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67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 smtClean="0"/>
              <a:t>Variables</a:t>
            </a:r>
            <a:r>
              <a:rPr lang="en-US" sz="8000" dirty="0" smtClean="0"/>
              <a:t> 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What is a variable ?</a:t>
            </a:r>
          </a:p>
          <a:p>
            <a:r>
              <a:rPr lang="en-US" sz="2400" dirty="0" smtClean="0"/>
              <a:t>Variables are just memory locations that we assign names to </a:t>
            </a:r>
          </a:p>
          <a:p>
            <a:r>
              <a:rPr lang="en-US" sz="2400" dirty="0" smtClean="0"/>
              <a:t>A Variable is like a Box</a:t>
            </a:r>
          </a:p>
          <a:p>
            <a:r>
              <a:rPr lang="en-US" sz="2400" dirty="0" smtClean="0"/>
              <a:t>Can contain numeric and non-numeric info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 smtClean="0"/>
              <a:t>Variables </a:t>
            </a:r>
            <a:endParaRPr lang="en-US" sz="9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54954" y="2603499"/>
            <a:ext cx="8851687" cy="398708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Rules for Variable </a:t>
            </a:r>
          </a:p>
          <a:p>
            <a:r>
              <a:rPr lang="en-US" dirty="0" smtClean="0"/>
              <a:t>Starts with the $ sign, followed by the name you are giving the variable</a:t>
            </a:r>
          </a:p>
          <a:p>
            <a:r>
              <a:rPr lang="en-US" dirty="0"/>
              <a:t>After the $ sign it has to start with a letter or the underscore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ie</a:t>
            </a:r>
            <a:r>
              <a:rPr lang="en-US" dirty="0" smtClean="0"/>
              <a:t>. $</a:t>
            </a:r>
            <a:r>
              <a:rPr lang="en-US" dirty="0" err="1" smtClean="0"/>
              <a:t>mystuff</a:t>
            </a:r>
            <a:r>
              <a:rPr lang="en-US" dirty="0" smtClean="0"/>
              <a:t>, $</a:t>
            </a:r>
            <a:r>
              <a:rPr lang="en-US" dirty="0" err="1" smtClean="0"/>
              <a:t>yourstuff</a:t>
            </a:r>
            <a:r>
              <a:rPr lang="en-US" dirty="0" smtClean="0"/>
              <a:t>, $</a:t>
            </a:r>
            <a:r>
              <a:rPr lang="en-US" dirty="0" err="1" smtClean="0"/>
              <a:t>yourvariablename</a:t>
            </a:r>
            <a:endParaRPr lang="en-US" dirty="0" smtClean="0"/>
          </a:p>
          <a:p>
            <a:r>
              <a:rPr lang="en-US" dirty="0" smtClean="0"/>
              <a:t>Variables </a:t>
            </a:r>
            <a:r>
              <a:rPr lang="en-US" dirty="0" smtClean="0"/>
              <a:t>can not start with a number </a:t>
            </a:r>
            <a:r>
              <a:rPr lang="en-US" dirty="0" err="1" smtClean="0"/>
              <a:t>ie</a:t>
            </a:r>
            <a:r>
              <a:rPr lang="en-US" dirty="0" smtClean="0"/>
              <a:t>. 0-9</a:t>
            </a:r>
            <a:endParaRPr lang="en-US" dirty="0"/>
          </a:p>
          <a:p>
            <a:r>
              <a:rPr lang="en-US" dirty="0" smtClean="0"/>
              <a:t>(</a:t>
            </a:r>
            <a:r>
              <a:rPr lang="en-US" dirty="0"/>
              <a:t>A-z, 0-9, and _ </a:t>
            </a:r>
            <a:r>
              <a:rPr lang="en-US" dirty="0" smtClean="0"/>
              <a:t>) Only alpha numeric and underscores</a:t>
            </a:r>
            <a:endParaRPr lang="en-US" dirty="0"/>
          </a:p>
          <a:p>
            <a:r>
              <a:rPr lang="en-US" dirty="0" smtClean="0"/>
              <a:t>Case Sensitive ($NAME </a:t>
            </a:r>
            <a:r>
              <a:rPr lang="en-US" dirty="0"/>
              <a:t>and </a:t>
            </a:r>
            <a:r>
              <a:rPr lang="en-US" dirty="0" smtClean="0"/>
              <a:t>$name </a:t>
            </a:r>
            <a:r>
              <a:rPr lang="en-US" dirty="0"/>
              <a:t>are two different variables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There may not be any spaces in the variable name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80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Scope: Where can the variable be accessed from </a:t>
            </a:r>
          </a:p>
          <a:p>
            <a:pPr marL="0" indent="0">
              <a:buNone/>
            </a:pPr>
            <a:r>
              <a:rPr lang="en-US" sz="2800" dirty="0" smtClean="0"/>
              <a:t>There  are 3 types of scopes for all variables in PHP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Local </a:t>
            </a:r>
          </a:p>
          <a:p>
            <a:r>
              <a:rPr lang="en-US" sz="2000" dirty="0" smtClean="0"/>
              <a:t>Global</a:t>
            </a:r>
            <a:r>
              <a:rPr lang="en-US" dirty="0" smtClean="0"/>
              <a:t> </a:t>
            </a:r>
          </a:p>
          <a:p>
            <a:r>
              <a:rPr lang="en-US" sz="2000" dirty="0" smtClean="0"/>
              <a:t>Static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197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Variables Declared out side of a function have GLOBAL SCOPE and can only be accessed from outside of functions any were on the </a:t>
            </a:r>
            <a:r>
              <a:rPr lang="en-US" sz="2400" dirty="0" smtClean="0"/>
              <a:t>scripts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28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information in a variable with local scope can only be accessed from that function</a:t>
            </a:r>
          </a:p>
          <a:p>
            <a:r>
              <a:rPr lang="en-US" sz="2400" dirty="0" smtClean="0"/>
              <a:t>It will not affect the Variables that are out side of the Function </a:t>
            </a:r>
          </a:p>
          <a:p>
            <a:r>
              <a:rPr lang="en-US" sz="2400" dirty="0" smtClean="0"/>
              <a:t>You can have the same variable name inside different functions and they will not affect each other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634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2068</TotalTime>
  <Words>216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Variables </vt:lpstr>
      <vt:lpstr>Variables </vt:lpstr>
      <vt:lpstr>Variable Scope</vt:lpstr>
      <vt:lpstr>Global Scope</vt:lpstr>
      <vt:lpstr>Local Scope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Rene Torres</dc:creator>
  <cp:lastModifiedBy>Rene Torres</cp:lastModifiedBy>
  <cp:revision>8</cp:revision>
  <dcterms:created xsi:type="dcterms:W3CDTF">2016-04-01T21:18:45Z</dcterms:created>
  <dcterms:modified xsi:type="dcterms:W3CDTF">2016-04-03T23:43:02Z</dcterms:modified>
</cp:coreProperties>
</file>