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A07D2-FC09-4EE7-9228-4562370A6B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D1B736-CA93-4F30-BDC0-85133344F948}">
      <dgm:prSet/>
      <dgm:spPr/>
      <dgm:t>
        <a:bodyPr/>
        <a:lstStyle/>
        <a:p>
          <a:r>
            <a:rPr lang="en-US"/>
            <a:t>NASA/SpaceX API used to extract booster-related metadata.</a:t>
          </a:r>
        </a:p>
      </dgm:t>
    </dgm:pt>
    <dgm:pt modelId="{9D2C591A-B1F5-4DCF-A3EC-2633EC746D21}" type="parTrans" cxnId="{A6AAA332-DC1F-4A15-AA58-10D06FAF4C4E}">
      <dgm:prSet/>
      <dgm:spPr/>
      <dgm:t>
        <a:bodyPr/>
        <a:lstStyle/>
        <a:p>
          <a:endParaRPr lang="en-US"/>
        </a:p>
      </dgm:t>
    </dgm:pt>
    <dgm:pt modelId="{A4CA5AAB-9440-4D83-A41B-BA57E7139875}" type="sibTrans" cxnId="{A6AAA332-DC1F-4A15-AA58-10D06FAF4C4E}">
      <dgm:prSet/>
      <dgm:spPr/>
      <dgm:t>
        <a:bodyPr/>
        <a:lstStyle/>
        <a:p>
          <a:endParaRPr lang="en-US"/>
        </a:p>
      </dgm:t>
    </dgm:pt>
    <dgm:pt modelId="{7138D9FC-CC33-401D-A86A-15ACEB31C59C}">
      <dgm:prSet/>
      <dgm:spPr/>
      <dgm:t>
        <a:bodyPr/>
        <a:lstStyle/>
        <a:p>
          <a:r>
            <a:rPr lang="en-US"/>
            <a:t>Wikipedia scraped for launch records (launch site, date, outcome).</a:t>
          </a:r>
        </a:p>
      </dgm:t>
    </dgm:pt>
    <dgm:pt modelId="{C9B17C3F-50FA-48EA-856E-8942ADBC44EA}" type="parTrans" cxnId="{3151CC91-0BB9-4FC2-9F0D-D34D7706D2DD}">
      <dgm:prSet/>
      <dgm:spPr/>
      <dgm:t>
        <a:bodyPr/>
        <a:lstStyle/>
        <a:p>
          <a:endParaRPr lang="en-US"/>
        </a:p>
      </dgm:t>
    </dgm:pt>
    <dgm:pt modelId="{A20306D4-0698-4DD0-817F-23C5890DBCE5}" type="sibTrans" cxnId="{3151CC91-0BB9-4FC2-9F0D-D34D7706D2DD}">
      <dgm:prSet/>
      <dgm:spPr/>
      <dgm:t>
        <a:bodyPr/>
        <a:lstStyle/>
        <a:p>
          <a:endParaRPr lang="en-US"/>
        </a:p>
      </dgm:t>
    </dgm:pt>
    <dgm:pt modelId="{081E02D4-5F1B-4A8D-8188-63829058CB33}">
      <dgm:prSet/>
      <dgm:spPr/>
      <dgm:t>
        <a:bodyPr/>
        <a:lstStyle/>
        <a:p>
          <a:r>
            <a:rPr lang="en-US"/>
            <a:t>CSV files used for integration and formatting.</a:t>
          </a:r>
        </a:p>
      </dgm:t>
    </dgm:pt>
    <dgm:pt modelId="{BF99480D-EB71-41DD-A058-695C47772E87}" type="parTrans" cxnId="{6DE309A1-06E8-45F9-B0D8-84B59AE5E133}">
      <dgm:prSet/>
      <dgm:spPr/>
      <dgm:t>
        <a:bodyPr/>
        <a:lstStyle/>
        <a:p>
          <a:endParaRPr lang="en-US"/>
        </a:p>
      </dgm:t>
    </dgm:pt>
    <dgm:pt modelId="{0F4809F1-9B5B-4A33-8EA0-FCAD63181FFC}" type="sibTrans" cxnId="{6DE309A1-06E8-45F9-B0D8-84B59AE5E133}">
      <dgm:prSet/>
      <dgm:spPr/>
      <dgm:t>
        <a:bodyPr/>
        <a:lstStyle/>
        <a:p>
          <a:endParaRPr lang="en-US"/>
        </a:p>
      </dgm:t>
    </dgm:pt>
    <dgm:pt modelId="{2511B6B2-61CA-4BAB-9FA1-8754954B9004}" type="pres">
      <dgm:prSet presAssocID="{6ACA07D2-FC09-4EE7-9228-4562370A6B9C}" presName="root" presStyleCnt="0">
        <dgm:presLayoutVars>
          <dgm:dir/>
          <dgm:resizeHandles val="exact"/>
        </dgm:presLayoutVars>
      </dgm:prSet>
      <dgm:spPr/>
    </dgm:pt>
    <dgm:pt modelId="{E7A4198F-625B-471A-8D30-361BCC2607D6}" type="pres">
      <dgm:prSet presAssocID="{95D1B736-CA93-4F30-BDC0-85133344F948}" presName="compNode" presStyleCnt="0"/>
      <dgm:spPr/>
    </dgm:pt>
    <dgm:pt modelId="{8C487893-B73B-4946-B8C1-A2BA764C16B7}" type="pres">
      <dgm:prSet presAssocID="{95D1B736-CA93-4F30-BDC0-85133344F948}" presName="bgRect" presStyleLbl="bgShp" presStyleIdx="0" presStyleCnt="3"/>
      <dgm:spPr/>
    </dgm:pt>
    <dgm:pt modelId="{658D3E35-405C-48DE-9D4E-22E396D3889C}" type="pres">
      <dgm:prSet presAssocID="{95D1B736-CA93-4F30-BDC0-85133344F9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78B45D4C-0E84-4B8D-8980-187B366F4B9B}" type="pres">
      <dgm:prSet presAssocID="{95D1B736-CA93-4F30-BDC0-85133344F948}" presName="spaceRect" presStyleCnt="0"/>
      <dgm:spPr/>
    </dgm:pt>
    <dgm:pt modelId="{B41BCC1B-CC64-481C-8378-6272B1EBCEB8}" type="pres">
      <dgm:prSet presAssocID="{95D1B736-CA93-4F30-BDC0-85133344F948}" presName="parTx" presStyleLbl="revTx" presStyleIdx="0" presStyleCnt="3">
        <dgm:presLayoutVars>
          <dgm:chMax val="0"/>
          <dgm:chPref val="0"/>
        </dgm:presLayoutVars>
      </dgm:prSet>
      <dgm:spPr/>
    </dgm:pt>
    <dgm:pt modelId="{0FAEF6CB-4DF4-4482-B1F9-CF336034BFD5}" type="pres">
      <dgm:prSet presAssocID="{A4CA5AAB-9440-4D83-A41B-BA57E7139875}" presName="sibTrans" presStyleCnt="0"/>
      <dgm:spPr/>
    </dgm:pt>
    <dgm:pt modelId="{7A83C045-CE3A-439D-BCDD-05B9DB929136}" type="pres">
      <dgm:prSet presAssocID="{7138D9FC-CC33-401D-A86A-15ACEB31C59C}" presName="compNode" presStyleCnt="0"/>
      <dgm:spPr/>
    </dgm:pt>
    <dgm:pt modelId="{7A4D4A44-5228-4594-9ECE-F79A1D96B433}" type="pres">
      <dgm:prSet presAssocID="{7138D9FC-CC33-401D-A86A-15ACEB31C59C}" presName="bgRect" presStyleLbl="bgShp" presStyleIdx="1" presStyleCnt="3"/>
      <dgm:spPr/>
    </dgm:pt>
    <dgm:pt modelId="{28105B1D-E6E9-4707-B01C-5F9FD885EBC2}" type="pres">
      <dgm:prSet presAssocID="{7138D9FC-CC33-401D-A86A-15ACEB31C5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B2E56B0-A7C5-4C19-A5D3-F409E94B7C38}" type="pres">
      <dgm:prSet presAssocID="{7138D9FC-CC33-401D-A86A-15ACEB31C59C}" presName="spaceRect" presStyleCnt="0"/>
      <dgm:spPr/>
    </dgm:pt>
    <dgm:pt modelId="{0B0C72EB-5FCA-4D4D-9FD2-E114AFD5340D}" type="pres">
      <dgm:prSet presAssocID="{7138D9FC-CC33-401D-A86A-15ACEB31C59C}" presName="parTx" presStyleLbl="revTx" presStyleIdx="1" presStyleCnt="3">
        <dgm:presLayoutVars>
          <dgm:chMax val="0"/>
          <dgm:chPref val="0"/>
        </dgm:presLayoutVars>
      </dgm:prSet>
      <dgm:spPr/>
    </dgm:pt>
    <dgm:pt modelId="{F6C23D48-8D75-4980-883F-2A60CBD5FE64}" type="pres">
      <dgm:prSet presAssocID="{A20306D4-0698-4DD0-817F-23C5890DBCE5}" presName="sibTrans" presStyleCnt="0"/>
      <dgm:spPr/>
    </dgm:pt>
    <dgm:pt modelId="{E3EC048A-0315-428D-B4A8-B84CF702EEFF}" type="pres">
      <dgm:prSet presAssocID="{081E02D4-5F1B-4A8D-8188-63829058CB33}" presName="compNode" presStyleCnt="0"/>
      <dgm:spPr/>
    </dgm:pt>
    <dgm:pt modelId="{E90FCFC1-32BA-445F-A99F-F8832A1E59C6}" type="pres">
      <dgm:prSet presAssocID="{081E02D4-5F1B-4A8D-8188-63829058CB33}" presName="bgRect" presStyleLbl="bgShp" presStyleIdx="2" presStyleCnt="3"/>
      <dgm:spPr/>
    </dgm:pt>
    <dgm:pt modelId="{E59997C7-A716-46CC-A860-9D57CE1D85AB}" type="pres">
      <dgm:prSet presAssocID="{081E02D4-5F1B-4A8D-8188-63829058CB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CB20374-D7B2-4566-A97B-E0C6EA237939}" type="pres">
      <dgm:prSet presAssocID="{081E02D4-5F1B-4A8D-8188-63829058CB33}" presName="spaceRect" presStyleCnt="0"/>
      <dgm:spPr/>
    </dgm:pt>
    <dgm:pt modelId="{FA1B72DE-9A6B-4CE3-9DBD-6F68F0324264}" type="pres">
      <dgm:prSet presAssocID="{081E02D4-5F1B-4A8D-8188-63829058CB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AAA332-DC1F-4A15-AA58-10D06FAF4C4E}" srcId="{6ACA07D2-FC09-4EE7-9228-4562370A6B9C}" destId="{95D1B736-CA93-4F30-BDC0-85133344F948}" srcOrd="0" destOrd="0" parTransId="{9D2C591A-B1F5-4DCF-A3EC-2633EC746D21}" sibTransId="{A4CA5AAB-9440-4D83-A41B-BA57E7139875}"/>
    <dgm:cxn modelId="{5118C63E-E029-4812-9599-4B82E12E302B}" type="presOf" srcId="{6ACA07D2-FC09-4EE7-9228-4562370A6B9C}" destId="{2511B6B2-61CA-4BAB-9FA1-8754954B9004}" srcOrd="0" destOrd="0" presId="urn:microsoft.com/office/officeart/2018/2/layout/IconVerticalSolidList"/>
    <dgm:cxn modelId="{C9C3955E-EB06-417D-9035-E2F0F7D9E647}" type="presOf" srcId="{7138D9FC-CC33-401D-A86A-15ACEB31C59C}" destId="{0B0C72EB-5FCA-4D4D-9FD2-E114AFD5340D}" srcOrd="0" destOrd="0" presId="urn:microsoft.com/office/officeart/2018/2/layout/IconVerticalSolidList"/>
    <dgm:cxn modelId="{FDE7D374-F52D-4491-82CE-478BD7AB01C3}" type="presOf" srcId="{95D1B736-CA93-4F30-BDC0-85133344F948}" destId="{B41BCC1B-CC64-481C-8378-6272B1EBCEB8}" srcOrd="0" destOrd="0" presId="urn:microsoft.com/office/officeart/2018/2/layout/IconVerticalSolidList"/>
    <dgm:cxn modelId="{3151CC91-0BB9-4FC2-9F0D-D34D7706D2DD}" srcId="{6ACA07D2-FC09-4EE7-9228-4562370A6B9C}" destId="{7138D9FC-CC33-401D-A86A-15ACEB31C59C}" srcOrd="1" destOrd="0" parTransId="{C9B17C3F-50FA-48EA-856E-8942ADBC44EA}" sibTransId="{A20306D4-0698-4DD0-817F-23C5890DBCE5}"/>
    <dgm:cxn modelId="{D6E206A0-BD0A-4943-8BAC-E348A5CF1346}" type="presOf" srcId="{081E02D4-5F1B-4A8D-8188-63829058CB33}" destId="{FA1B72DE-9A6B-4CE3-9DBD-6F68F0324264}" srcOrd="0" destOrd="0" presId="urn:microsoft.com/office/officeart/2018/2/layout/IconVerticalSolidList"/>
    <dgm:cxn modelId="{6DE309A1-06E8-45F9-B0D8-84B59AE5E133}" srcId="{6ACA07D2-FC09-4EE7-9228-4562370A6B9C}" destId="{081E02D4-5F1B-4A8D-8188-63829058CB33}" srcOrd="2" destOrd="0" parTransId="{BF99480D-EB71-41DD-A058-695C47772E87}" sibTransId="{0F4809F1-9B5B-4A33-8EA0-FCAD63181FFC}"/>
    <dgm:cxn modelId="{B10AD5F7-54C5-44C1-8160-1585EBD8968F}" type="presParOf" srcId="{2511B6B2-61CA-4BAB-9FA1-8754954B9004}" destId="{E7A4198F-625B-471A-8D30-361BCC2607D6}" srcOrd="0" destOrd="0" presId="urn:microsoft.com/office/officeart/2018/2/layout/IconVerticalSolidList"/>
    <dgm:cxn modelId="{491C8428-B81A-4361-ACCA-2B5AE17A99A4}" type="presParOf" srcId="{E7A4198F-625B-471A-8D30-361BCC2607D6}" destId="{8C487893-B73B-4946-B8C1-A2BA764C16B7}" srcOrd="0" destOrd="0" presId="urn:microsoft.com/office/officeart/2018/2/layout/IconVerticalSolidList"/>
    <dgm:cxn modelId="{BCBEE69E-9C81-4AF0-9AFB-8E695D09E46C}" type="presParOf" srcId="{E7A4198F-625B-471A-8D30-361BCC2607D6}" destId="{658D3E35-405C-48DE-9D4E-22E396D3889C}" srcOrd="1" destOrd="0" presId="urn:microsoft.com/office/officeart/2018/2/layout/IconVerticalSolidList"/>
    <dgm:cxn modelId="{716FC139-012C-413C-93B0-9FF015138EF2}" type="presParOf" srcId="{E7A4198F-625B-471A-8D30-361BCC2607D6}" destId="{78B45D4C-0E84-4B8D-8980-187B366F4B9B}" srcOrd="2" destOrd="0" presId="urn:microsoft.com/office/officeart/2018/2/layout/IconVerticalSolidList"/>
    <dgm:cxn modelId="{B60E96FA-512C-4F45-B979-E7620D7353E6}" type="presParOf" srcId="{E7A4198F-625B-471A-8D30-361BCC2607D6}" destId="{B41BCC1B-CC64-481C-8378-6272B1EBCEB8}" srcOrd="3" destOrd="0" presId="urn:microsoft.com/office/officeart/2018/2/layout/IconVerticalSolidList"/>
    <dgm:cxn modelId="{6ED38ED4-46A3-4C18-BB4C-FC9C745372AC}" type="presParOf" srcId="{2511B6B2-61CA-4BAB-9FA1-8754954B9004}" destId="{0FAEF6CB-4DF4-4482-B1F9-CF336034BFD5}" srcOrd="1" destOrd="0" presId="urn:microsoft.com/office/officeart/2018/2/layout/IconVerticalSolidList"/>
    <dgm:cxn modelId="{4302A71D-39EF-4F6F-93C4-55D112738D21}" type="presParOf" srcId="{2511B6B2-61CA-4BAB-9FA1-8754954B9004}" destId="{7A83C045-CE3A-439D-BCDD-05B9DB929136}" srcOrd="2" destOrd="0" presId="urn:microsoft.com/office/officeart/2018/2/layout/IconVerticalSolidList"/>
    <dgm:cxn modelId="{535E659A-FEDE-4EED-B00D-495D59AD2A2F}" type="presParOf" srcId="{7A83C045-CE3A-439D-BCDD-05B9DB929136}" destId="{7A4D4A44-5228-4594-9ECE-F79A1D96B433}" srcOrd="0" destOrd="0" presId="urn:microsoft.com/office/officeart/2018/2/layout/IconVerticalSolidList"/>
    <dgm:cxn modelId="{1C102D97-9428-42CB-9F53-300564DCE44A}" type="presParOf" srcId="{7A83C045-CE3A-439D-BCDD-05B9DB929136}" destId="{28105B1D-E6E9-4707-B01C-5F9FD885EBC2}" srcOrd="1" destOrd="0" presId="urn:microsoft.com/office/officeart/2018/2/layout/IconVerticalSolidList"/>
    <dgm:cxn modelId="{CAF8F27A-7DD6-415A-BF4C-5C9CA35E4A2D}" type="presParOf" srcId="{7A83C045-CE3A-439D-BCDD-05B9DB929136}" destId="{CB2E56B0-A7C5-4C19-A5D3-F409E94B7C38}" srcOrd="2" destOrd="0" presId="urn:microsoft.com/office/officeart/2018/2/layout/IconVerticalSolidList"/>
    <dgm:cxn modelId="{1E380784-42FE-4BC2-AE88-966D71B5503D}" type="presParOf" srcId="{7A83C045-CE3A-439D-BCDD-05B9DB929136}" destId="{0B0C72EB-5FCA-4D4D-9FD2-E114AFD5340D}" srcOrd="3" destOrd="0" presId="urn:microsoft.com/office/officeart/2018/2/layout/IconVerticalSolidList"/>
    <dgm:cxn modelId="{7B74AB94-6198-457F-83A5-136C541535B5}" type="presParOf" srcId="{2511B6B2-61CA-4BAB-9FA1-8754954B9004}" destId="{F6C23D48-8D75-4980-883F-2A60CBD5FE64}" srcOrd="3" destOrd="0" presId="urn:microsoft.com/office/officeart/2018/2/layout/IconVerticalSolidList"/>
    <dgm:cxn modelId="{D39F7A98-DEE4-4CC8-B5B7-AC5C588797B3}" type="presParOf" srcId="{2511B6B2-61CA-4BAB-9FA1-8754954B9004}" destId="{E3EC048A-0315-428D-B4A8-B84CF702EEFF}" srcOrd="4" destOrd="0" presId="urn:microsoft.com/office/officeart/2018/2/layout/IconVerticalSolidList"/>
    <dgm:cxn modelId="{B2522FC0-7FA2-4771-846C-EAE4145B1968}" type="presParOf" srcId="{E3EC048A-0315-428D-B4A8-B84CF702EEFF}" destId="{E90FCFC1-32BA-445F-A99F-F8832A1E59C6}" srcOrd="0" destOrd="0" presId="urn:microsoft.com/office/officeart/2018/2/layout/IconVerticalSolidList"/>
    <dgm:cxn modelId="{E6EF4182-9206-4DD8-8F21-F12D7CACBC5C}" type="presParOf" srcId="{E3EC048A-0315-428D-B4A8-B84CF702EEFF}" destId="{E59997C7-A716-46CC-A860-9D57CE1D85AB}" srcOrd="1" destOrd="0" presId="urn:microsoft.com/office/officeart/2018/2/layout/IconVerticalSolidList"/>
    <dgm:cxn modelId="{4425571D-7B3E-47E2-869B-467DBB1FCE7B}" type="presParOf" srcId="{E3EC048A-0315-428D-B4A8-B84CF702EEFF}" destId="{ECB20374-D7B2-4566-A97B-E0C6EA237939}" srcOrd="2" destOrd="0" presId="urn:microsoft.com/office/officeart/2018/2/layout/IconVerticalSolidList"/>
    <dgm:cxn modelId="{2B8273BF-A559-4271-BC60-1AF448828ADC}" type="presParOf" srcId="{E3EC048A-0315-428D-B4A8-B84CF702EEFF}" destId="{FA1B72DE-9A6B-4CE3-9DBD-6F68F03242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A73A80-4AF6-4D61-972A-A27DB7400F9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369E183-12A5-49AC-8806-57551A0DA4AC}">
      <dgm:prSet/>
      <dgm:spPr/>
      <dgm:t>
        <a:bodyPr/>
        <a:lstStyle/>
        <a:p>
          <a:r>
            <a:rPr lang="en-US"/>
            <a:t>Cleaned column names, handled missing values.</a:t>
          </a:r>
        </a:p>
      </dgm:t>
    </dgm:pt>
    <dgm:pt modelId="{F23C7FB9-2582-4CF0-8073-1C2F727AB4B8}" type="parTrans" cxnId="{EC887461-1FC7-4A64-B34B-72D688C6395A}">
      <dgm:prSet/>
      <dgm:spPr/>
      <dgm:t>
        <a:bodyPr/>
        <a:lstStyle/>
        <a:p>
          <a:endParaRPr lang="en-US"/>
        </a:p>
      </dgm:t>
    </dgm:pt>
    <dgm:pt modelId="{9EBF2495-96F5-4576-B847-0A3277356422}" type="sibTrans" cxnId="{EC887461-1FC7-4A64-B34B-72D688C6395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3912473-DA2A-4811-8645-D700DF118F5C}">
      <dgm:prSet/>
      <dgm:spPr/>
      <dgm:t>
        <a:bodyPr/>
        <a:lstStyle/>
        <a:p>
          <a:r>
            <a:rPr lang="en-US"/>
            <a:t>Created binary success label (Class).</a:t>
          </a:r>
        </a:p>
      </dgm:t>
    </dgm:pt>
    <dgm:pt modelId="{D27842A2-895F-41B9-B341-2C242B556A5E}" type="parTrans" cxnId="{88FC970D-4D4B-47B5-9569-7226E322D764}">
      <dgm:prSet/>
      <dgm:spPr/>
      <dgm:t>
        <a:bodyPr/>
        <a:lstStyle/>
        <a:p>
          <a:endParaRPr lang="en-US"/>
        </a:p>
      </dgm:t>
    </dgm:pt>
    <dgm:pt modelId="{C7F0F5B1-B966-4C36-8821-5C59B268A6C0}" type="sibTrans" cxnId="{88FC970D-4D4B-47B5-9569-7226E322D76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17582FF-0A72-4E48-ABAE-B251F0F711CE}">
      <dgm:prSet/>
      <dgm:spPr/>
      <dgm:t>
        <a:bodyPr/>
        <a:lstStyle/>
        <a:p>
          <a:r>
            <a:rPr lang="en-US"/>
            <a:t>Extracted booster name, launch date, payload mass, and site info.</a:t>
          </a:r>
        </a:p>
      </dgm:t>
    </dgm:pt>
    <dgm:pt modelId="{27FA76DE-0183-4263-8C6E-AB95BD28739D}" type="parTrans" cxnId="{D07FC887-6FFE-438B-A41E-5233F0850468}">
      <dgm:prSet/>
      <dgm:spPr/>
      <dgm:t>
        <a:bodyPr/>
        <a:lstStyle/>
        <a:p>
          <a:endParaRPr lang="en-US"/>
        </a:p>
      </dgm:t>
    </dgm:pt>
    <dgm:pt modelId="{350C9C63-3E49-4AEC-AD9C-A9F687A22F0A}" type="sibTrans" cxnId="{D07FC887-6FFE-438B-A41E-5233F085046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3A5C784-3868-4918-9141-0DECB98913EE}" type="pres">
      <dgm:prSet presAssocID="{54A73A80-4AF6-4D61-972A-A27DB7400F9B}" presName="Name0" presStyleCnt="0">
        <dgm:presLayoutVars>
          <dgm:animLvl val="lvl"/>
          <dgm:resizeHandles val="exact"/>
        </dgm:presLayoutVars>
      </dgm:prSet>
      <dgm:spPr/>
    </dgm:pt>
    <dgm:pt modelId="{5FD819AC-0A09-4AC7-B9BF-9559B49E85CE}" type="pres">
      <dgm:prSet presAssocID="{0369E183-12A5-49AC-8806-57551A0DA4AC}" presName="compositeNode" presStyleCnt="0">
        <dgm:presLayoutVars>
          <dgm:bulletEnabled val="1"/>
        </dgm:presLayoutVars>
      </dgm:prSet>
      <dgm:spPr/>
    </dgm:pt>
    <dgm:pt modelId="{0805E49F-E522-430C-801D-D6BBBE0FC741}" type="pres">
      <dgm:prSet presAssocID="{0369E183-12A5-49AC-8806-57551A0DA4AC}" presName="bgRect" presStyleLbl="alignNode1" presStyleIdx="0" presStyleCnt="3"/>
      <dgm:spPr/>
    </dgm:pt>
    <dgm:pt modelId="{D438D382-F85A-4508-9578-4BE51990EE8A}" type="pres">
      <dgm:prSet presAssocID="{9EBF2495-96F5-4576-B847-0A327735642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6440B2B-C1DF-42F0-B3DC-8622F04E2DA2}" type="pres">
      <dgm:prSet presAssocID="{0369E183-12A5-49AC-8806-57551A0DA4AC}" presName="nodeRect" presStyleLbl="alignNode1" presStyleIdx="0" presStyleCnt="3">
        <dgm:presLayoutVars>
          <dgm:bulletEnabled val="1"/>
        </dgm:presLayoutVars>
      </dgm:prSet>
      <dgm:spPr/>
    </dgm:pt>
    <dgm:pt modelId="{2E44D792-4711-43CF-AEC5-8E93D224452A}" type="pres">
      <dgm:prSet presAssocID="{9EBF2495-96F5-4576-B847-0A3277356422}" presName="sibTrans" presStyleCnt="0"/>
      <dgm:spPr/>
    </dgm:pt>
    <dgm:pt modelId="{655E5751-4D47-4DFE-A2F1-EBF7E1271473}" type="pres">
      <dgm:prSet presAssocID="{73912473-DA2A-4811-8645-D700DF118F5C}" presName="compositeNode" presStyleCnt="0">
        <dgm:presLayoutVars>
          <dgm:bulletEnabled val="1"/>
        </dgm:presLayoutVars>
      </dgm:prSet>
      <dgm:spPr/>
    </dgm:pt>
    <dgm:pt modelId="{52C7444B-BEB2-48DB-AA5A-A05114D140FC}" type="pres">
      <dgm:prSet presAssocID="{73912473-DA2A-4811-8645-D700DF118F5C}" presName="bgRect" presStyleLbl="alignNode1" presStyleIdx="1" presStyleCnt="3"/>
      <dgm:spPr/>
    </dgm:pt>
    <dgm:pt modelId="{EEE0C760-4E2C-4D91-85BF-E40ED77D8284}" type="pres">
      <dgm:prSet presAssocID="{C7F0F5B1-B966-4C36-8821-5C59B268A6C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7A33BA1-F2E9-44DD-A539-596F2B2F85B5}" type="pres">
      <dgm:prSet presAssocID="{73912473-DA2A-4811-8645-D700DF118F5C}" presName="nodeRect" presStyleLbl="alignNode1" presStyleIdx="1" presStyleCnt="3">
        <dgm:presLayoutVars>
          <dgm:bulletEnabled val="1"/>
        </dgm:presLayoutVars>
      </dgm:prSet>
      <dgm:spPr/>
    </dgm:pt>
    <dgm:pt modelId="{698AE83E-5836-4803-B1E4-EB0D10616D96}" type="pres">
      <dgm:prSet presAssocID="{C7F0F5B1-B966-4C36-8821-5C59B268A6C0}" presName="sibTrans" presStyleCnt="0"/>
      <dgm:spPr/>
    </dgm:pt>
    <dgm:pt modelId="{564E8FFC-4BFA-4FDD-9B1D-8C1FFB08059E}" type="pres">
      <dgm:prSet presAssocID="{117582FF-0A72-4E48-ABAE-B251F0F711CE}" presName="compositeNode" presStyleCnt="0">
        <dgm:presLayoutVars>
          <dgm:bulletEnabled val="1"/>
        </dgm:presLayoutVars>
      </dgm:prSet>
      <dgm:spPr/>
    </dgm:pt>
    <dgm:pt modelId="{C5F550F8-FCE8-444B-BED9-FBCF40B9D3F3}" type="pres">
      <dgm:prSet presAssocID="{117582FF-0A72-4E48-ABAE-B251F0F711CE}" presName="bgRect" presStyleLbl="alignNode1" presStyleIdx="2" presStyleCnt="3"/>
      <dgm:spPr/>
    </dgm:pt>
    <dgm:pt modelId="{6C29F3DE-C827-4830-8B43-70CB168248E2}" type="pres">
      <dgm:prSet presAssocID="{350C9C63-3E49-4AEC-AD9C-A9F687A22F0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CC1D27B-DBA1-45D6-960D-99607A42C594}" type="pres">
      <dgm:prSet presAssocID="{117582FF-0A72-4E48-ABAE-B251F0F711C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9F57808-37AC-4A27-B020-B0AD80023A5F}" type="presOf" srcId="{9EBF2495-96F5-4576-B847-0A3277356422}" destId="{D438D382-F85A-4508-9578-4BE51990EE8A}" srcOrd="0" destOrd="0" presId="urn:microsoft.com/office/officeart/2016/7/layout/LinearBlockProcessNumbered"/>
    <dgm:cxn modelId="{E23E4D0D-A5F6-4110-A042-F46F26901552}" type="presOf" srcId="{73912473-DA2A-4811-8645-D700DF118F5C}" destId="{F7A33BA1-F2E9-44DD-A539-596F2B2F85B5}" srcOrd="1" destOrd="0" presId="urn:microsoft.com/office/officeart/2016/7/layout/LinearBlockProcessNumbered"/>
    <dgm:cxn modelId="{88FC970D-4D4B-47B5-9569-7226E322D764}" srcId="{54A73A80-4AF6-4D61-972A-A27DB7400F9B}" destId="{73912473-DA2A-4811-8645-D700DF118F5C}" srcOrd="1" destOrd="0" parTransId="{D27842A2-895F-41B9-B341-2C242B556A5E}" sibTransId="{C7F0F5B1-B966-4C36-8821-5C59B268A6C0}"/>
    <dgm:cxn modelId="{5ED80E15-E17E-4A2A-88CF-DEB56B9402B1}" type="presOf" srcId="{73912473-DA2A-4811-8645-D700DF118F5C}" destId="{52C7444B-BEB2-48DB-AA5A-A05114D140FC}" srcOrd="0" destOrd="0" presId="urn:microsoft.com/office/officeart/2016/7/layout/LinearBlockProcessNumbered"/>
    <dgm:cxn modelId="{317E792B-DFFC-4E42-B981-DC9B9C3803F0}" type="presOf" srcId="{0369E183-12A5-49AC-8806-57551A0DA4AC}" destId="{0805E49F-E522-430C-801D-D6BBBE0FC741}" srcOrd="0" destOrd="0" presId="urn:microsoft.com/office/officeart/2016/7/layout/LinearBlockProcessNumbered"/>
    <dgm:cxn modelId="{EB6DD52B-1B4C-4662-9C10-5EFF90AB5F69}" type="presOf" srcId="{350C9C63-3E49-4AEC-AD9C-A9F687A22F0A}" destId="{6C29F3DE-C827-4830-8B43-70CB168248E2}" srcOrd="0" destOrd="0" presId="urn:microsoft.com/office/officeart/2016/7/layout/LinearBlockProcessNumbered"/>
    <dgm:cxn modelId="{E0D98B30-D1CD-42C3-A9CC-A040F2F5EDBC}" type="presOf" srcId="{C7F0F5B1-B966-4C36-8821-5C59B268A6C0}" destId="{EEE0C760-4E2C-4D91-85BF-E40ED77D8284}" srcOrd="0" destOrd="0" presId="urn:microsoft.com/office/officeart/2016/7/layout/LinearBlockProcessNumbered"/>
    <dgm:cxn modelId="{ECB1B33F-08AB-4E86-8D78-B72280F06846}" type="presOf" srcId="{117582FF-0A72-4E48-ABAE-B251F0F711CE}" destId="{1CC1D27B-DBA1-45D6-960D-99607A42C594}" srcOrd="1" destOrd="0" presId="urn:microsoft.com/office/officeart/2016/7/layout/LinearBlockProcessNumbered"/>
    <dgm:cxn modelId="{EC887461-1FC7-4A64-B34B-72D688C6395A}" srcId="{54A73A80-4AF6-4D61-972A-A27DB7400F9B}" destId="{0369E183-12A5-49AC-8806-57551A0DA4AC}" srcOrd="0" destOrd="0" parTransId="{F23C7FB9-2582-4CF0-8073-1C2F727AB4B8}" sibTransId="{9EBF2495-96F5-4576-B847-0A3277356422}"/>
    <dgm:cxn modelId="{4EC0BA77-9230-4F39-9ABF-8E48A96FD413}" type="presOf" srcId="{54A73A80-4AF6-4D61-972A-A27DB7400F9B}" destId="{53A5C784-3868-4918-9141-0DECB98913EE}" srcOrd="0" destOrd="0" presId="urn:microsoft.com/office/officeart/2016/7/layout/LinearBlockProcessNumbered"/>
    <dgm:cxn modelId="{D07FC887-6FFE-438B-A41E-5233F0850468}" srcId="{54A73A80-4AF6-4D61-972A-A27DB7400F9B}" destId="{117582FF-0A72-4E48-ABAE-B251F0F711CE}" srcOrd="2" destOrd="0" parTransId="{27FA76DE-0183-4263-8C6E-AB95BD28739D}" sibTransId="{350C9C63-3E49-4AEC-AD9C-A9F687A22F0A}"/>
    <dgm:cxn modelId="{C680A8AA-7A9F-40AE-8426-7D92CFAEB9E3}" type="presOf" srcId="{0369E183-12A5-49AC-8806-57551A0DA4AC}" destId="{76440B2B-C1DF-42F0-B3DC-8622F04E2DA2}" srcOrd="1" destOrd="0" presId="urn:microsoft.com/office/officeart/2016/7/layout/LinearBlockProcessNumbered"/>
    <dgm:cxn modelId="{E15FCFAE-9229-4513-9ACA-82FD5B6A4908}" type="presOf" srcId="{117582FF-0A72-4E48-ABAE-B251F0F711CE}" destId="{C5F550F8-FCE8-444B-BED9-FBCF40B9D3F3}" srcOrd="0" destOrd="0" presId="urn:microsoft.com/office/officeart/2016/7/layout/LinearBlockProcessNumbered"/>
    <dgm:cxn modelId="{582C01F5-EFD4-41A1-ABC5-8357550F7F11}" type="presParOf" srcId="{53A5C784-3868-4918-9141-0DECB98913EE}" destId="{5FD819AC-0A09-4AC7-B9BF-9559B49E85CE}" srcOrd="0" destOrd="0" presId="urn:microsoft.com/office/officeart/2016/7/layout/LinearBlockProcessNumbered"/>
    <dgm:cxn modelId="{F209DC9C-A50C-4EB4-894D-BE64D5B8FDA8}" type="presParOf" srcId="{5FD819AC-0A09-4AC7-B9BF-9559B49E85CE}" destId="{0805E49F-E522-430C-801D-D6BBBE0FC741}" srcOrd="0" destOrd="0" presId="urn:microsoft.com/office/officeart/2016/7/layout/LinearBlockProcessNumbered"/>
    <dgm:cxn modelId="{752917E9-C07E-45AC-BE95-8A0FBB3EBBDF}" type="presParOf" srcId="{5FD819AC-0A09-4AC7-B9BF-9559B49E85CE}" destId="{D438D382-F85A-4508-9578-4BE51990EE8A}" srcOrd="1" destOrd="0" presId="urn:microsoft.com/office/officeart/2016/7/layout/LinearBlockProcessNumbered"/>
    <dgm:cxn modelId="{6DF6D82B-BD94-44EB-8E8F-894C4AADA040}" type="presParOf" srcId="{5FD819AC-0A09-4AC7-B9BF-9559B49E85CE}" destId="{76440B2B-C1DF-42F0-B3DC-8622F04E2DA2}" srcOrd="2" destOrd="0" presId="urn:microsoft.com/office/officeart/2016/7/layout/LinearBlockProcessNumbered"/>
    <dgm:cxn modelId="{3E06035A-FBD8-4492-8F3A-B66F24FA9638}" type="presParOf" srcId="{53A5C784-3868-4918-9141-0DECB98913EE}" destId="{2E44D792-4711-43CF-AEC5-8E93D224452A}" srcOrd="1" destOrd="0" presId="urn:microsoft.com/office/officeart/2016/7/layout/LinearBlockProcessNumbered"/>
    <dgm:cxn modelId="{A8841FB1-FAFE-4E0F-BEA4-3CCBAC19881D}" type="presParOf" srcId="{53A5C784-3868-4918-9141-0DECB98913EE}" destId="{655E5751-4D47-4DFE-A2F1-EBF7E1271473}" srcOrd="2" destOrd="0" presId="urn:microsoft.com/office/officeart/2016/7/layout/LinearBlockProcessNumbered"/>
    <dgm:cxn modelId="{1DAB3A41-CC0A-4446-8642-FC3845C93A09}" type="presParOf" srcId="{655E5751-4D47-4DFE-A2F1-EBF7E1271473}" destId="{52C7444B-BEB2-48DB-AA5A-A05114D140FC}" srcOrd="0" destOrd="0" presId="urn:microsoft.com/office/officeart/2016/7/layout/LinearBlockProcessNumbered"/>
    <dgm:cxn modelId="{0FFA1862-5C71-40A8-8AC1-EEAF55FEA5AC}" type="presParOf" srcId="{655E5751-4D47-4DFE-A2F1-EBF7E1271473}" destId="{EEE0C760-4E2C-4D91-85BF-E40ED77D8284}" srcOrd="1" destOrd="0" presId="urn:microsoft.com/office/officeart/2016/7/layout/LinearBlockProcessNumbered"/>
    <dgm:cxn modelId="{24C42553-F14F-4D32-888F-924CA450CCD3}" type="presParOf" srcId="{655E5751-4D47-4DFE-A2F1-EBF7E1271473}" destId="{F7A33BA1-F2E9-44DD-A539-596F2B2F85B5}" srcOrd="2" destOrd="0" presId="urn:microsoft.com/office/officeart/2016/7/layout/LinearBlockProcessNumbered"/>
    <dgm:cxn modelId="{90BC6F6F-79BD-41DE-926F-FCE4065F88D1}" type="presParOf" srcId="{53A5C784-3868-4918-9141-0DECB98913EE}" destId="{698AE83E-5836-4803-B1E4-EB0D10616D96}" srcOrd="3" destOrd="0" presId="urn:microsoft.com/office/officeart/2016/7/layout/LinearBlockProcessNumbered"/>
    <dgm:cxn modelId="{78D74D1A-CED6-4F67-A667-09367255BF5B}" type="presParOf" srcId="{53A5C784-3868-4918-9141-0DECB98913EE}" destId="{564E8FFC-4BFA-4FDD-9B1D-8C1FFB08059E}" srcOrd="4" destOrd="0" presId="urn:microsoft.com/office/officeart/2016/7/layout/LinearBlockProcessNumbered"/>
    <dgm:cxn modelId="{4DD29069-9EED-4CB0-B868-8B8AEB482537}" type="presParOf" srcId="{564E8FFC-4BFA-4FDD-9B1D-8C1FFB08059E}" destId="{C5F550F8-FCE8-444B-BED9-FBCF40B9D3F3}" srcOrd="0" destOrd="0" presId="urn:microsoft.com/office/officeart/2016/7/layout/LinearBlockProcessNumbered"/>
    <dgm:cxn modelId="{DDF8FE9A-A12E-4425-AC84-5309A44BEE9E}" type="presParOf" srcId="{564E8FFC-4BFA-4FDD-9B1D-8C1FFB08059E}" destId="{6C29F3DE-C827-4830-8B43-70CB168248E2}" srcOrd="1" destOrd="0" presId="urn:microsoft.com/office/officeart/2016/7/layout/LinearBlockProcessNumbered"/>
    <dgm:cxn modelId="{CC8EE9A7-7296-41BC-AFB6-10E8BD018B1B}" type="presParOf" srcId="{564E8FFC-4BFA-4FDD-9B1D-8C1FFB08059E}" destId="{1CC1D27B-DBA1-45D6-960D-99607A42C59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25AAAF-C80F-464F-B2F9-E407C0F701B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14A73C0-E463-4562-AD1A-AE838940E4E9}">
      <dgm:prSet/>
      <dgm:spPr/>
      <dgm:t>
        <a:bodyPr/>
        <a:lstStyle/>
        <a:p>
          <a:r>
            <a:rPr lang="en-US"/>
            <a:t>Queried unique launch sites and mission counts.</a:t>
          </a:r>
        </a:p>
      </dgm:t>
    </dgm:pt>
    <dgm:pt modelId="{14495502-11B1-487E-BA8D-A6F2A31DADC8}" type="parTrans" cxnId="{BA699FC2-515B-4CE4-A1C8-B69FAA3A7D86}">
      <dgm:prSet/>
      <dgm:spPr/>
      <dgm:t>
        <a:bodyPr/>
        <a:lstStyle/>
        <a:p>
          <a:endParaRPr lang="en-US"/>
        </a:p>
      </dgm:t>
    </dgm:pt>
    <dgm:pt modelId="{655BFFB1-B5D6-411A-AC03-9D5EE2D3A5FD}" type="sibTrans" cxnId="{BA699FC2-515B-4CE4-A1C8-B69FAA3A7D86}">
      <dgm:prSet/>
      <dgm:spPr/>
      <dgm:t>
        <a:bodyPr/>
        <a:lstStyle/>
        <a:p>
          <a:endParaRPr lang="en-US"/>
        </a:p>
      </dgm:t>
    </dgm:pt>
    <dgm:pt modelId="{276C550A-BE8B-4795-B529-D70CA2BFCD2F}">
      <dgm:prSet/>
      <dgm:spPr/>
      <dgm:t>
        <a:bodyPr/>
        <a:lstStyle/>
        <a:p>
          <a:r>
            <a:rPr lang="en-US"/>
            <a:t>Filtered by payload range and outcome.</a:t>
          </a:r>
        </a:p>
      </dgm:t>
    </dgm:pt>
    <dgm:pt modelId="{98752D1B-0A41-4FB5-9BEC-1334666EBF44}" type="parTrans" cxnId="{633A3E77-36C7-4CEA-92D7-7877A1585258}">
      <dgm:prSet/>
      <dgm:spPr/>
      <dgm:t>
        <a:bodyPr/>
        <a:lstStyle/>
        <a:p>
          <a:endParaRPr lang="en-US"/>
        </a:p>
      </dgm:t>
    </dgm:pt>
    <dgm:pt modelId="{874F4C53-D7CB-4A66-BF62-7CDA515EB4AA}" type="sibTrans" cxnId="{633A3E77-36C7-4CEA-92D7-7877A1585258}">
      <dgm:prSet/>
      <dgm:spPr/>
      <dgm:t>
        <a:bodyPr/>
        <a:lstStyle/>
        <a:p>
          <a:endParaRPr lang="en-US"/>
        </a:p>
      </dgm:t>
    </dgm:pt>
    <dgm:pt modelId="{919E7FCB-264B-4D02-8128-9C2B438866C3}">
      <dgm:prSet/>
      <dgm:spPr/>
      <dgm:t>
        <a:bodyPr/>
        <a:lstStyle/>
        <a:p>
          <a:r>
            <a:rPr lang="en-US"/>
            <a:t>Aggregated success rates per site and booster.</a:t>
          </a:r>
        </a:p>
      </dgm:t>
    </dgm:pt>
    <dgm:pt modelId="{005265F3-8943-46ED-A94D-579C0B034BBB}" type="parTrans" cxnId="{B3874774-7F5F-4178-9E94-9823C31D8885}">
      <dgm:prSet/>
      <dgm:spPr/>
      <dgm:t>
        <a:bodyPr/>
        <a:lstStyle/>
        <a:p>
          <a:endParaRPr lang="en-US"/>
        </a:p>
      </dgm:t>
    </dgm:pt>
    <dgm:pt modelId="{A047CC86-4AE7-4FD1-A2F3-276493AB2DFE}" type="sibTrans" cxnId="{B3874774-7F5F-4178-9E94-9823C31D8885}">
      <dgm:prSet/>
      <dgm:spPr/>
      <dgm:t>
        <a:bodyPr/>
        <a:lstStyle/>
        <a:p>
          <a:endParaRPr lang="en-US"/>
        </a:p>
      </dgm:t>
    </dgm:pt>
    <dgm:pt modelId="{B2FC1E91-7E8B-404A-8486-E50024211773}">
      <dgm:prSet/>
      <dgm:spPr/>
      <dgm:t>
        <a:bodyPr/>
        <a:lstStyle/>
        <a:p>
          <a:r>
            <a:rPr lang="en-US"/>
            <a:t>Used SQLite via Python.</a:t>
          </a:r>
        </a:p>
      </dgm:t>
    </dgm:pt>
    <dgm:pt modelId="{B96863CE-9BF3-4F2C-8AB3-08010D58518E}" type="parTrans" cxnId="{C29A6C0E-4BB5-4016-8F41-20AB88EAF2F7}">
      <dgm:prSet/>
      <dgm:spPr/>
      <dgm:t>
        <a:bodyPr/>
        <a:lstStyle/>
        <a:p>
          <a:endParaRPr lang="en-US"/>
        </a:p>
      </dgm:t>
    </dgm:pt>
    <dgm:pt modelId="{CDDDF420-AA4E-4F5F-9ED9-0B03B568EFA6}" type="sibTrans" cxnId="{C29A6C0E-4BB5-4016-8F41-20AB88EAF2F7}">
      <dgm:prSet/>
      <dgm:spPr/>
      <dgm:t>
        <a:bodyPr/>
        <a:lstStyle/>
        <a:p>
          <a:endParaRPr lang="en-US"/>
        </a:p>
      </dgm:t>
    </dgm:pt>
    <dgm:pt modelId="{70984D04-8B5E-4301-A3C2-F2D81B9AADE3}" type="pres">
      <dgm:prSet presAssocID="{6A25AAAF-C80F-464F-B2F9-E407C0F701BC}" presName="matrix" presStyleCnt="0">
        <dgm:presLayoutVars>
          <dgm:chMax val="1"/>
          <dgm:dir/>
          <dgm:resizeHandles val="exact"/>
        </dgm:presLayoutVars>
      </dgm:prSet>
      <dgm:spPr/>
    </dgm:pt>
    <dgm:pt modelId="{1BD79645-CB70-4732-AA1A-8022DEB0D1E6}" type="pres">
      <dgm:prSet presAssocID="{6A25AAAF-C80F-464F-B2F9-E407C0F701BC}" presName="diamond" presStyleLbl="bgShp" presStyleIdx="0" presStyleCnt="1"/>
      <dgm:spPr/>
    </dgm:pt>
    <dgm:pt modelId="{EE7F209B-19A5-4948-AB1A-71029082AFDB}" type="pres">
      <dgm:prSet presAssocID="{6A25AAAF-C80F-464F-B2F9-E407C0F701B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8E8C221-E4B0-4032-A00D-F6856D15D474}" type="pres">
      <dgm:prSet presAssocID="{6A25AAAF-C80F-464F-B2F9-E407C0F701B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6915E6F-F6CD-4E08-A1BD-43C8B51047F7}" type="pres">
      <dgm:prSet presAssocID="{6A25AAAF-C80F-464F-B2F9-E407C0F701B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5C33664-7F94-401F-9D01-E92D79AA7D0C}" type="pres">
      <dgm:prSet presAssocID="{6A25AAAF-C80F-464F-B2F9-E407C0F701B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29A6C0E-4BB5-4016-8F41-20AB88EAF2F7}" srcId="{6A25AAAF-C80F-464F-B2F9-E407C0F701BC}" destId="{B2FC1E91-7E8B-404A-8486-E50024211773}" srcOrd="3" destOrd="0" parTransId="{B96863CE-9BF3-4F2C-8AB3-08010D58518E}" sibTransId="{CDDDF420-AA4E-4F5F-9ED9-0B03B568EFA6}"/>
    <dgm:cxn modelId="{E68FB16E-8DE6-4A1B-8D3E-F8F450C822A4}" type="presOf" srcId="{919E7FCB-264B-4D02-8128-9C2B438866C3}" destId="{16915E6F-F6CD-4E08-A1BD-43C8B51047F7}" srcOrd="0" destOrd="0" presId="urn:microsoft.com/office/officeart/2005/8/layout/matrix3"/>
    <dgm:cxn modelId="{1CF5BC6F-3214-488B-946C-097F5C916AA1}" type="presOf" srcId="{B2FC1E91-7E8B-404A-8486-E50024211773}" destId="{25C33664-7F94-401F-9D01-E92D79AA7D0C}" srcOrd="0" destOrd="0" presId="urn:microsoft.com/office/officeart/2005/8/layout/matrix3"/>
    <dgm:cxn modelId="{B3874774-7F5F-4178-9E94-9823C31D8885}" srcId="{6A25AAAF-C80F-464F-B2F9-E407C0F701BC}" destId="{919E7FCB-264B-4D02-8128-9C2B438866C3}" srcOrd="2" destOrd="0" parTransId="{005265F3-8943-46ED-A94D-579C0B034BBB}" sibTransId="{A047CC86-4AE7-4FD1-A2F3-276493AB2DFE}"/>
    <dgm:cxn modelId="{633A3E77-36C7-4CEA-92D7-7877A1585258}" srcId="{6A25AAAF-C80F-464F-B2F9-E407C0F701BC}" destId="{276C550A-BE8B-4795-B529-D70CA2BFCD2F}" srcOrd="1" destOrd="0" parTransId="{98752D1B-0A41-4FB5-9BEC-1334666EBF44}" sibTransId="{874F4C53-D7CB-4A66-BF62-7CDA515EB4AA}"/>
    <dgm:cxn modelId="{68126780-441A-49E2-A750-D11E884A05F1}" type="presOf" srcId="{276C550A-BE8B-4795-B529-D70CA2BFCD2F}" destId="{F8E8C221-E4B0-4032-A00D-F6856D15D474}" srcOrd="0" destOrd="0" presId="urn:microsoft.com/office/officeart/2005/8/layout/matrix3"/>
    <dgm:cxn modelId="{0551D0A6-4F9D-49D1-A017-5527A913AAD4}" type="presOf" srcId="{6A25AAAF-C80F-464F-B2F9-E407C0F701BC}" destId="{70984D04-8B5E-4301-A3C2-F2D81B9AADE3}" srcOrd="0" destOrd="0" presId="urn:microsoft.com/office/officeart/2005/8/layout/matrix3"/>
    <dgm:cxn modelId="{BA699FC2-515B-4CE4-A1C8-B69FAA3A7D86}" srcId="{6A25AAAF-C80F-464F-B2F9-E407C0F701BC}" destId="{E14A73C0-E463-4562-AD1A-AE838940E4E9}" srcOrd="0" destOrd="0" parTransId="{14495502-11B1-487E-BA8D-A6F2A31DADC8}" sibTransId="{655BFFB1-B5D6-411A-AC03-9D5EE2D3A5FD}"/>
    <dgm:cxn modelId="{602647C7-C66E-4E75-8806-21C87B41D94D}" type="presOf" srcId="{E14A73C0-E463-4562-AD1A-AE838940E4E9}" destId="{EE7F209B-19A5-4948-AB1A-71029082AFDB}" srcOrd="0" destOrd="0" presId="urn:microsoft.com/office/officeart/2005/8/layout/matrix3"/>
    <dgm:cxn modelId="{3A83DC39-BCF1-417B-ADEF-F7781B4882A6}" type="presParOf" srcId="{70984D04-8B5E-4301-A3C2-F2D81B9AADE3}" destId="{1BD79645-CB70-4732-AA1A-8022DEB0D1E6}" srcOrd="0" destOrd="0" presId="urn:microsoft.com/office/officeart/2005/8/layout/matrix3"/>
    <dgm:cxn modelId="{D3D8F490-549B-4B6D-A960-16A09D8BEAAF}" type="presParOf" srcId="{70984D04-8B5E-4301-A3C2-F2D81B9AADE3}" destId="{EE7F209B-19A5-4948-AB1A-71029082AFDB}" srcOrd="1" destOrd="0" presId="urn:microsoft.com/office/officeart/2005/8/layout/matrix3"/>
    <dgm:cxn modelId="{C209C096-2F95-4BD3-9F3C-2AEF7C013A74}" type="presParOf" srcId="{70984D04-8B5E-4301-A3C2-F2D81B9AADE3}" destId="{F8E8C221-E4B0-4032-A00D-F6856D15D474}" srcOrd="2" destOrd="0" presId="urn:microsoft.com/office/officeart/2005/8/layout/matrix3"/>
    <dgm:cxn modelId="{FEEF1800-47CD-4A57-8F20-428D35237712}" type="presParOf" srcId="{70984D04-8B5E-4301-A3C2-F2D81B9AADE3}" destId="{16915E6F-F6CD-4E08-A1BD-43C8B51047F7}" srcOrd="3" destOrd="0" presId="urn:microsoft.com/office/officeart/2005/8/layout/matrix3"/>
    <dgm:cxn modelId="{362DF5DF-5CE5-4A4F-B03C-28E699226406}" type="presParOf" srcId="{70984D04-8B5E-4301-A3C2-F2D81B9AADE3}" destId="{25C33664-7F94-401F-9D01-E92D79AA7D0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46BB6D-8AB6-4B43-A0AC-0AD221DA1F7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14D03E6-9E70-4FA2-A27C-E06D0D8E1F4C}">
      <dgm:prSet/>
      <dgm:spPr/>
      <dgm:t>
        <a:bodyPr/>
        <a:lstStyle/>
        <a:p>
          <a:pPr>
            <a:defRPr b="1"/>
          </a:pPr>
          <a:r>
            <a:rPr lang="en-US" b="0" i="0" baseline="0"/>
            <a:t>Test set had 18 samples (20% split).</a:t>
          </a:r>
          <a:endParaRPr lang="en-US"/>
        </a:p>
      </dgm:t>
    </dgm:pt>
    <dgm:pt modelId="{4DCE79FE-F49F-46B6-BCE6-E08C002A3403}" type="parTrans" cxnId="{90A118A1-FF25-431E-8EC2-46C9A9F1C01B}">
      <dgm:prSet/>
      <dgm:spPr/>
      <dgm:t>
        <a:bodyPr/>
        <a:lstStyle/>
        <a:p>
          <a:endParaRPr lang="en-US"/>
        </a:p>
      </dgm:t>
    </dgm:pt>
    <dgm:pt modelId="{E7A81FE6-543E-4542-8309-FD7D80000AFC}" type="sibTrans" cxnId="{90A118A1-FF25-431E-8EC2-46C9A9F1C01B}">
      <dgm:prSet/>
      <dgm:spPr/>
      <dgm:t>
        <a:bodyPr/>
        <a:lstStyle/>
        <a:p>
          <a:endParaRPr lang="en-US"/>
        </a:p>
      </dgm:t>
    </dgm:pt>
    <dgm:pt modelId="{FC5AFCB5-39CA-4749-A174-02536410A1D8}">
      <dgm:prSet/>
      <dgm:spPr/>
      <dgm:t>
        <a:bodyPr/>
        <a:lstStyle/>
        <a:p>
          <a:pPr>
            <a:defRPr b="1"/>
          </a:pPr>
          <a:r>
            <a:rPr lang="en-US" b="0" i="0" baseline="0"/>
            <a:t>All models achieved 83.33% test accuracy:</a:t>
          </a:r>
          <a:endParaRPr lang="en-US"/>
        </a:p>
      </dgm:t>
    </dgm:pt>
    <dgm:pt modelId="{C3B5CFCF-727A-4310-9C01-1562428982F0}" type="parTrans" cxnId="{9D5B6AC5-1D69-4CD7-92D4-2B815EB6D409}">
      <dgm:prSet/>
      <dgm:spPr/>
      <dgm:t>
        <a:bodyPr/>
        <a:lstStyle/>
        <a:p>
          <a:endParaRPr lang="en-US"/>
        </a:p>
      </dgm:t>
    </dgm:pt>
    <dgm:pt modelId="{164C6E0C-9FBE-4DE4-BEE5-1067A4534629}" type="sibTrans" cxnId="{9D5B6AC5-1D69-4CD7-92D4-2B815EB6D409}">
      <dgm:prSet/>
      <dgm:spPr/>
      <dgm:t>
        <a:bodyPr/>
        <a:lstStyle/>
        <a:p>
          <a:endParaRPr lang="en-US"/>
        </a:p>
      </dgm:t>
    </dgm:pt>
    <dgm:pt modelId="{8869372E-1B80-452E-9FF2-6596B0C19C63}">
      <dgm:prSet/>
      <dgm:spPr/>
      <dgm:t>
        <a:bodyPr/>
        <a:lstStyle/>
        <a:p>
          <a:r>
            <a:rPr lang="en-US" b="0" i="0" baseline="0"/>
            <a:t>Logistic Regression</a:t>
          </a:r>
          <a:endParaRPr lang="en-US"/>
        </a:p>
      </dgm:t>
    </dgm:pt>
    <dgm:pt modelId="{ACDFAE69-6EFA-4BF4-87A0-62508CF907FE}" type="parTrans" cxnId="{DEC16921-868C-4FB4-ABA5-6F2BBE6D8BC1}">
      <dgm:prSet/>
      <dgm:spPr/>
      <dgm:t>
        <a:bodyPr/>
        <a:lstStyle/>
        <a:p>
          <a:endParaRPr lang="en-US"/>
        </a:p>
      </dgm:t>
    </dgm:pt>
    <dgm:pt modelId="{E79233C1-D583-4342-87E8-9167D8A08F16}" type="sibTrans" cxnId="{DEC16921-868C-4FB4-ABA5-6F2BBE6D8BC1}">
      <dgm:prSet/>
      <dgm:spPr/>
      <dgm:t>
        <a:bodyPr/>
        <a:lstStyle/>
        <a:p>
          <a:endParaRPr lang="en-US"/>
        </a:p>
      </dgm:t>
    </dgm:pt>
    <dgm:pt modelId="{7C1B3FB0-61E8-4866-A883-97EF1D4DFA84}">
      <dgm:prSet/>
      <dgm:spPr/>
      <dgm:t>
        <a:bodyPr/>
        <a:lstStyle/>
        <a:p>
          <a:r>
            <a:rPr lang="en-US" b="0" i="0" baseline="0"/>
            <a:t>SVM (rbf kernel)</a:t>
          </a:r>
          <a:endParaRPr lang="en-US"/>
        </a:p>
      </dgm:t>
    </dgm:pt>
    <dgm:pt modelId="{B1359389-01F9-4671-B044-8F230963C93F}" type="parTrans" cxnId="{AFD7E145-F09C-402D-A2A0-9A93F28F25D7}">
      <dgm:prSet/>
      <dgm:spPr/>
      <dgm:t>
        <a:bodyPr/>
        <a:lstStyle/>
        <a:p>
          <a:endParaRPr lang="en-US"/>
        </a:p>
      </dgm:t>
    </dgm:pt>
    <dgm:pt modelId="{736500B9-447A-44B1-95A7-E6A8E14BF9FA}" type="sibTrans" cxnId="{AFD7E145-F09C-402D-A2A0-9A93F28F25D7}">
      <dgm:prSet/>
      <dgm:spPr/>
      <dgm:t>
        <a:bodyPr/>
        <a:lstStyle/>
        <a:p>
          <a:endParaRPr lang="en-US"/>
        </a:p>
      </dgm:t>
    </dgm:pt>
    <dgm:pt modelId="{5E602D15-53A2-4B97-B76E-5CC11F778533}">
      <dgm:prSet/>
      <dgm:spPr/>
      <dgm:t>
        <a:bodyPr/>
        <a:lstStyle/>
        <a:p>
          <a:r>
            <a:rPr lang="en-US" b="0" i="0" baseline="0"/>
            <a:t>Decision Tree</a:t>
          </a:r>
          <a:endParaRPr lang="en-US"/>
        </a:p>
      </dgm:t>
    </dgm:pt>
    <dgm:pt modelId="{87487B2F-9110-443D-AF42-3732AE4A9EA0}" type="parTrans" cxnId="{5DADF10D-648F-4A26-BE81-91F9E3BB0B9B}">
      <dgm:prSet/>
      <dgm:spPr/>
      <dgm:t>
        <a:bodyPr/>
        <a:lstStyle/>
        <a:p>
          <a:endParaRPr lang="en-US"/>
        </a:p>
      </dgm:t>
    </dgm:pt>
    <dgm:pt modelId="{F32E7172-9492-4EC2-97B6-D4C7725ECFCA}" type="sibTrans" cxnId="{5DADF10D-648F-4A26-BE81-91F9E3BB0B9B}">
      <dgm:prSet/>
      <dgm:spPr/>
      <dgm:t>
        <a:bodyPr/>
        <a:lstStyle/>
        <a:p>
          <a:endParaRPr lang="en-US"/>
        </a:p>
      </dgm:t>
    </dgm:pt>
    <dgm:pt modelId="{C4409428-AA08-4431-8E1F-01168F478ED0}">
      <dgm:prSet/>
      <dgm:spPr/>
      <dgm:t>
        <a:bodyPr/>
        <a:lstStyle/>
        <a:p>
          <a:r>
            <a:rPr lang="en-US" b="0" i="0" baseline="0"/>
            <a:t>KNN</a:t>
          </a:r>
          <a:endParaRPr lang="en-US"/>
        </a:p>
      </dgm:t>
    </dgm:pt>
    <dgm:pt modelId="{2EF9D718-CB92-4B4C-BEFA-E4B15183295C}" type="parTrans" cxnId="{C6E1ED78-4FCC-4596-828C-7154A1FE1122}">
      <dgm:prSet/>
      <dgm:spPr/>
      <dgm:t>
        <a:bodyPr/>
        <a:lstStyle/>
        <a:p>
          <a:endParaRPr lang="en-US"/>
        </a:p>
      </dgm:t>
    </dgm:pt>
    <dgm:pt modelId="{00503939-280A-48D3-91E5-5D2BE7B000CD}" type="sibTrans" cxnId="{C6E1ED78-4FCC-4596-828C-7154A1FE1122}">
      <dgm:prSet/>
      <dgm:spPr/>
      <dgm:t>
        <a:bodyPr/>
        <a:lstStyle/>
        <a:p>
          <a:endParaRPr lang="en-US"/>
        </a:p>
      </dgm:t>
    </dgm:pt>
    <dgm:pt modelId="{0FAEC3AC-2777-4CE3-A323-0476CC5F98A4}">
      <dgm:prSet/>
      <dgm:spPr/>
      <dgm:t>
        <a:bodyPr/>
        <a:lstStyle/>
        <a:p>
          <a:pPr>
            <a:defRPr b="1"/>
          </a:pPr>
          <a:r>
            <a:rPr lang="en-US" b="0" i="0" baseline="0"/>
            <a:t>Suggests high-quality, consistent data — or limited variability.</a:t>
          </a:r>
          <a:endParaRPr lang="en-US"/>
        </a:p>
      </dgm:t>
    </dgm:pt>
    <dgm:pt modelId="{AD33B0FD-BA9B-4CEB-A17D-23877517BFCB}" type="parTrans" cxnId="{8AF81A06-7624-4E7A-A640-75D2E6EA52CD}">
      <dgm:prSet/>
      <dgm:spPr/>
      <dgm:t>
        <a:bodyPr/>
        <a:lstStyle/>
        <a:p>
          <a:endParaRPr lang="en-US"/>
        </a:p>
      </dgm:t>
    </dgm:pt>
    <dgm:pt modelId="{A83D0684-0C74-49CD-97A4-FB7606D645FD}" type="sibTrans" cxnId="{8AF81A06-7624-4E7A-A640-75D2E6EA52CD}">
      <dgm:prSet/>
      <dgm:spPr/>
      <dgm:t>
        <a:bodyPr/>
        <a:lstStyle/>
        <a:p>
          <a:endParaRPr lang="en-US"/>
        </a:p>
      </dgm:t>
    </dgm:pt>
    <dgm:pt modelId="{A0A2E736-80EB-4CFF-98CE-29A003BC67C5}" type="pres">
      <dgm:prSet presAssocID="{AA46BB6D-8AB6-4B43-A0AC-0AD221DA1F74}" presName="root" presStyleCnt="0">
        <dgm:presLayoutVars>
          <dgm:dir/>
          <dgm:resizeHandles val="exact"/>
        </dgm:presLayoutVars>
      </dgm:prSet>
      <dgm:spPr/>
    </dgm:pt>
    <dgm:pt modelId="{8C801E3A-4709-4533-81C1-C7BAD8F2FF43}" type="pres">
      <dgm:prSet presAssocID="{D14D03E6-9E70-4FA2-A27C-E06D0D8E1F4C}" presName="compNode" presStyleCnt="0"/>
      <dgm:spPr/>
    </dgm:pt>
    <dgm:pt modelId="{F48BD9CB-6947-4282-BF04-DA5CE6E497D1}" type="pres">
      <dgm:prSet presAssocID="{D14D03E6-9E70-4FA2-A27C-E06D0D8E1F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0DFBB53-71EB-495A-B553-A880863D6363}" type="pres">
      <dgm:prSet presAssocID="{D14D03E6-9E70-4FA2-A27C-E06D0D8E1F4C}" presName="iconSpace" presStyleCnt="0"/>
      <dgm:spPr/>
    </dgm:pt>
    <dgm:pt modelId="{805C177B-6851-4E54-AA46-148752C1D806}" type="pres">
      <dgm:prSet presAssocID="{D14D03E6-9E70-4FA2-A27C-E06D0D8E1F4C}" presName="parTx" presStyleLbl="revTx" presStyleIdx="0" presStyleCnt="6">
        <dgm:presLayoutVars>
          <dgm:chMax val="0"/>
          <dgm:chPref val="0"/>
        </dgm:presLayoutVars>
      </dgm:prSet>
      <dgm:spPr/>
    </dgm:pt>
    <dgm:pt modelId="{767F49CC-C9C6-41A1-A888-30EB33232AFA}" type="pres">
      <dgm:prSet presAssocID="{D14D03E6-9E70-4FA2-A27C-E06D0D8E1F4C}" presName="txSpace" presStyleCnt="0"/>
      <dgm:spPr/>
    </dgm:pt>
    <dgm:pt modelId="{D642F163-225B-4F6C-9E8D-A706C12F6789}" type="pres">
      <dgm:prSet presAssocID="{D14D03E6-9E70-4FA2-A27C-E06D0D8E1F4C}" presName="desTx" presStyleLbl="revTx" presStyleIdx="1" presStyleCnt="6">
        <dgm:presLayoutVars/>
      </dgm:prSet>
      <dgm:spPr/>
    </dgm:pt>
    <dgm:pt modelId="{65390E6D-09A9-4E87-9FC8-78B9EC74BB75}" type="pres">
      <dgm:prSet presAssocID="{E7A81FE6-543E-4542-8309-FD7D80000AFC}" presName="sibTrans" presStyleCnt="0"/>
      <dgm:spPr/>
    </dgm:pt>
    <dgm:pt modelId="{9D8A5551-22B4-4799-BB66-F0CC33A0B814}" type="pres">
      <dgm:prSet presAssocID="{FC5AFCB5-39CA-4749-A174-02536410A1D8}" presName="compNode" presStyleCnt="0"/>
      <dgm:spPr/>
    </dgm:pt>
    <dgm:pt modelId="{E65ACBEE-9A09-44E0-BCF2-EA2F32411C0B}" type="pres">
      <dgm:prSet presAssocID="{FC5AFCB5-39CA-4749-A174-02536410A1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5A05153-FF1B-443A-88B2-A040C6B711B1}" type="pres">
      <dgm:prSet presAssocID="{FC5AFCB5-39CA-4749-A174-02536410A1D8}" presName="iconSpace" presStyleCnt="0"/>
      <dgm:spPr/>
    </dgm:pt>
    <dgm:pt modelId="{46768EAD-B618-4D1A-B747-0818B85040E3}" type="pres">
      <dgm:prSet presAssocID="{FC5AFCB5-39CA-4749-A174-02536410A1D8}" presName="parTx" presStyleLbl="revTx" presStyleIdx="2" presStyleCnt="6">
        <dgm:presLayoutVars>
          <dgm:chMax val="0"/>
          <dgm:chPref val="0"/>
        </dgm:presLayoutVars>
      </dgm:prSet>
      <dgm:spPr/>
    </dgm:pt>
    <dgm:pt modelId="{ADAB528B-9D16-468A-9FDD-2285A2729E68}" type="pres">
      <dgm:prSet presAssocID="{FC5AFCB5-39CA-4749-A174-02536410A1D8}" presName="txSpace" presStyleCnt="0"/>
      <dgm:spPr/>
    </dgm:pt>
    <dgm:pt modelId="{1033A7F6-3C87-444F-9E61-76BB7B4B112D}" type="pres">
      <dgm:prSet presAssocID="{FC5AFCB5-39CA-4749-A174-02536410A1D8}" presName="desTx" presStyleLbl="revTx" presStyleIdx="3" presStyleCnt="6">
        <dgm:presLayoutVars/>
      </dgm:prSet>
      <dgm:spPr/>
    </dgm:pt>
    <dgm:pt modelId="{C62AA286-12FE-4F61-8BA6-23E210C765E1}" type="pres">
      <dgm:prSet presAssocID="{164C6E0C-9FBE-4DE4-BEE5-1067A4534629}" presName="sibTrans" presStyleCnt="0"/>
      <dgm:spPr/>
    </dgm:pt>
    <dgm:pt modelId="{A871A2CA-71A7-4CEE-AE3C-EA6B5A2D8500}" type="pres">
      <dgm:prSet presAssocID="{0FAEC3AC-2777-4CE3-A323-0476CC5F98A4}" presName="compNode" presStyleCnt="0"/>
      <dgm:spPr/>
    </dgm:pt>
    <dgm:pt modelId="{FBAA0AE2-9B10-445C-8FD9-95A33D8002B7}" type="pres">
      <dgm:prSet presAssocID="{0FAEC3AC-2777-4CE3-A323-0476CC5F98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BD25013-9C70-4F4C-BF56-9ECAB2C533DD}" type="pres">
      <dgm:prSet presAssocID="{0FAEC3AC-2777-4CE3-A323-0476CC5F98A4}" presName="iconSpace" presStyleCnt="0"/>
      <dgm:spPr/>
    </dgm:pt>
    <dgm:pt modelId="{28B8DD59-6543-4DF6-9418-9A5C73F992C9}" type="pres">
      <dgm:prSet presAssocID="{0FAEC3AC-2777-4CE3-A323-0476CC5F98A4}" presName="parTx" presStyleLbl="revTx" presStyleIdx="4" presStyleCnt="6">
        <dgm:presLayoutVars>
          <dgm:chMax val="0"/>
          <dgm:chPref val="0"/>
        </dgm:presLayoutVars>
      </dgm:prSet>
      <dgm:spPr/>
    </dgm:pt>
    <dgm:pt modelId="{02604A3B-D8D6-4A28-9732-43C920FC07EC}" type="pres">
      <dgm:prSet presAssocID="{0FAEC3AC-2777-4CE3-A323-0476CC5F98A4}" presName="txSpace" presStyleCnt="0"/>
      <dgm:spPr/>
    </dgm:pt>
    <dgm:pt modelId="{24E602DF-8BEA-4508-BBA4-961E1A217795}" type="pres">
      <dgm:prSet presAssocID="{0FAEC3AC-2777-4CE3-A323-0476CC5F98A4}" presName="desTx" presStyleLbl="revTx" presStyleIdx="5" presStyleCnt="6">
        <dgm:presLayoutVars/>
      </dgm:prSet>
      <dgm:spPr/>
    </dgm:pt>
  </dgm:ptLst>
  <dgm:cxnLst>
    <dgm:cxn modelId="{8AF81A06-7624-4E7A-A640-75D2E6EA52CD}" srcId="{AA46BB6D-8AB6-4B43-A0AC-0AD221DA1F74}" destId="{0FAEC3AC-2777-4CE3-A323-0476CC5F98A4}" srcOrd="2" destOrd="0" parTransId="{AD33B0FD-BA9B-4CEB-A17D-23877517BFCB}" sibTransId="{A83D0684-0C74-49CD-97A4-FB7606D645FD}"/>
    <dgm:cxn modelId="{86604909-0412-4C6C-B511-04FA83929AC6}" type="presOf" srcId="{7C1B3FB0-61E8-4866-A883-97EF1D4DFA84}" destId="{1033A7F6-3C87-444F-9E61-76BB7B4B112D}" srcOrd="0" destOrd="1" presId="urn:microsoft.com/office/officeart/2018/5/layout/CenteredIconLabelDescriptionList"/>
    <dgm:cxn modelId="{5DADF10D-648F-4A26-BE81-91F9E3BB0B9B}" srcId="{FC5AFCB5-39CA-4749-A174-02536410A1D8}" destId="{5E602D15-53A2-4B97-B76E-5CC11F778533}" srcOrd="2" destOrd="0" parTransId="{87487B2F-9110-443D-AF42-3732AE4A9EA0}" sibTransId="{F32E7172-9492-4EC2-97B6-D4C7725ECFCA}"/>
    <dgm:cxn modelId="{DEC16921-868C-4FB4-ABA5-6F2BBE6D8BC1}" srcId="{FC5AFCB5-39CA-4749-A174-02536410A1D8}" destId="{8869372E-1B80-452E-9FF2-6596B0C19C63}" srcOrd="0" destOrd="0" parTransId="{ACDFAE69-6EFA-4BF4-87A0-62508CF907FE}" sibTransId="{E79233C1-D583-4342-87E8-9167D8A08F16}"/>
    <dgm:cxn modelId="{AFD7E145-F09C-402D-A2A0-9A93F28F25D7}" srcId="{FC5AFCB5-39CA-4749-A174-02536410A1D8}" destId="{7C1B3FB0-61E8-4866-A883-97EF1D4DFA84}" srcOrd="1" destOrd="0" parTransId="{B1359389-01F9-4671-B044-8F230963C93F}" sibTransId="{736500B9-447A-44B1-95A7-E6A8E14BF9FA}"/>
    <dgm:cxn modelId="{DA5B974C-F585-4F50-9F76-CB2288F48DF5}" type="presOf" srcId="{C4409428-AA08-4431-8E1F-01168F478ED0}" destId="{1033A7F6-3C87-444F-9E61-76BB7B4B112D}" srcOrd="0" destOrd="3" presId="urn:microsoft.com/office/officeart/2018/5/layout/CenteredIconLabelDescriptionList"/>
    <dgm:cxn modelId="{C6E1ED78-4FCC-4596-828C-7154A1FE1122}" srcId="{FC5AFCB5-39CA-4749-A174-02536410A1D8}" destId="{C4409428-AA08-4431-8E1F-01168F478ED0}" srcOrd="3" destOrd="0" parTransId="{2EF9D718-CB92-4B4C-BEFA-E4B15183295C}" sibTransId="{00503939-280A-48D3-91E5-5D2BE7B000CD}"/>
    <dgm:cxn modelId="{F8AC419A-E10B-468F-8146-C1D973776598}" type="presOf" srcId="{5E602D15-53A2-4B97-B76E-5CC11F778533}" destId="{1033A7F6-3C87-444F-9E61-76BB7B4B112D}" srcOrd="0" destOrd="2" presId="urn:microsoft.com/office/officeart/2018/5/layout/CenteredIconLabelDescriptionList"/>
    <dgm:cxn modelId="{90A118A1-FF25-431E-8EC2-46C9A9F1C01B}" srcId="{AA46BB6D-8AB6-4B43-A0AC-0AD221DA1F74}" destId="{D14D03E6-9E70-4FA2-A27C-E06D0D8E1F4C}" srcOrd="0" destOrd="0" parTransId="{4DCE79FE-F49F-46B6-BCE6-E08C002A3403}" sibTransId="{E7A81FE6-543E-4542-8309-FD7D80000AFC}"/>
    <dgm:cxn modelId="{4C0BFCA9-DDB7-4BDF-9D28-E265F5F3E33E}" type="presOf" srcId="{D14D03E6-9E70-4FA2-A27C-E06D0D8E1F4C}" destId="{805C177B-6851-4E54-AA46-148752C1D806}" srcOrd="0" destOrd="0" presId="urn:microsoft.com/office/officeart/2018/5/layout/CenteredIconLabelDescriptionList"/>
    <dgm:cxn modelId="{9D5B6AC5-1D69-4CD7-92D4-2B815EB6D409}" srcId="{AA46BB6D-8AB6-4B43-A0AC-0AD221DA1F74}" destId="{FC5AFCB5-39CA-4749-A174-02536410A1D8}" srcOrd="1" destOrd="0" parTransId="{C3B5CFCF-727A-4310-9C01-1562428982F0}" sibTransId="{164C6E0C-9FBE-4DE4-BEE5-1067A4534629}"/>
    <dgm:cxn modelId="{EFAB22C7-7D5C-49A6-8C45-81E4A7A67A2A}" type="presOf" srcId="{0FAEC3AC-2777-4CE3-A323-0476CC5F98A4}" destId="{28B8DD59-6543-4DF6-9418-9A5C73F992C9}" srcOrd="0" destOrd="0" presId="urn:microsoft.com/office/officeart/2018/5/layout/CenteredIconLabelDescriptionList"/>
    <dgm:cxn modelId="{673ACAC7-885D-4804-A47E-C585E83F9FD8}" type="presOf" srcId="{FC5AFCB5-39CA-4749-A174-02536410A1D8}" destId="{46768EAD-B618-4D1A-B747-0818B85040E3}" srcOrd="0" destOrd="0" presId="urn:microsoft.com/office/officeart/2018/5/layout/CenteredIconLabelDescriptionList"/>
    <dgm:cxn modelId="{41E2A5D0-396D-474C-A80E-CFAD050B29A6}" type="presOf" srcId="{AA46BB6D-8AB6-4B43-A0AC-0AD221DA1F74}" destId="{A0A2E736-80EB-4CFF-98CE-29A003BC67C5}" srcOrd="0" destOrd="0" presId="urn:microsoft.com/office/officeart/2018/5/layout/CenteredIconLabelDescriptionList"/>
    <dgm:cxn modelId="{75F88CFB-2B11-4E14-BF8C-6DD72A990F79}" type="presOf" srcId="{8869372E-1B80-452E-9FF2-6596B0C19C63}" destId="{1033A7F6-3C87-444F-9E61-76BB7B4B112D}" srcOrd="0" destOrd="0" presId="urn:microsoft.com/office/officeart/2018/5/layout/CenteredIconLabelDescriptionList"/>
    <dgm:cxn modelId="{312490FA-B432-4172-97B3-8951064820E9}" type="presParOf" srcId="{A0A2E736-80EB-4CFF-98CE-29A003BC67C5}" destId="{8C801E3A-4709-4533-81C1-C7BAD8F2FF43}" srcOrd="0" destOrd="0" presId="urn:microsoft.com/office/officeart/2018/5/layout/CenteredIconLabelDescriptionList"/>
    <dgm:cxn modelId="{54AF947E-BF1F-49BB-B240-9B5BCF96A0AC}" type="presParOf" srcId="{8C801E3A-4709-4533-81C1-C7BAD8F2FF43}" destId="{F48BD9CB-6947-4282-BF04-DA5CE6E497D1}" srcOrd="0" destOrd="0" presId="urn:microsoft.com/office/officeart/2018/5/layout/CenteredIconLabelDescriptionList"/>
    <dgm:cxn modelId="{6CCE066C-D207-4764-8F22-B3EA8E3A1FAD}" type="presParOf" srcId="{8C801E3A-4709-4533-81C1-C7BAD8F2FF43}" destId="{F0DFBB53-71EB-495A-B553-A880863D6363}" srcOrd="1" destOrd="0" presId="urn:microsoft.com/office/officeart/2018/5/layout/CenteredIconLabelDescriptionList"/>
    <dgm:cxn modelId="{13011927-4957-4876-9DE2-CDE2F8076103}" type="presParOf" srcId="{8C801E3A-4709-4533-81C1-C7BAD8F2FF43}" destId="{805C177B-6851-4E54-AA46-148752C1D806}" srcOrd="2" destOrd="0" presId="urn:microsoft.com/office/officeart/2018/5/layout/CenteredIconLabelDescriptionList"/>
    <dgm:cxn modelId="{E7FFA281-B6DE-4982-BBCD-9F0EA2408B5F}" type="presParOf" srcId="{8C801E3A-4709-4533-81C1-C7BAD8F2FF43}" destId="{767F49CC-C9C6-41A1-A888-30EB33232AFA}" srcOrd="3" destOrd="0" presId="urn:microsoft.com/office/officeart/2018/5/layout/CenteredIconLabelDescriptionList"/>
    <dgm:cxn modelId="{1F13D144-CFBD-4E02-A82F-7D6A10E8FE05}" type="presParOf" srcId="{8C801E3A-4709-4533-81C1-C7BAD8F2FF43}" destId="{D642F163-225B-4F6C-9E8D-A706C12F6789}" srcOrd="4" destOrd="0" presId="urn:microsoft.com/office/officeart/2018/5/layout/CenteredIconLabelDescriptionList"/>
    <dgm:cxn modelId="{81C44F1A-C59E-47D9-8E84-02C696813967}" type="presParOf" srcId="{A0A2E736-80EB-4CFF-98CE-29A003BC67C5}" destId="{65390E6D-09A9-4E87-9FC8-78B9EC74BB75}" srcOrd="1" destOrd="0" presId="urn:microsoft.com/office/officeart/2018/5/layout/CenteredIconLabelDescriptionList"/>
    <dgm:cxn modelId="{2642AAF9-9D32-4485-AF02-21416A5FD220}" type="presParOf" srcId="{A0A2E736-80EB-4CFF-98CE-29A003BC67C5}" destId="{9D8A5551-22B4-4799-BB66-F0CC33A0B814}" srcOrd="2" destOrd="0" presId="urn:microsoft.com/office/officeart/2018/5/layout/CenteredIconLabelDescriptionList"/>
    <dgm:cxn modelId="{7524013D-8C89-4E98-B7C6-2AB227378851}" type="presParOf" srcId="{9D8A5551-22B4-4799-BB66-F0CC33A0B814}" destId="{E65ACBEE-9A09-44E0-BCF2-EA2F32411C0B}" srcOrd="0" destOrd="0" presId="urn:microsoft.com/office/officeart/2018/5/layout/CenteredIconLabelDescriptionList"/>
    <dgm:cxn modelId="{FA5A608D-9E00-4D4F-9E23-329508AC53AA}" type="presParOf" srcId="{9D8A5551-22B4-4799-BB66-F0CC33A0B814}" destId="{55A05153-FF1B-443A-88B2-A040C6B711B1}" srcOrd="1" destOrd="0" presId="urn:microsoft.com/office/officeart/2018/5/layout/CenteredIconLabelDescriptionList"/>
    <dgm:cxn modelId="{43A99EB1-8A32-4D98-A53C-F57F0CA5EED5}" type="presParOf" srcId="{9D8A5551-22B4-4799-BB66-F0CC33A0B814}" destId="{46768EAD-B618-4D1A-B747-0818B85040E3}" srcOrd="2" destOrd="0" presId="urn:microsoft.com/office/officeart/2018/5/layout/CenteredIconLabelDescriptionList"/>
    <dgm:cxn modelId="{6763BB5C-88B8-42E5-BD16-389B2477B562}" type="presParOf" srcId="{9D8A5551-22B4-4799-BB66-F0CC33A0B814}" destId="{ADAB528B-9D16-468A-9FDD-2285A2729E68}" srcOrd="3" destOrd="0" presId="urn:microsoft.com/office/officeart/2018/5/layout/CenteredIconLabelDescriptionList"/>
    <dgm:cxn modelId="{3B97F819-AA71-44C4-9DB1-5CA3CA9F5F62}" type="presParOf" srcId="{9D8A5551-22B4-4799-BB66-F0CC33A0B814}" destId="{1033A7F6-3C87-444F-9E61-76BB7B4B112D}" srcOrd="4" destOrd="0" presId="urn:microsoft.com/office/officeart/2018/5/layout/CenteredIconLabelDescriptionList"/>
    <dgm:cxn modelId="{E292DFB1-435B-44E1-AA99-5B52EA900957}" type="presParOf" srcId="{A0A2E736-80EB-4CFF-98CE-29A003BC67C5}" destId="{C62AA286-12FE-4F61-8BA6-23E210C765E1}" srcOrd="3" destOrd="0" presId="urn:microsoft.com/office/officeart/2018/5/layout/CenteredIconLabelDescriptionList"/>
    <dgm:cxn modelId="{2A6696F5-9895-48DF-83C3-7C9CB56AE7BB}" type="presParOf" srcId="{A0A2E736-80EB-4CFF-98CE-29A003BC67C5}" destId="{A871A2CA-71A7-4CEE-AE3C-EA6B5A2D8500}" srcOrd="4" destOrd="0" presId="urn:microsoft.com/office/officeart/2018/5/layout/CenteredIconLabelDescriptionList"/>
    <dgm:cxn modelId="{6C0F1DC2-E764-4120-A917-CAD34F926FF9}" type="presParOf" srcId="{A871A2CA-71A7-4CEE-AE3C-EA6B5A2D8500}" destId="{FBAA0AE2-9B10-445C-8FD9-95A33D8002B7}" srcOrd="0" destOrd="0" presId="urn:microsoft.com/office/officeart/2018/5/layout/CenteredIconLabelDescriptionList"/>
    <dgm:cxn modelId="{15FA783D-2D91-4EA5-BE6F-566C5E0D345B}" type="presParOf" srcId="{A871A2CA-71A7-4CEE-AE3C-EA6B5A2D8500}" destId="{2BD25013-9C70-4F4C-BF56-9ECAB2C533DD}" srcOrd="1" destOrd="0" presId="urn:microsoft.com/office/officeart/2018/5/layout/CenteredIconLabelDescriptionList"/>
    <dgm:cxn modelId="{EF8638F4-55B0-4961-BBEA-2116C1AF5F61}" type="presParOf" srcId="{A871A2CA-71A7-4CEE-AE3C-EA6B5A2D8500}" destId="{28B8DD59-6543-4DF6-9418-9A5C73F992C9}" srcOrd="2" destOrd="0" presId="urn:microsoft.com/office/officeart/2018/5/layout/CenteredIconLabelDescriptionList"/>
    <dgm:cxn modelId="{C2E60E4B-A115-4E67-BEB3-BB3325F5DC05}" type="presParOf" srcId="{A871A2CA-71A7-4CEE-AE3C-EA6B5A2D8500}" destId="{02604A3B-D8D6-4A28-9732-43C920FC07EC}" srcOrd="3" destOrd="0" presId="urn:microsoft.com/office/officeart/2018/5/layout/CenteredIconLabelDescriptionList"/>
    <dgm:cxn modelId="{53BD7188-E22F-41AC-9AE7-7542557B804A}" type="presParOf" srcId="{A871A2CA-71A7-4CEE-AE3C-EA6B5A2D8500}" destId="{24E602DF-8BEA-4508-BBA4-961E1A21779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7CD08B-5738-4217-BB9C-0FC3B0C2D32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9F269A-9D3E-4C47-B38A-77145E1B23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SpaceX launch data supports successful modeling.</a:t>
          </a:r>
        </a:p>
      </dgm:t>
    </dgm:pt>
    <dgm:pt modelId="{6B6A4F00-0A7F-4298-95A9-F295DF2A345B}" type="parTrans" cxnId="{9F51FC88-8074-4C1C-9B37-48DB2E9F747A}">
      <dgm:prSet/>
      <dgm:spPr/>
      <dgm:t>
        <a:bodyPr/>
        <a:lstStyle/>
        <a:p>
          <a:endParaRPr lang="en-US"/>
        </a:p>
      </dgm:t>
    </dgm:pt>
    <dgm:pt modelId="{30069DA9-279F-4FFB-A1F4-C5DFBC9E39DA}" type="sibTrans" cxnId="{9F51FC88-8074-4C1C-9B37-48DB2E9F747A}">
      <dgm:prSet/>
      <dgm:spPr/>
      <dgm:t>
        <a:bodyPr/>
        <a:lstStyle/>
        <a:p>
          <a:endParaRPr lang="en-US"/>
        </a:p>
      </dgm:t>
    </dgm:pt>
    <dgm:pt modelId="{5032A3CD-5418-40F3-B74E-4412033194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Orbit and payload are key predictors of outcome.</a:t>
          </a:r>
        </a:p>
      </dgm:t>
    </dgm:pt>
    <dgm:pt modelId="{8767E186-5CFD-4E67-968E-55BB6E31CFA6}" type="parTrans" cxnId="{DA83BC89-A948-44FC-A265-DE39D5D37ABD}">
      <dgm:prSet/>
      <dgm:spPr/>
      <dgm:t>
        <a:bodyPr/>
        <a:lstStyle/>
        <a:p>
          <a:endParaRPr lang="en-US"/>
        </a:p>
      </dgm:t>
    </dgm:pt>
    <dgm:pt modelId="{053F2A87-B878-4E11-BD74-FECEED792F7F}" type="sibTrans" cxnId="{DA83BC89-A948-44FC-A265-DE39D5D37ABD}">
      <dgm:prSet/>
      <dgm:spPr/>
      <dgm:t>
        <a:bodyPr/>
        <a:lstStyle/>
        <a:p>
          <a:endParaRPr lang="en-US"/>
        </a:p>
      </dgm:t>
    </dgm:pt>
    <dgm:pt modelId="{2A1FCEB0-4DC1-449F-A49F-2287A98C1A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 tools like Folium and Dash greatly enhance insights.</a:t>
          </a:r>
        </a:p>
      </dgm:t>
    </dgm:pt>
    <dgm:pt modelId="{C95DEE88-5F6A-4E70-B203-9069406B0FF9}" type="parTrans" cxnId="{5F37E0F9-CAAB-498F-B6DE-B0D522F36758}">
      <dgm:prSet/>
      <dgm:spPr/>
      <dgm:t>
        <a:bodyPr/>
        <a:lstStyle/>
        <a:p>
          <a:endParaRPr lang="en-US"/>
        </a:p>
      </dgm:t>
    </dgm:pt>
    <dgm:pt modelId="{940440DC-F1AE-4497-B38D-D69840A1CAA0}" type="sibTrans" cxnId="{5F37E0F9-CAAB-498F-B6DE-B0D522F36758}">
      <dgm:prSet/>
      <dgm:spPr/>
      <dgm:t>
        <a:bodyPr/>
        <a:lstStyle/>
        <a:p>
          <a:endParaRPr lang="en-US"/>
        </a:p>
      </dgm:t>
    </dgm:pt>
    <dgm:pt modelId="{BDB013E4-AA11-49E7-AB3A-D62BDDC0C7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models performed equally; future work could explore ensemble methods or time-based prediction.</a:t>
          </a:r>
        </a:p>
      </dgm:t>
    </dgm:pt>
    <dgm:pt modelId="{DECD987A-D8B5-4674-9968-091760869DA1}" type="parTrans" cxnId="{5CE22C90-7997-4589-AF11-EC8F93135F03}">
      <dgm:prSet/>
      <dgm:spPr/>
      <dgm:t>
        <a:bodyPr/>
        <a:lstStyle/>
        <a:p>
          <a:endParaRPr lang="en-US"/>
        </a:p>
      </dgm:t>
    </dgm:pt>
    <dgm:pt modelId="{A32986B9-09B6-4A84-9DA3-45EC35772707}" type="sibTrans" cxnId="{5CE22C90-7997-4589-AF11-EC8F93135F03}">
      <dgm:prSet/>
      <dgm:spPr/>
      <dgm:t>
        <a:bodyPr/>
        <a:lstStyle/>
        <a:p>
          <a:endParaRPr lang="en-US"/>
        </a:p>
      </dgm:t>
    </dgm:pt>
    <dgm:pt modelId="{4772A48D-298A-4FDF-BFCC-8C0D88B092A4}" type="pres">
      <dgm:prSet presAssocID="{E57CD08B-5738-4217-BB9C-0FC3B0C2D326}" presName="root" presStyleCnt="0">
        <dgm:presLayoutVars>
          <dgm:dir/>
          <dgm:resizeHandles val="exact"/>
        </dgm:presLayoutVars>
      </dgm:prSet>
      <dgm:spPr/>
    </dgm:pt>
    <dgm:pt modelId="{28BB9DB3-711D-41B5-9E8E-FBDA7FED882B}" type="pres">
      <dgm:prSet presAssocID="{3B9F269A-9D3E-4C47-B38A-77145E1B2394}" presName="compNode" presStyleCnt="0"/>
      <dgm:spPr/>
    </dgm:pt>
    <dgm:pt modelId="{9F4A7CD0-9FA5-4794-803E-AC311D860488}" type="pres">
      <dgm:prSet presAssocID="{3B9F269A-9D3E-4C47-B38A-77145E1B2394}" presName="bgRect" presStyleLbl="bgShp" presStyleIdx="0" presStyleCnt="4"/>
      <dgm:spPr/>
    </dgm:pt>
    <dgm:pt modelId="{8661C16D-D322-4139-BBF6-757533542BB0}" type="pres">
      <dgm:prSet presAssocID="{3B9F269A-9D3E-4C47-B38A-77145E1B23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12315738-70DD-4BDD-8762-1EADBEC49B99}" type="pres">
      <dgm:prSet presAssocID="{3B9F269A-9D3E-4C47-B38A-77145E1B2394}" presName="spaceRect" presStyleCnt="0"/>
      <dgm:spPr/>
    </dgm:pt>
    <dgm:pt modelId="{EBFDD366-7245-437E-A522-433E0FB2FD80}" type="pres">
      <dgm:prSet presAssocID="{3B9F269A-9D3E-4C47-B38A-77145E1B2394}" presName="parTx" presStyleLbl="revTx" presStyleIdx="0" presStyleCnt="4">
        <dgm:presLayoutVars>
          <dgm:chMax val="0"/>
          <dgm:chPref val="0"/>
        </dgm:presLayoutVars>
      </dgm:prSet>
      <dgm:spPr/>
    </dgm:pt>
    <dgm:pt modelId="{46171D78-5672-4D00-B304-7C8F482B3608}" type="pres">
      <dgm:prSet presAssocID="{30069DA9-279F-4FFB-A1F4-C5DFBC9E39DA}" presName="sibTrans" presStyleCnt="0"/>
      <dgm:spPr/>
    </dgm:pt>
    <dgm:pt modelId="{6C0F6D34-5EDB-4C56-874B-9E63510B81A2}" type="pres">
      <dgm:prSet presAssocID="{5032A3CD-5418-40F3-B74E-44120331943E}" presName="compNode" presStyleCnt="0"/>
      <dgm:spPr/>
    </dgm:pt>
    <dgm:pt modelId="{D7EBC40C-0DF2-49C9-8C15-5C7429FB28EC}" type="pres">
      <dgm:prSet presAssocID="{5032A3CD-5418-40F3-B74E-44120331943E}" presName="bgRect" presStyleLbl="bgShp" presStyleIdx="1" presStyleCnt="4"/>
      <dgm:spPr/>
    </dgm:pt>
    <dgm:pt modelId="{6CD8127A-4FA0-4159-AFB6-D0B8C99B6F18}" type="pres">
      <dgm:prSet presAssocID="{5032A3CD-5418-40F3-B74E-4412033194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C2DA12E-BAB0-4CB4-A95B-755B5E43D141}" type="pres">
      <dgm:prSet presAssocID="{5032A3CD-5418-40F3-B74E-44120331943E}" presName="spaceRect" presStyleCnt="0"/>
      <dgm:spPr/>
    </dgm:pt>
    <dgm:pt modelId="{D4CF7C09-144E-4066-99C4-3DED1B10A0F5}" type="pres">
      <dgm:prSet presAssocID="{5032A3CD-5418-40F3-B74E-44120331943E}" presName="parTx" presStyleLbl="revTx" presStyleIdx="1" presStyleCnt="4">
        <dgm:presLayoutVars>
          <dgm:chMax val="0"/>
          <dgm:chPref val="0"/>
        </dgm:presLayoutVars>
      </dgm:prSet>
      <dgm:spPr/>
    </dgm:pt>
    <dgm:pt modelId="{4B2D7D8F-36F2-42A8-AAB6-5C3E9EB73FF5}" type="pres">
      <dgm:prSet presAssocID="{053F2A87-B878-4E11-BD74-FECEED792F7F}" presName="sibTrans" presStyleCnt="0"/>
      <dgm:spPr/>
    </dgm:pt>
    <dgm:pt modelId="{E3B1EC4D-E97E-4696-8526-F50484CDFE69}" type="pres">
      <dgm:prSet presAssocID="{2A1FCEB0-4DC1-449F-A49F-2287A98C1A57}" presName="compNode" presStyleCnt="0"/>
      <dgm:spPr/>
    </dgm:pt>
    <dgm:pt modelId="{7E515C09-3FAD-4C46-9447-ED5BF7A43667}" type="pres">
      <dgm:prSet presAssocID="{2A1FCEB0-4DC1-449F-A49F-2287A98C1A57}" presName="bgRect" presStyleLbl="bgShp" presStyleIdx="2" presStyleCnt="4"/>
      <dgm:spPr/>
    </dgm:pt>
    <dgm:pt modelId="{CA8BF782-6526-4B2F-BAA3-4CCFB7591B60}" type="pres">
      <dgm:prSet presAssocID="{2A1FCEB0-4DC1-449F-A49F-2287A98C1A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964CF11-5045-4DCA-8296-4B9D7EAA9168}" type="pres">
      <dgm:prSet presAssocID="{2A1FCEB0-4DC1-449F-A49F-2287A98C1A57}" presName="spaceRect" presStyleCnt="0"/>
      <dgm:spPr/>
    </dgm:pt>
    <dgm:pt modelId="{0328FDE0-AAB4-4970-B4DE-8CB5C4B1CF18}" type="pres">
      <dgm:prSet presAssocID="{2A1FCEB0-4DC1-449F-A49F-2287A98C1A57}" presName="parTx" presStyleLbl="revTx" presStyleIdx="2" presStyleCnt="4">
        <dgm:presLayoutVars>
          <dgm:chMax val="0"/>
          <dgm:chPref val="0"/>
        </dgm:presLayoutVars>
      </dgm:prSet>
      <dgm:spPr/>
    </dgm:pt>
    <dgm:pt modelId="{69E4755D-2178-4BCB-8FC5-5BC427E2EE4D}" type="pres">
      <dgm:prSet presAssocID="{940440DC-F1AE-4497-B38D-D69840A1CAA0}" presName="sibTrans" presStyleCnt="0"/>
      <dgm:spPr/>
    </dgm:pt>
    <dgm:pt modelId="{2C3407FC-36A4-45D0-AA60-A53FD48912C8}" type="pres">
      <dgm:prSet presAssocID="{BDB013E4-AA11-49E7-AB3A-D62BDDC0C753}" presName="compNode" presStyleCnt="0"/>
      <dgm:spPr/>
    </dgm:pt>
    <dgm:pt modelId="{32881697-59C7-4E7C-A824-535A7466FEC5}" type="pres">
      <dgm:prSet presAssocID="{BDB013E4-AA11-49E7-AB3A-D62BDDC0C753}" presName="bgRect" presStyleLbl="bgShp" presStyleIdx="3" presStyleCnt="4"/>
      <dgm:spPr/>
    </dgm:pt>
    <dgm:pt modelId="{AD76F46F-A7D5-4C78-B944-2E4F43AEE15A}" type="pres">
      <dgm:prSet presAssocID="{BDB013E4-AA11-49E7-AB3A-D62BDDC0C7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CA0097E-A8A7-476C-9367-BDD5FA766DCC}" type="pres">
      <dgm:prSet presAssocID="{BDB013E4-AA11-49E7-AB3A-D62BDDC0C753}" presName="spaceRect" presStyleCnt="0"/>
      <dgm:spPr/>
    </dgm:pt>
    <dgm:pt modelId="{785EA2EA-D2E0-4B37-B36B-EA961C3F5DDE}" type="pres">
      <dgm:prSet presAssocID="{BDB013E4-AA11-49E7-AB3A-D62BDDC0C75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034910-B155-4071-87CA-3FEBFCDF62F4}" type="presOf" srcId="{BDB013E4-AA11-49E7-AB3A-D62BDDC0C753}" destId="{785EA2EA-D2E0-4B37-B36B-EA961C3F5DDE}" srcOrd="0" destOrd="0" presId="urn:microsoft.com/office/officeart/2018/2/layout/IconVerticalSolidList"/>
    <dgm:cxn modelId="{A30FB112-0134-4A13-9700-CB3CAB83D69D}" type="presOf" srcId="{5032A3CD-5418-40F3-B74E-44120331943E}" destId="{D4CF7C09-144E-4066-99C4-3DED1B10A0F5}" srcOrd="0" destOrd="0" presId="urn:microsoft.com/office/officeart/2018/2/layout/IconVerticalSolidList"/>
    <dgm:cxn modelId="{A27C2E46-86CB-4B1D-83EB-5ACAA99EDAEB}" type="presOf" srcId="{2A1FCEB0-4DC1-449F-A49F-2287A98C1A57}" destId="{0328FDE0-AAB4-4970-B4DE-8CB5C4B1CF18}" srcOrd="0" destOrd="0" presId="urn:microsoft.com/office/officeart/2018/2/layout/IconVerticalSolidList"/>
    <dgm:cxn modelId="{51E20282-7812-429C-99E5-82728224FCF8}" type="presOf" srcId="{3B9F269A-9D3E-4C47-B38A-77145E1B2394}" destId="{EBFDD366-7245-437E-A522-433E0FB2FD80}" srcOrd="0" destOrd="0" presId="urn:microsoft.com/office/officeart/2018/2/layout/IconVerticalSolidList"/>
    <dgm:cxn modelId="{9F51FC88-8074-4C1C-9B37-48DB2E9F747A}" srcId="{E57CD08B-5738-4217-BB9C-0FC3B0C2D326}" destId="{3B9F269A-9D3E-4C47-B38A-77145E1B2394}" srcOrd="0" destOrd="0" parTransId="{6B6A4F00-0A7F-4298-95A9-F295DF2A345B}" sibTransId="{30069DA9-279F-4FFB-A1F4-C5DFBC9E39DA}"/>
    <dgm:cxn modelId="{DA83BC89-A948-44FC-A265-DE39D5D37ABD}" srcId="{E57CD08B-5738-4217-BB9C-0FC3B0C2D326}" destId="{5032A3CD-5418-40F3-B74E-44120331943E}" srcOrd="1" destOrd="0" parTransId="{8767E186-5CFD-4E67-968E-55BB6E31CFA6}" sibTransId="{053F2A87-B878-4E11-BD74-FECEED792F7F}"/>
    <dgm:cxn modelId="{5CE22C90-7997-4589-AF11-EC8F93135F03}" srcId="{E57CD08B-5738-4217-BB9C-0FC3B0C2D326}" destId="{BDB013E4-AA11-49E7-AB3A-D62BDDC0C753}" srcOrd="3" destOrd="0" parTransId="{DECD987A-D8B5-4674-9968-091760869DA1}" sibTransId="{A32986B9-09B6-4A84-9DA3-45EC35772707}"/>
    <dgm:cxn modelId="{A3BD30D0-13EE-42CA-A9F8-97FF95294FD3}" type="presOf" srcId="{E57CD08B-5738-4217-BB9C-0FC3B0C2D326}" destId="{4772A48D-298A-4FDF-BFCC-8C0D88B092A4}" srcOrd="0" destOrd="0" presId="urn:microsoft.com/office/officeart/2018/2/layout/IconVerticalSolidList"/>
    <dgm:cxn modelId="{5F37E0F9-CAAB-498F-B6DE-B0D522F36758}" srcId="{E57CD08B-5738-4217-BB9C-0FC3B0C2D326}" destId="{2A1FCEB0-4DC1-449F-A49F-2287A98C1A57}" srcOrd="2" destOrd="0" parTransId="{C95DEE88-5F6A-4E70-B203-9069406B0FF9}" sibTransId="{940440DC-F1AE-4497-B38D-D69840A1CAA0}"/>
    <dgm:cxn modelId="{1704EBCE-57B6-489B-9B61-B37DFEA805CC}" type="presParOf" srcId="{4772A48D-298A-4FDF-BFCC-8C0D88B092A4}" destId="{28BB9DB3-711D-41B5-9E8E-FBDA7FED882B}" srcOrd="0" destOrd="0" presId="urn:microsoft.com/office/officeart/2018/2/layout/IconVerticalSolidList"/>
    <dgm:cxn modelId="{8F5627D0-E1B4-4521-BD09-54E722B78ED5}" type="presParOf" srcId="{28BB9DB3-711D-41B5-9E8E-FBDA7FED882B}" destId="{9F4A7CD0-9FA5-4794-803E-AC311D860488}" srcOrd="0" destOrd="0" presId="urn:microsoft.com/office/officeart/2018/2/layout/IconVerticalSolidList"/>
    <dgm:cxn modelId="{55243818-77AF-4B94-BCF9-23D39F8F24B3}" type="presParOf" srcId="{28BB9DB3-711D-41B5-9E8E-FBDA7FED882B}" destId="{8661C16D-D322-4139-BBF6-757533542BB0}" srcOrd="1" destOrd="0" presId="urn:microsoft.com/office/officeart/2018/2/layout/IconVerticalSolidList"/>
    <dgm:cxn modelId="{F949B633-C7C5-4080-8138-0E09887C650F}" type="presParOf" srcId="{28BB9DB3-711D-41B5-9E8E-FBDA7FED882B}" destId="{12315738-70DD-4BDD-8762-1EADBEC49B99}" srcOrd="2" destOrd="0" presId="urn:microsoft.com/office/officeart/2018/2/layout/IconVerticalSolidList"/>
    <dgm:cxn modelId="{FB503CF1-4A9E-4D73-89E0-288D73F901ED}" type="presParOf" srcId="{28BB9DB3-711D-41B5-9E8E-FBDA7FED882B}" destId="{EBFDD366-7245-437E-A522-433E0FB2FD80}" srcOrd="3" destOrd="0" presId="urn:microsoft.com/office/officeart/2018/2/layout/IconVerticalSolidList"/>
    <dgm:cxn modelId="{05C0B032-F610-4F2E-9E7F-54DF0856E0B3}" type="presParOf" srcId="{4772A48D-298A-4FDF-BFCC-8C0D88B092A4}" destId="{46171D78-5672-4D00-B304-7C8F482B3608}" srcOrd="1" destOrd="0" presId="urn:microsoft.com/office/officeart/2018/2/layout/IconVerticalSolidList"/>
    <dgm:cxn modelId="{CCB5AB32-462E-4051-B2D8-DB35F4852CB8}" type="presParOf" srcId="{4772A48D-298A-4FDF-BFCC-8C0D88B092A4}" destId="{6C0F6D34-5EDB-4C56-874B-9E63510B81A2}" srcOrd="2" destOrd="0" presId="urn:microsoft.com/office/officeart/2018/2/layout/IconVerticalSolidList"/>
    <dgm:cxn modelId="{7DDDEC9F-DD98-4908-8AE5-997C534962FC}" type="presParOf" srcId="{6C0F6D34-5EDB-4C56-874B-9E63510B81A2}" destId="{D7EBC40C-0DF2-49C9-8C15-5C7429FB28EC}" srcOrd="0" destOrd="0" presId="urn:microsoft.com/office/officeart/2018/2/layout/IconVerticalSolidList"/>
    <dgm:cxn modelId="{CEC862ED-FA77-4658-816D-43982E7B60C8}" type="presParOf" srcId="{6C0F6D34-5EDB-4C56-874B-9E63510B81A2}" destId="{6CD8127A-4FA0-4159-AFB6-D0B8C99B6F18}" srcOrd="1" destOrd="0" presId="urn:microsoft.com/office/officeart/2018/2/layout/IconVerticalSolidList"/>
    <dgm:cxn modelId="{8A48FC29-5ADD-4F93-B790-EE4C29E2E15B}" type="presParOf" srcId="{6C0F6D34-5EDB-4C56-874B-9E63510B81A2}" destId="{DC2DA12E-BAB0-4CB4-A95B-755B5E43D141}" srcOrd="2" destOrd="0" presId="urn:microsoft.com/office/officeart/2018/2/layout/IconVerticalSolidList"/>
    <dgm:cxn modelId="{6889E561-7B9A-4F9A-B403-FA36E09B4D29}" type="presParOf" srcId="{6C0F6D34-5EDB-4C56-874B-9E63510B81A2}" destId="{D4CF7C09-144E-4066-99C4-3DED1B10A0F5}" srcOrd="3" destOrd="0" presId="urn:microsoft.com/office/officeart/2018/2/layout/IconVerticalSolidList"/>
    <dgm:cxn modelId="{04ABC85B-5CAB-4D44-BFAB-072571FC67D1}" type="presParOf" srcId="{4772A48D-298A-4FDF-BFCC-8C0D88B092A4}" destId="{4B2D7D8F-36F2-42A8-AAB6-5C3E9EB73FF5}" srcOrd="3" destOrd="0" presId="urn:microsoft.com/office/officeart/2018/2/layout/IconVerticalSolidList"/>
    <dgm:cxn modelId="{D0BFFAFF-5CCF-4724-A41C-F8B1C1A7D1A0}" type="presParOf" srcId="{4772A48D-298A-4FDF-BFCC-8C0D88B092A4}" destId="{E3B1EC4D-E97E-4696-8526-F50484CDFE69}" srcOrd="4" destOrd="0" presId="urn:microsoft.com/office/officeart/2018/2/layout/IconVerticalSolidList"/>
    <dgm:cxn modelId="{8DC03487-DAB2-4D9A-8DDF-304E6AAE99FF}" type="presParOf" srcId="{E3B1EC4D-E97E-4696-8526-F50484CDFE69}" destId="{7E515C09-3FAD-4C46-9447-ED5BF7A43667}" srcOrd="0" destOrd="0" presId="urn:microsoft.com/office/officeart/2018/2/layout/IconVerticalSolidList"/>
    <dgm:cxn modelId="{B6507BEC-5455-466F-AF89-C7CBFAEED2EC}" type="presParOf" srcId="{E3B1EC4D-E97E-4696-8526-F50484CDFE69}" destId="{CA8BF782-6526-4B2F-BAA3-4CCFB7591B60}" srcOrd="1" destOrd="0" presId="urn:microsoft.com/office/officeart/2018/2/layout/IconVerticalSolidList"/>
    <dgm:cxn modelId="{710966C7-F39E-4E75-A473-0E5D6C6AF83B}" type="presParOf" srcId="{E3B1EC4D-E97E-4696-8526-F50484CDFE69}" destId="{7964CF11-5045-4DCA-8296-4B9D7EAA9168}" srcOrd="2" destOrd="0" presId="urn:microsoft.com/office/officeart/2018/2/layout/IconVerticalSolidList"/>
    <dgm:cxn modelId="{4B9C5080-F572-4D4E-B6E4-7CFCD923D803}" type="presParOf" srcId="{E3B1EC4D-E97E-4696-8526-F50484CDFE69}" destId="{0328FDE0-AAB4-4970-B4DE-8CB5C4B1CF18}" srcOrd="3" destOrd="0" presId="urn:microsoft.com/office/officeart/2018/2/layout/IconVerticalSolidList"/>
    <dgm:cxn modelId="{FE387BE2-CBF3-4858-B1FC-5E65D4CF74D5}" type="presParOf" srcId="{4772A48D-298A-4FDF-BFCC-8C0D88B092A4}" destId="{69E4755D-2178-4BCB-8FC5-5BC427E2EE4D}" srcOrd="5" destOrd="0" presId="urn:microsoft.com/office/officeart/2018/2/layout/IconVerticalSolidList"/>
    <dgm:cxn modelId="{2A6181F5-C18E-47E2-8869-51F4FED58D8A}" type="presParOf" srcId="{4772A48D-298A-4FDF-BFCC-8C0D88B092A4}" destId="{2C3407FC-36A4-45D0-AA60-A53FD48912C8}" srcOrd="6" destOrd="0" presId="urn:microsoft.com/office/officeart/2018/2/layout/IconVerticalSolidList"/>
    <dgm:cxn modelId="{1487FD38-5DBC-4409-92A1-DEF77D48B7A4}" type="presParOf" srcId="{2C3407FC-36A4-45D0-AA60-A53FD48912C8}" destId="{32881697-59C7-4E7C-A824-535A7466FEC5}" srcOrd="0" destOrd="0" presId="urn:microsoft.com/office/officeart/2018/2/layout/IconVerticalSolidList"/>
    <dgm:cxn modelId="{0F0C0FE2-188A-4F78-B399-F3DD37FF48E9}" type="presParOf" srcId="{2C3407FC-36A4-45D0-AA60-A53FD48912C8}" destId="{AD76F46F-A7D5-4C78-B944-2E4F43AEE15A}" srcOrd="1" destOrd="0" presId="urn:microsoft.com/office/officeart/2018/2/layout/IconVerticalSolidList"/>
    <dgm:cxn modelId="{73847CC0-C5EB-47D4-B64C-E5F92EC2FCCE}" type="presParOf" srcId="{2C3407FC-36A4-45D0-AA60-A53FD48912C8}" destId="{FCA0097E-A8A7-476C-9367-BDD5FA766DCC}" srcOrd="2" destOrd="0" presId="urn:microsoft.com/office/officeart/2018/2/layout/IconVerticalSolidList"/>
    <dgm:cxn modelId="{222FC6A6-D341-4304-BD60-387A75777C52}" type="presParOf" srcId="{2C3407FC-36A4-45D0-AA60-A53FD48912C8}" destId="{785EA2EA-D2E0-4B37-B36B-EA961C3F5D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87893-B73B-4946-B8C1-A2BA764C16B7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3E35-405C-48DE-9D4E-22E396D3889C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BCC1B-CC64-481C-8378-6272B1EBCEB8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NASA/SpaceX API used to extract booster-related metadata.</a:t>
          </a:r>
        </a:p>
      </dsp:txBody>
      <dsp:txXfrm>
        <a:off x="1814259" y="671"/>
        <a:ext cx="4357688" cy="1570787"/>
      </dsp:txXfrm>
    </dsp:sp>
    <dsp:sp modelId="{7A4D4A44-5228-4594-9ECE-F79A1D96B433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05B1D-E6E9-4707-B01C-5F9FD885EBC2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C72EB-5FCA-4D4D-9FD2-E114AFD5340D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Wikipedia scraped for launch records (launch site, date, outcome).</a:t>
          </a:r>
        </a:p>
      </dsp:txBody>
      <dsp:txXfrm>
        <a:off x="1814259" y="1964156"/>
        <a:ext cx="4357688" cy="1570787"/>
      </dsp:txXfrm>
    </dsp:sp>
    <dsp:sp modelId="{E90FCFC1-32BA-445F-A99F-F8832A1E59C6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997C7-A716-46CC-A860-9D57CE1D85AB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B72DE-9A6B-4CE3-9DBD-6F68F0324264}">
      <dsp:nvSpPr>
        <dsp:cNvPr id="0" name=""/>
        <dsp:cNvSpPr/>
      </dsp:nvSpPr>
      <dsp:spPr>
        <a:xfrm>
          <a:off x="1814259" y="3927640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CSV files used for integration and formatting.</a:t>
          </a:r>
        </a:p>
      </dsp:txBody>
      <dsp:txXfrm>
        <a:off x="1814259" y="3927640"/>
        <a:ext cx="4357688" cy="1570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5E49F-E522-430C-801D-D6BBBE0FC741}">
      <dsp:nvSpPr>
        <dsp:cNvPr id="0" name=""/>
        <dsp:cNvSpPr/>
      </dsp:nvSpPr>
      <dsp:spPr>
        <a:xfrm>
          <a:off x="835" y="0"/>
          <a:ext cx="3382956" cy="37401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0" rIns="33416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Cleaned column names, handled missing values.</a:t>
          </a:r>
        </a:p>
      </dsp:txBody>
      <dsp:txXfrm>
        <a:off x="835" y="1496059"/>
        <a:ext cx="3382956" cy="2244090"/>
      </dsp:txXfrm>
    </dsp:sp>
    <dsp:sp modelId="{D438D382-F85A-4508-9578-4BE51990EE8A}">
      <dsp:nvSpPr>
        <dsp:cNvPr id="0" name=""/>
        <dsp:cNvSpPr/>
      </dsp:nvSpPr>
      <dsp:spPr>
        <a:xfrm>
          <a:off x="835" y="0"/>
          <a:ext cx="3382956" cy="14960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165100" rIns="3341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5" y="0"/>
        <a:ext cx="3382956" cy="1496060"/>
      </dsp:txXfrm>
    </dsp:sp>
    <dsp:sp modelId="{52C7444B-BEB2-48DB-AA5A-A05114D140FC}">
      <dsp:nvSpPr>
        <dsp:cNvPr id="0" name=""/>
        <dsp:cNvSpPr/>
      </dsp:nvSpPr>
      <dsp:spPr>
        <a:xfrm>
          <a:off x="3654427" y="0"/>
          <a:ext cx="3382956" cy="37401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0" rIns="33416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Created binary success label (Class).</a:t>
          </a:r>
        </a:p>
      </dsp:txBody>
      <dsp:txXfrm>
        <a:off x="3654427" y="1496059"/>
        <a:ext cx="3382956" cy="2244090"/>
      </dsp:txXfrm>
    </dsp:sp>
    <dsp:sp modelId="{EEE0C760-4E2C-4D91-85BF-E40ED77D8284}">
      <dsp:nvSpPr>
        <dsp:cNvPr id="0" name=""/>
        <dsp:cNvSpPr/>
      </dsp:nvSpPr>
      <dsp:spPr>
        <a:xfrm>
          <a:off x="3654427" y="0"/>
          <a:ext cx="3382956" cy="14960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165100" rIns="3341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54427" y="0"/>
        <a:ext cx="3382956" cy="1496060"/>
      </dsp:txXfrm>
    </dsp:sp>
    <dsp:sp modelId="{C5F550F8-FCE8-444B-BED9-FBCF40B9D3F3}">
      <dsp:nvSpPr>
        <dsp:cNvPr id="0" name=""/>
        <dsp:cNvSpPr/>
      </dsp:nvSpPr>
      <dsp:spPr>
        <a:xfrm>
          <a:off x="7308020" y="0"/>
          <a:ext cx="3382956" cy="37401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0" rIns="33416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Extracted booster name, launch date, payload mass, and site info.</a:t>
          </a:r>
        </a:p>
      </dsp:txBody>
      <dsp:txXfrm>
        <a:off x="7308020" y="1496059"/>
        <a:ext cx="3382956" cy="2244090"/>
      </dsp:txXfrm>
    </dsp:sp>
    <dsp:sp modelId="{6C29F3DE-C827-4830-8B43-70CB168248E2}">
      <dsp:nvSpPr>
        <dsp:cNvPr id="0" name=""/>
        <dsp:cNvSpPr/>
      </dsp:nvSpPr>
      <dsp:spPr>
        <a:xfrm>
          <a:off x="7308020" y="0"/>
          <a:ext cx="3382956" cy="14960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165100" rIns="3341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08020" y="0"/>
        <a:ext cx="3382956" cy="1496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79645-CB70-4732-AA1A-8022DEB0D1E6}">
      <dsp:nvSpPr>
        <dsp:cNvPr id="0" name=""/>
        <dsp:cNvSpPr/>
      </dsp:nvSpPr>
      <dsp:spPr>
        <a:xfrm>
          <a:off x="152400" y="0"/>
          <a:ext cx="5410200" cy="54102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F209B-19A5-4948-AB1A-71029082AFDB}">
      <dsp:nvSpPr>
        <dsp:cNvPr id="0" name=""/>
        <dsp:cNvSpPr/>
      </dsp:nvSpPr>
      <dsp:spPr>
        <a:xfrm>
          <a:off x="666369" y="513969"/>
          <a:ext cx="2109978" cy="21099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Queried unique launch sites and mission counts.</a:t>
          </a:r>
        </a:p>
      </dsp:txBody>
      <dsp:txXfrm>
        <a:off x="769370" y="616970"/>
        <a:ext cx="1903976" cy="1903976"/>
      </dsp:txXfrm>
    </dsp:sp>
    <dsp:sp modelId="{F8E8C221-E4B0-4032-A00D-F6856D15D474}">
      <dsp:nvSpPr>
        <dsp:cNvPr id="0" name=""/>
        <dsp:cNvSpPr/>
      </dsp:nvSpPr>
      <dsp:spPr>
        <a:xfrm>
          <a:off x="2938653" y="513969"/>
          <a:ext cx="2109978" cy="21099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Filtered by payload range and outcome.</a:t>
          </a:r>
        </a:p>
      </dsp:txBody>
      <dsp:txXfrm>
        <a:off x="3041654" y="616970"/>
        <a:ext cx="1903976" cy="1903976"/>
      </dsp:txXfrm>
    </dsp:sp>
    <dsp:sp modelId="{16915E6F-F6CD-4E08-A1BD-43C8B51047F7}">
      <dsp:nvSpPr>
        <dsp:cNvPr id="0" name=""/>
        <dsp:cNvSpPr/>
      </dsp:nvSpPr>
      <dsp:spPr>
        <a:xfrm>
          <a:off x="666369" y="2786253"/>
          <a:ext cx="2109978" cy="21099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Aggregated success rates per site and booster.</a:t>
          </a:r>
        </a:p>
      </dsp:txBody>
      <dsp:txXfrm>
        <a:off x="769370" y="2889254"/>
        <a:ext cx="1903976" cy="1903976"/>
      </dsp:txXfrm>
    </dsp:sp>
    <dsp:sp modelId="{25C33664-7F94-401F-9D01-E92D79AA7D0C}">
      <dsp:nvSpPr>
        <dsp:cNvPr id="0" name=""/>
        <dsp:cNvSpPr/>
      </dsp:nvSpPr>
      <dsp:spPr>
        <a:xfrm>
          <a:off x="2938653" y="2786253"/>
          <a:ext cx="2109978" cy="21099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SQLite via Python.</a:t>
          </a:r>
        </a:p>
      </dsp:txBody>
      <dsp:txXfrm>
        <a:off x="3041654" y="2889254"/>
        <a:ext cx="1903976" cy="19039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BD9CB-6947-4282-BF04-DA5CE6E497D1}">
      <dsp:nvSpPr>
        <dsp:cNvPr id="0" name=""/>
        <dsp:cNvSpPr/>
      </dsp:nvSpPr>
      <dsp:spPr>
        <a:xfrm>
          <a:off x="1040249" y="544753"/>
          <a:ext cx="1116281" cy="1116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C177B-6851-4E54-AA46-148752C1D806}">
      <dsp:nvSpPr>
        <dsp:cNvPr id="0" name=""/>
        <dsp:cNvSpPr/>
      </dsp:nvSpPr>
      <dsp:spPr>
        <a:xfrm>
          <a:off x="3702" y="1775012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i="0" kern="1200" baseline="0"/>
            <a:t>Test set had 18 samples (20% split).</a:t>
          </a:r>
          <a:endParaRPr lang="en-US" sz="1700" kern="1200"/>
        </a:p>
      </dsp:txBody>
      <dsp:txXfrm>
        <a:off x="3702" y="1775012"/>
        <a:ext cx="3189375" cy="478406"/>
      </dsp:txXfrm>
    </dsp:sp>
    <dsp:sp modelId="{D642F163-225B-4F6C-9E8D-A706C12F6789}">
      <dsp:nvSpPr>
        <dsp:cNvPr id="0" name=""/>
        <dsp:cNvSpPr/>
      </dsp:nvSpPr>
      <dsp:spPr>
        <a:xfrm>
          <a:off x="3702" y="2306431"/>
          <a:ext cx="3189375" cy="888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ACBEE-9A09-44E0-BCF2-EA2F32411C0B}">
      <dsp:nvSpPr>
        <dsp:cNvPr id="0" name=""/>
        <dsp:cNvSpPr/>
      </dsp:nvSpPr>
      <dsp:spPr>
        <a:xfrm>
          <a:off x="4787765" y="544753"/>
          <a:ext cx="1116281" cy="1116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68EAD-B618-4D1A-B747-0818B85040E3}">
      <dsp:nvSpPr>
        <dsp:cNvPr id="0" name=""/>
        <dsp:cNvSpPr/>
      </dsp:nvSpPr>
      <dsp:spPr>
        <a:xfrm>
          <a:off x="3751218" y="1775012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i="0" kern="1200" baseline="0"/>
            <a:t>All models achieved 83.33% test accuracy:</a:t>
          </a:r>
          <a:endParaRPr lang="en-US" sz="1700" kern="1200"/>
        </a:p>
      </dsp:txBody>
      <dsp:txXfrm>
        <a:off x="3751218" y="1775012"/>
        <a:ext cx="3189375" cy="478406"/>
      </dsp:txXfrm>
    </dsp:sp>
    <dsp:sp modelId="{1033A7F6-3C87-444F-9E61-76BB7B4B112D}">
      <dsp:nvSpPr>
        <dsp:cNvPr id="0" name=""/>
        <dsp:cNvSpPr/>
      </dsp:nvSpPr>
      <dsp:spPr>
        <a:xfrm>
          <a:off x="3751218" y="2306431"/>
          <a:ext cx="3189375" cy="888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Logistic Regression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SVM (rbf kernel)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Decision Tree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KNN</a:t>
          </a:r>
          <a:endParaRPr lang="en-US" sz="1300" kern="1200"/>
        </a:p>
      </dsp:txBody>
      <dsp:txXfrm>
        <a:off x="3751218" y="2306431"/>
        <a:ext cx="3189375" cy="888964"/>
      </dsp:txXfrm>
    </dsp:sp>
    <dsp:sp modelId="{FBAA0AE2-9B10-445C-8FD9-95A33D8002B7}">
      <dsp:nvSpPr>
        <dsp:cNvPr id="0" name=""/>
        <dsp:cNvSpPr/>
      </dsp:nvSpPr>
      <dsp:spPr>
        <a:xfrm>
          <a:off x="8535281" y="544753"/>
          <a:ext cx="1116281" cy="1116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8DD59-6543-4DF6-9418-9A5C73F992C9}">
      <dsp:nvSpPr>
        <dsp:cNvPr id="0" name=""/>
        <dsp:cNvSpPr/>
      </dsp:nvSpPr>
      <dsp:spPr>
        <a:xfrm>
          <a:off x="7498734" y="1775012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i="0" kern="1200" baseline="0"/>
            <a:t>Suggests high-quality, consistent data — or limited variability.</a:t>
          </a:r>
          <a:endParaRPr lang="en-US" sz="1700" kern="1200"/>
        </a:p>
      </dsp:txBody>
      <dsp:txXfrm>
        <a:off x="7498734" y="1775012"/>
        <a:ext cx="3189375" cy="478406"/>
      </dsp:txXfrm>
    </dsp:sp>
    <dsp:sp modelId="{24E602DF-8BEA-4508-BBA4-961E1A217795}">
      <dsp:nvSpPr>
        <dsp:cNvPr id="0" name=""/>
        <dsp:cNvSpPr/>
      </dsp:nvSpPr>
      <dsp:spPr>
        <a:xfrm>
          <a:off x="7498734" y="2306431"/>
          <a:ext cx="3189375" cy="888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A7CD0-9FA5-4794-803E-AC311D860488}">
      <dsp:nvSpPr>
        <dsp:cNvPr id="0" name=""/>
        <dsp:cNvSpPr/>
      </dsp:nvSpPr>
      <dsp:spPr>
        <a:xfrm>
          <a:off x="0" y="1552"/>
          <a:ext cx="10691265" cy="78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1C16D-D322-4139-BBF6-757533542BB0}">
      <dsp:nvSpPr>
        <dsp:cNvPr id="0" name=""/>
        <dsp:cNvSpPr/>
      </dsp:nvSpPr>
      <dsp:spPr>
        <a:xfrm>
          <a:off x="237974" y="178558"/>
          <a:ext cx="432681" cy="432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DD366-7245-437E-A522-433E0FB2FD80}">
      <dsp:nvSpPr>
        <dsp:cNvPr id="0" name=""/>
        <dsp:cNvSpPr/>
      </dsp:nvSpPr>
      <dsp:spPr>
        <a:xfrm>
          <a:off x="908630" y="1552"/>
          <a:ext cx="9782634" cy="7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58" tIns="83258" rIns="83258" bIns="832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SpaceX launch data supports successful modeling.</a:t>
          </a:r>
        </a:p>
      </dsp:txBody>
      <dsp:txXfrm>
        <a:off x="908630" y="1552"/>
        <a:ext cx="9782634" cy="786692"/>
      </dsp:txXfrm>
    </dsp:sp>
    <dsp:sp modelId="{D7EBC40C-0DF2-49C9-8C15-5C7429FB28EC}">
      <dsp:nvSpPr>
        <dsp:cNvPr id="0" name=""/>
        <dsp:cNvSpPr/>
      </dsp:nvSpPr>
      <dsp:spPr>
        <a:xfrm>
          <a:off x="0" y="984918"/>
          <a:ext cx="10691265" cy="78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8127A-4FA0-4159-AFB6-D0B8C99B6F18}">
      <dsp:nvSpPr>
        <dsp:cNvPr id="0" name=""/>
        <dsp:cNvSpPr/>
      </dsp:nvSpPr>
      <dsp:spPr>
        <a:xfrm>
          <a:off x="237974" y="1161924"/>
          <a:ext cx="432681" cy="432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F7C09-144E-4066-99C4-3DED1B10A0F5}">
      <dsp:nvSpPr>
        <dsp:cNvPr id="0" name=""/>
        <dsp:cNvSpPr/>
      </dsp:nvSpPr>
      <dsp:spPr>
        <a:xfrm>
          <a:off x="908630" y="984918"/>
          <a:ext cx="9782634" cy="7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58" tIns="83258" rIns="83258" bIns="832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Orbit and payload are key predictors of outcome.</a:t>
          </a:r>
        </a:p>
      </dsp:txBody>
      <dsp:txXfrm>
        <a:off x="908630" y="984918"/>
        <a:ext cx="9782634" cy="786692"/>
      </dsp:txXfrm>
    </dsp:sp>
    <dsp:sp modelId="{7E515C09-3FAD-4C46-9447-ED5BF7A43667}">
      <dsp:nvSpPr>
        <dsp:cNvPr id="0" name=""/>
        <dsp:cNvSpPr/>
      </dsp:nvSpPr>
      <dsp:spPr>
        <a:xfrm>
          <a:off x="0" y="1968284"/>
          <a:ext cx="10691265" cy="78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BF782-6526-4B2F-BAA3-4CCFB7591B60}">
      <dsp:nvSpPr>
        <dsp:cNvPr id="0" name=""/>
        <dsp:cNvSpPr/>
      </dsp:nvSpPr>
      <dsp:spPr>
        <a:xfrm>
          <a:off x="237974" y="2145290"/>
          <a:ext cx="432681" cy="4326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8FDE0-AAB4-4970-B4DE-8CB5C4B1CF18}">
      <dsp:nvSpPr>
        <dsp:cNvPr id="0" name=""/>
        <dsp:cNvSpPr/>
      </dsp:nvSpPr>
      <dsp:spPr>
        <a:xfrm>
          <a:off x="908630" y="1968284"/>
          <a:ext cx="9782634" cy="7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58" tIns="83258" rIns="83258" bIns="832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Visual tools like Folium and Dash greatly enhance insights.</a:t>
          </a:r>
        </a:p>
      </dsp:txBody>
      <dsp:txXfrm>
        <a:off x="908630" y="1968284"/>
        <a:ext cx="9782634" cy="786692"/>
      </dsp:txXfrm>
    </dsp:sp>
    <dsp:sp modelId="{32881697-59C7-4E7C-A824-535A7466FEC5}">
      <dsp:nvSpPr>
        <dsp:cNvPr id="0" name=""/>
        <dsp:cNvSpPr/>
      </dsp:nvSpPr>
      <dsp:spPr>
        <a:xfrm>
          <a:off x="0" y="2951650"/>
          <a:ext cx="10691265" cy="78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6F46F-A7D5-4C78-B944-2E4F43AEE15A}">
      <dsp:nvSpPr>
        <dsp:cNvPr id="0" name=""/>
        <dsp:cNvSpPr/>
      </dsp:nvSpPr>
      <dsp:spPr>
        <a:xfrm>
          <a:off x="237974" y="3128656"/>
          <a:ext cx="432681" cy="4326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EA2EA-D2E0-4B37-B36B-EA961C3F5DDE}">
      <dsp:nvSpPr>
        <dsp:cNvPr id="0" name=""/>
        <dsp:cNvSpPr/>
      </dsp:nvSpPr>
      <dsp:spPr>
        <a:xfrm>
          <a:off x="908630" y="2951650"/>
          <a:ext cx="9782634" cy="7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58" tIns="83258" rIns="83258" bIns="832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 models performed equally; future work could explore ensemble methods or time-based prediction.</a:t>
          </a:r>
        </a:p>
      </dsp:txBody>
      <dsp:txXfrm>
        <a:off x="908630" y="2951650"/>
        <a:ext cx="9782634" cy="786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9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2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1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0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2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9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roianu13/IBM_Proje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Rocket launch">
            <a:extLst>
              <a:ext uri="{FF2B5EF4-FFF2-40B4-BE49-F238E27FC236}">
                <a16:creationId xmlns:a16="http://schemas.microsoft.com/office/drawing/2014/main" id="{871E47A7-DBFE-E522-DEF2-0A9DE28C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A55CD-CA34-C481-F17F-90755A55A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056135"/>
            <a:ext cx="4754880" cy="417177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b="1" dirty="0"/>
              <a:t>SpaceX Launch Analysis: Data Science Capstone Presentation</a:t>
            </a:r>
            <a:br>
              <a:rPr lang="en-US" sz="4700" dirty="0"/>
            </a:br>
            <a:endParaRPr lang="en-US" sz="47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19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C27E8-38C3-162B-792F-C09E3418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9. Interactive Map (Folium)</a:t>
            </a:r>
            <a:br>
              <a:rPr lang="en-US" sz="2800"/>
            </a:b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B337-E67C-0912-7EF6-F7610E2D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Mapped all launch sites with coordinates.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Colored markers by launch outcome (success/failure).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Tooltip popups showing site and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Great for spatial pattern recognition.</a:t>
            </a:r>
          </a:p>
          <a:p>
            <a:endParaRPr lang="en-US" dirty="0"/>
          </a:p>
        </p:txBody>
      </p:sp>
      <p:pic>
        <p:nvPicPr>
          <p:cNvPr id="5" name="Picture 4" descr="Colorful pins connected with a thread">
            <a:extLst>
              <a:ext uri="{FF2B5EF4-FFF2-40B4-BE49-F238E27FC236}">
                <a16:creationId xmlns:a16="http://schemas.microsoft.com/office/drawing/2014/main" id="{828EC866-B758-5000-CFE8-9915FD61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35" r="30792" b="-2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3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map of a city&#10;&#10;AI-generated content may be incorrect.">
            <a:extLst>
              <a:ext uri="{FF2B5EF4-FFF2-40B4-BE49-F238E27FC236}">
                <a16:creationId xmlns:a16="http://schemas.microsoft.com/office/drawing/2014/main" id="{E1F07A1A-5251-6264-132E-94D7E965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3" r="27897" b="-3"/>
          <a:stretch>
            <a:fillRect/>
          </a:stretch>
        </p:blipFill>
        <p:spPr>
          <a:xfrm>
            <a:off x="4078591" y="167157"/>
            <a:ext cx="3848100" cy="485468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7521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map of a city&#10;&#10;AI-generated content may be incorrect.">
            <a:extLst>
              <a:ext uri="{FF2B5EF4-FFF2-40B4-BE49-F238E27FC236}">
                <a16:creationId xmlns:a16="http://schemas.microsoft.com/office/drawing/2014/main" id="{82C600CD-4BF1-46E3-F468-F8600762F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1" r="27574" b="-1"/>
          <a:stretch>
            <a:fillRect/>
          </a:stretch>
        </p:blipFill>
        <p:spPr>
          <a:xfrm>
            <a:off x="68846" y="167158"/>
            <a:ext cx="3848088" cy="4854683"/>
          </a:xfrm>
          <a:prstGeom prst="rect">
            <a:avLst/>
          </a:prstGeom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728CCA-AFBA-EF43-4802-BBE7874D1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1" r="43665" b="-1"/>
          <a:stretch>
            <a:fillRect/>
          </a:stretch>
        </p:blipFill>
        <p:spPr>
          <a:xfrm>
            <a:off x="8275054" y="0"/>
            <a:ext cx="3848100" cy="68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7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C8CE1-ADA3-1C93-6012-C019C6D6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10. Dashboard (</a:t>
            </a:r>
            <a:r>
              <a:rPr lang="en-US" sz="2800" b="1" err="1"/>
              <a:t>Plotly</a:t>
            </a:r>
            <a:r>
              <a:rPr lang="en-US" sz="2800" b="1"/>
              <a:t> Dash)</a:t>
            </a:r>
            <a:br>
              <a:rPr lang="en-US" sz="2800"/>
            </a:b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5CA5-8C4B-6FB8-9648-F3ECF472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Dropdown: Filter by launch 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Range slider: Select payload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Pie chart: Launch success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Scatter plot: Payload vs outcome by booster 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interactive, built with Dash components.</a:t>
            </a:r>
          </a:p>
          <a:p>
            <a:endParaRPr lang="en-US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AC5E428D-817D-22DD-2D4F-20624CDE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98" r="26606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6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847B1-C83B-44CB-B9E5-D614885C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/>
              <a:t>11. Predictive Results</a:t>
            </a:r>
            <a:br>
              <a:rPr lang="en-US" sz="3700"/>
            </a:br>
            <a:endParaRPr lang="en-US" sz="3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91B6B16-F93F-7A5F-3A30-B9FF1B51D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169440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38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41FE-2913-3DC7-34B9-C957296B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12. Conclusion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9428B7-B161-D095-C2B9-842A36AB1E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60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15C9F-187F-A7D1-FEFF-D5FCCBC8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/>
              <a:t>13. Creativity &amp; Innovation</a:t>
            </a:r>
            <a:br>
              <a:rPr lang="en-US" sz="3700" dirty="0"/>
            </a:br>
            <a:endParaRPr lang="en-US" sz="37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E2916B1D-1AB6-0AA6-7C2D-858380E5E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6838" y="2286633"/>
            <a:ext cx="3876421" cy="38764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3941-852B-5C09-DBAF-F650F8C5E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real APIs + scraping + SQL + Dash.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Highlighted anomaly (equal model accuracy) as an insight.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Balanced technical rigor with clear storytelling.</a:t>
            </a:r>
          </a:p>
          <a:p>
            <a:r>
              <a:rPr lang="en-US">
                <a:hlinkClick r:id="rId4"/>
              </a:rPr>
              <a:t>https://github.com/moroianu13/IBM_Project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7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98DFB-D2E9-A119-EF81-3DED5D04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1. Executive Summary</a:t>
            </a:r>
            <a:br>
              <a:rPr lang="en-US" dirty="0"/>
            </a:b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2A53C-08B9-9E37-EC80-B27F1E10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1580" b="-445"/>
          <a:stretch>
            <a:fillRect/>
          </a:stretch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43AA-98B3-39AF-264C-460D050DE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Explored SpaceX launch performance using multiple data sources (API, Wikipedia, CSV).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Applied web scraping, SQL, Folium, and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interactive dashboard with </a:t>
            </a:r>
            <a:r>
              <a:rPr lang="en-US" dirty="0" err="1"/>
              <a:t>Plotly</a:t>
            </a:r>
            <a:r>
              <a:rPr lang="en-US" dirty="0"/>
              <a:t> Dash.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83.33% accuracy across all classifiers.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Delivered key insights on launch site performance, success patterns, and booster versions.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6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9543D-D162-34AA-EACA-D612F299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2. Introduction &amp; Objective</a:t>
            </a:r>
            <a:br>
              <a:rPr lang="en-US" sz="3400"/>
            </a:br>
            <a:endParaRPr lang="en-US" sz="3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6A04-EE51-E6E1-50BC-B9E589CD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Objective: Analyze SpaceX launches to identify success drivers.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Tools: Python, Pandas, </a:t>
            </a:r>
            <a:r>
              <a:rPr lang="en-US" dirty="0" err="1"/>
              <a:t>BeautifulSoup</a:t>
            </a:r>
            <a:r>
              <a:rPr lang="en-US" dirty="0"/>
              <a:t>, Folium, SQL, </a:t>
            </a:r>
            <a:r>
              <a:rPr lang="en-US" dirty="0" err="1"/>
              <a:t>Plotly</a:t>
            </a:r>
            <a:r>
              <a:rPr lang="en-US" dirty="0"/>
              <a:t>, scikit-learn.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Scope: From data extraction to predictive modeling.</a:t>
            </a:r>
          </a:p>
          <a:p>
            <a:endParaRPr lang="en-US" dirty="0"/>
          </a:p>
        </p:txBody>
      </p:sp>
      <p:pic>
        <p:nvPicPr>
          <p:cNvPr id="5" name="Picture 4" descr="Colorful math learning objects">
            <a:extLst>
              <a:ext uri="{FF2B5EF4-FFF2-40B4-BE49-F238E27FC236}">
                <a16:creationId xmlns:a16="http://schemas.microsoft.com/office/drawing/2014/main" id="{433CA984-11AD-F769-7712-02659886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99" r="30145" b="-1"/>
          <a:stretch>
            <a:fillRect/>
          </a:stretch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3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D420B-6C52-1643-C4F1-94239C50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b="1" dirty="0"/>
              <a:t>3. Data Collection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009C9-3CC9-6097-4148-A10AAE89C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788164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35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6E29C-0CDF-C782-F88E-1971EB76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/>
              <a:t>4. Data Wrangling</a:t>
            </a:r>
            <a:br>
              <a:rPr lang="en-US" sz="3700"/>
            </a:br>
            <a:endParaRPr lang="en-US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9FEA74-4263-0B6E-153A-82D008513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61583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10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39108-7233-2E7D-7D90-38689AD7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6. Predictive Modeling: Methods</a:t>
            </a:r>
            <a:br>
              <a:rPr lang="en-US" sz="2800"/>
            </a:br>
            <a:endParaRPr lang="en-US" sz="2800"/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DA6BE994-3639-08D8-5D62-BCEFD20D1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41" r="20608" b="-1"/>
          <a:stretch>
            <a:fillRect/>
          </a:stretch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78C5-3AAB-CBA7-9CC1-8A762349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Standardized features using </a:t>
            </a:r>
            <a:r>
              <a:rPr lang="en-US" dirty="0" err="1"/>
              <a:t>StandardScaler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and validated 4 models: Logistic Regression, SVM, Decision Tree, KNN.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GridSearchCV</a:t>
            </a:r>
            <a:r>
              <a:rPr lang="en-US" dirty="0"/>
              <a:t> with 10-fold cross-validation.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7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0B980-0ACB-B673-2E0B-10BD8AA4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7. EDA: Visual Analysis</a:t>
            </a:r>
            <a:br>
              <a:rPr lang="en-US" dirty="0"/>
            </a:br>
            <a:endParaRPr lang="en-US"/>
          </a:p>
        </p:txBody>
      </p:sp>
      <p:pic>
        <p:nvPicPr>
          <p:cNvPr id="5" name="Picture 4" descr="Long exposure of a rocket launch">
            <a:extLst>
              <a:ext uri="{FF2B5EF4-FFF2-40B4-BE49-F238E27FC236}">
                <a16:creationId xmlns:a16="http://schemas.microsoft.com/office/drawing/2014/main" id="{FA14ED11-C394-483E-7326-145263FA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17" r="44263"/>
          <a:stretch>
            <a:fillRect/>
          </a:stretch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931B-5619-5D2B-3C05-321988C9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Launch success increased over time (</a:t>
            </a:r>
            <a:r>
              <a:rPr lang="en-US" dirty="0" err="1"/>
              <a:t>FlightNumber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GTO launches had lower success compared to LEO.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Payload Mass vs Launch Site scatter showed clustering by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Orbit type was a strong predictor of outcome.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6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4EAFC5-8A63-CABF-8FC2-95A3BB97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8795"/>
            <a:ext cx="2927073" cy="2305070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04142B-AAD1-DB2E-62CD-1F419E6F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4166684"/>
            <a:ext cx="2927072" cy="1719654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AE608-163F-8E15-026E-2274B72BB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469" y="2542688"/>
            <a:ext cx="3581061" cy="17726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B7364-B9E0-1B90-B89E-FEF6A78AA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460" y="967667"/>
            <a:ext cx="2927072" cy="1748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0C85E6-7DB3-185D-3C1E-9D1052293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1460" y="4144132"/>
            <a:ext cx="2927071" cy="17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8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3AF76-21D4-47DB-BF7A-2AAC2F4C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 b="1" dirty="0"/>
              <a:t>8. EDA: SQL Results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23BBA9-DDF2-E93E-661E-CA97EB9DA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552955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4256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516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Calisto MT</vt:lpstr>
      <vt:lpstr>Neue Haas Grotesk Text Pro</vt:lpstr>
      <vt:lpstr>Univers Condensed</vt:lpstr>
      <vt:lpstr>ChronicleVTI</vt:lpstr>
      <vt:lpstr>SpaceX Launch Analysis: Data Science Capstone Presentation </vt:lpstr>
      <vt:lpstr>1. Executive Summary </vt:lpstr>
      <vt:lpstr>2. Introduction &amp; Objective </vt:lpstr>
      <vt:lpstr>3. Data Collection </vt:lpstr>
      <vt:lpstr>4. Data Wrangling </vt:lpstr>
      <vt:lpstr>6. Predictive Modeling: Methods </vt:lpstr>
      <vt:lpstr>7. EDA: Visual Analysis </vt:lpstr>
      <vt:lpstr>PowerPoint Presentation</vt:lpstr>
      <vt:lpstr>8. EDA: SQL Results </vt:lpstr>
      <vt:lpstr>9. Interactive Map (Folium) </vt:lpstr>
      <vt:lpstr>PowerPoint Presentation</vt:lpstr>
      <vt:lpstr>10. Dashboard (Plotly Dash) </vt:lpstr>
      <vt:lpstr>11. Predictive Results </vt:lpstr>
      <vt:lpstr>12. Conclusion </vt:lpstr>
      <vt:lpstr>13. Creativity &amp; Innovation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Moroianu Adrian</dc:creator>
  <cp:lastModifiedBy>Moroianu Adrian</cp:lastModifiedBy>
  <cp:revision>2</cp:revision>
  <dcterms:created xsi:type="dcterms:W3CDTF">2025-06-02T11:56:18Z</dcterms:created>
  <dcterms:modified xsi:type="dcterms:W3CDTF">2025-06-02T12:20:39Z</dcterms:modified>
</cp:coreProperties>
</file>