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8946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howGuides="1">
      <p:cViewPr varScale="1">
        <p:scale>
          <a:sx n="75" d="100"/>
          <a:sy n="75" d="100"/>
        </p:scale>
        <p:origin x="90" y="96"/>
      </p:cViewPr>
      <p:guideLst>
        <p:guide orient="horz" pos="2140"/>
        <p:guide pos="386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852" y="1279525"/>
            <a:ext cx="613994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700" y="1322962"/>
            <a:ext cx="91422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700" y="3602038"/>
            <a:ext cx="91422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035" y="551543"/>
            <a:ext cx="1051353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5"/>
            <a:ext cx="1051353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573" y="1825625"/>
            <a:ext cx="1051353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686" y="3750945"/>
            <a:ext cx="9846150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686" y="4610028"/>
            <a:ext cx="7320109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573" y="258445"/>
            <a:ext cx="1051353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573" y="1825625"/>
            <a:ext cx="518058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0523" y="1825625"/>
            <a:ext cx="518058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23" y="365125"/>
            <a:ext cx="1051353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23" y="1744961"/>
            <a:ext cx="51567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23" y="2615609"/>
            <a:ext cx="5156772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985" y="1744961"/>
            <a:ext cx="518216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985" y="2615609"/>
            <a:ext cx="518216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5" y="2766219"/>
            <a:ext cx="1051353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20" y="127000"/>
            <a:ext cx="416438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2980" y="766354"/>
            <a:ext cx="5816230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699" y="2057400"/>
            <a:ext cx="416438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804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2550" y="365125"/>
            <a:ext cx="1529015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35" y="365125"/>
            <a:ext cx="8878210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35" y="365125"/>
            <a:ext cx="10513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5" y="1825625"/>
            <a:ext cx="105135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3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7805" y="6356350"/>
            <a:ext cx="41139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8905" y="6356350"/>
            <a:ext cx="274266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Connector 3"/>
          <p:cNvSpPr/>
          <p:nvPr/>
        </p:nvSpPr>
        <p:spPr>
          <a:xfrm>
            <a:off x="5680075" y="129540"/>
            <a:ext cx="895350" cy="501650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Start</a:t>
            </a:r>
            <a:endParaRPr lang="en-US" altLang="en-US" sz="1000"/>
          </a:p>
        </p:txBody>
      </p:sp>
      <p:sp>
        <p:nvSpPr>
          <p:cNvPr id="5" name="Flowchart: Connector 4"/>
          <p:cNvSpPr/>
          <p:nvPr/>
        </p:nvSpPr>
        <p:spPr>
          <a:xfrm>
            <a:off x="5680075" y="6283960"/>
            <a:ext cx="949325" cy="528955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Start</a:t>
            </a:r>
            <a:endParaRPr lang="en-US" altLang="en-US" sz="1000"/>
          </a:p>
        </p:txBody>
      </p:sp>
      <p:sp>
        <p:nvSpPr>
          <p:cNvPr id="6" name="Flowchart: Decision 5"/>
          <p:cNvSpPr/>
          <p:nvPr/>
        </p:nvSpPr>
        <p:spPr>
          <a:xfrm>
            <a:off x="5266288" y="912313"/>
            <a:ext cx="1754160" cy="94850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Verify Information From NIRC DB</a:t>
            </a:r>
            <a:endParaRPr lang="en-US" altLang="en-US" sz="1000"/>
          </a:p>
        </p:txBody>
      </p:sp>
      <p:sp>
        <p:nvSpPr>
          <p:cNvPr id="7" name="Flowchart: Magnetic Disk 6"/>
          <p:cNvSpPr/>
          <p:nvPr/>
        </p:nvSpPr>
        <p:spPr>
          <a:xfrm>
            <a:off x="7678420" y="1065530"/>
            <a:ext cx="1075055" cy="668655"/>
          </a:xfrm>
          <a:prstGeom prst="flowChartMagneticDisk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NIRC DB</a:t>
            </a:r>
            <a:endParaRPr lang="en-US" altLang="en-US" sz="1000"/>
          </a:p>
        </p:txBody>
      </p:sp>
      <p:sp>
        <p:nvSpPr>
          <p:cNvPr id="8" name="Flowchart: Magnetic Disk 7"/>
          <p:cNvSpPr/>
          <p:nvPr/>
        </p:nvSpPr>
        <p:spPr>
          <a:xfrm>
            <a:off x="7585355" y="3945601"/>
            <a:ext cx="1295780" cy="1439897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Lebelo DB</a:t>
            </a:r>
            <a:endParaRPr lang="en-US" altLang="en-US" sz="1000"/>
          </a:p>
        </p:txBody>
      </p:sp>
      <p:sp>
        <p:nvSpPr>
          <p:cNvPr id="9" name="Flowchart: Data 8"/>
          <p:cNvSpPr/>
          <p:nvPr/>
        </p:nvSpPr>
        <p:spPr>
          <a:xfrm>
            <a:off x="7405076" y="3072047"/>
            <a:ext cx="1844312" cy="584085"/>
          </a:xfrm>
          <a:prstGeom prst="flowChartInputOutp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Set PIN</a:t>
            </a:r>
            <a:endParaRPr lang="en-US" altLang="en-US" sz="1000"/>
          </a:p>
        </p:txBody>
      </p:sp>
      <p:sp>
        <p:nvSpPr>
          <p:cNvPr id="10" name="Flowchart: Alternate Process 9"/>
          <p:cNvSpPr/>
          <p:nvPr/>
        </p:nvSpPr>
        <p:spPr>
          <a:xfrm>
            <a:off x="2497528" y="1849445"/>
            <a:ext cx="2159845" cy="64757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Consider up to three attempts</a:t>
            </a:r>
            <a:endParaRPr lang="en-US" altLang="en-US" sz="1000"/>
          </a:p>
        </p:txBody>
      </p:sp>
      <p:sp>
        <p:nvSpPr>
          <p:cNvPr id="11" name="Flowchart: Alternate Process 10"/>
          <p:cNvSpPr/>
          <p:nvPr/>
        </p:nvSpPr>
        <p:spPr>
          <a:xfrm>
            <a:off x="2497528" y="4300049"/>
            <a:ext cx="2159845" cy="647573"/>
          </a:xfrm>
          <a:prstGeom prst="flowChartAlternate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Registration Failed</a:t>
            </a:r>
            <a:endParaRPr lang="en-US" altLang="en-US" sz="1000"/>
          </a:p>
        </p:txBody>
      </p:sp>
      <p:sp>
        <p:nvSpPr>
          <p:cNvPr id="12" name="Flowchart: Decision 11"/>
          <p:cNvSpPr/>
          <p:nvPr/>
        </p:nvSpPr>
        <p:spPr>
          <a:xfrm>
            <a:off x="3000375" y="2856865"/>
            <a:ext cx="1129665" cy="113474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Valid?</a:t>
            </a:r>
            <a:endParaRPr lang="en-US" altLang="en-US" sz="1000"/>
          </a:p>
        </p:txBody>
      </p:sp>
      <p:sp>
        <p:nvSpPr>
          <p:cNvPr id="13" name="Flowchart: Decision 12"/>
          <p:cNvSpPr/>
          <p:nvPr/>
        </p:nvSpPr>
        <p:spPr>
          <a:xfrm>
            <a:off x="3000375" y="5361305"/>
            <a:ext cx="1129665" cy="11607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Try Again</a:t>
            </a:r>
            <a:endParaRPr lang="en-US" altLang="en-US" sz="1000"/>
          </a:p>
        </p:txBody>
      </p:sp>
      <p:sp>
        <p:nvSpPr>
          <p:cNvPr id="14" name="Flowchart: Terminator 13"/>
          <p:cNvSpPr/>
          <p:nvPr/>
        </p:nvSpPr>
        <p:spPr>
          <a:xfrm>
            <a:off x="7405370" y="5659120"/>
            <a:ext cx="1656080" cy="575945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Send SMS </a:t>
            </a:r>
            <a:endParaRPr lang="en-US" altLang="en-US" sz="1000"/>
          </a:p>
        </p:txBody>
      </p:sp>
      <p:cxnSp>
        <p:nvCxnSpPr>
          <p:cNvPr id="15" name="Straight Arrow Connector 14"/>
          <p:cNvCxnSpPr>
            <a:endCxn id="9" idx="2"/>
          </p:cNvCxnSpPr>
          <p:nvPr/>
        </p:nvCxnSpPr>
        <p:spPr>
          <a:xfrm flipV="1">
            <a:off x="4157980" y="3364230"/>
            <a:ext cx="3431540" cy="34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571240" y="2497455"/>
            <a:ext cx="12065" cy="359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574415" y="4004945"/>
            <a:ext cx="0" cy="2876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3" idx="0"/>
          </p:cNvCxnSpPr>
          <p:nvPr/>
        </p:nvCxnSpPr>
        <p:spPr>
          <a:xfrm flipH="1">
            <a:off x="3565525" y="4947920"/>
            <a:ext cx="5715" cy="4133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10" idx="0"/>
          </p:cNvCxnSpPr>
          <p:nvPr/>
        </p:nvCxnSpPr>
        <p:spPr>
          <a:xfrm rot="10800000" flipV="1">
            <a:off x="3576955" y="1410335"/>
            <a:ext cx="1688465" cy="438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  <a:endCxn id="9" idx="0"/>
          </p:cNvCxnSpPr>
          <p:nvPr/>
        </p:nvCxnSpPr>
        <p:spPr>
          <a:xfrm rot="5400000" flipV="1">
            <a:off x="6721793" y="1282383"/>
            <a:ext cx="1210945" cy="2368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</p:cNvCxnSpPr>
          <p:nvPr/>
        </p:nvCxnSpPr>
        <p:spPr>
          <a:xfrm>
            <a:off x="7019925" y="1386840"/>
            <a:ext cx="658495" cy="26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4" idx="1"/>
          </p:cNvCxnSpPr>
          <p:nvPr/>
        </p:nvCxnSpPr>
        <p:spPr>
          <a:xfrm>
            <a:off x="4130040" y="5941695"/>
            <a:ext cx="3275330" cy="5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" idx="0"/>
          </p:cNvCxnSpPr>
          <p:nvPr/>
        </p:nvCxnSpPr>
        <p:spPr>
          <a:xfrm flipH="1">
            <a:off x="6155055" y="5948680"/>
            <a:ext cx="11430" cy="335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</p:cNvCxnSpPr>
          <p:nvPr/>
        </p:nvCxnSpPr>
        <p:spPr>
          <a:xfrm flipH="1">
            <a:off x="8230870" y="5386070"/>
            <a:ext cx="254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228330" y="3672840"/>
            <a:ext cx="254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6139815" y="631190"/>
            <a:ext cx="2540" cy="273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Elbow Connector 1"/>
          <p:cNvCxnSpPr>
            <a:stCxn id="13" idx="1"/>
            <a:endCxn id="10" idx="1"/>
          </p:cNvCxnSpPr>
          <p:nvPr/>
        </p:nvCxnSpPr>
        <p:spPr>
          <a:xfrm rot="10800000">
            <a:off x="2497455" y="2173605"/>
            <a:ext cx="502920" cy="3768090"/>
          </a:xfrm>
          <a:prstGeom prst="bentConnector3">
            <a:avLst>
              <a:gd name="adj1" fmla="val 1473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Decision 2"/>
          <p:cNvSpPr/>
          <p:nvPr/>
        </p:nvSpPr>
        <p:spPr>
          <a:xfrm>
            <a:off x="5251048" y="912313"/>
            <a:ext cx="1754160" cy="948503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Verify Information From NIRC DB</a:t>
            </a:r>
            <a:endParaRPr lang="en-US" altLang="en-US" sz="1000"/>
          </a:p>
        </p:txBody>
      </p:sp>
      <p:sp>
        <p:nvSpPr>
          <p:cNvPr id="27" name="Flowchart: Decision 26"/>
          <p:cNvSpPr/>
          <p:nvPr/>
        </p:nvSpPr>
        <p:spPr>
          <a:xfrm>
            <a:off x="2985135" y="2856865"/>
            <a:ext cx="1129665" cy="1134745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Valid?</a:t>
            </a:r>
            <a:endParaRPr lang="en-US" altLang="en-US" sz="1000"/>
          </a:p>
        </p:txBody>
      </p:sp>
      <p:sp>
        <p:nvSpPr>
          <p:cNvPr id="28" name="Flowchart: Decision 27"/>
          <p:cNvSpPr/>
          <p:nvPr/>
        </p:nvSpPr>
        <p:spPr>
          <a:xfrm>
            <a:off x="2985135" y="5361305"/>
            <a:ext cx="1129665" cy="1160780"/>
          </a:xfrm>
          <a:prstGeom prst="flowChartDecis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 sz="1000"/>
              <a:t>Try Again</a:t>
            </a:r>
            <a:endParaRPr lang="en-US" altLang="en-US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WPS Presentation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Arial Unicode MS</vt:lpstr>
      <vt:lpstr>Arial Black</vt:lpstr>
      <vt:lpstr>宋体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morolong</dc:creator>
  <cp:lastModifiedBy>morolong</cp:lastModifiedBy>
  <cp:revision>8</cp:revision>
  <dcterms:created xsi:type="dcterms:W3CDTF">2024-01-10T21:23:33Z</dcterms:created>
  <dcterms:modified xsi:type="dcterms:W3CDTF">2024-01-10T21:23:33Z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