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4"/>
  </p:sldMasterIdLst>
  <p:notesMasterIdLst>
    <p:notesMasterId r:id="rId32"/>
  </p:notesMasterIdLst>
  <p:handoutMasterIdLst>
    <p:handoutMasterId r:id="rId33"/>
  </p:handoutMasterIdLst>
  <p:sldIdLst>
    <p:sldId id="256" r:id="rId5"/>
    <p:sldId id="344" r:id="rId6"/>
    <p:sldId id="315" r:id="rId7"/>
    <p:sldId id="317" r:id="rId8"/>
    <p:sldId id="335" r:id="rId9"/>
    <p:sldId id="319" r:id="rId10"/>
    <p:sldId id="320" r:id="rId11"/>
    <p:sldId id="336" r:id="rId12"/>
    <p:sldId id="325" r:id="rId13"/>
    <p:sldId id="339" r:id="rId14"/>
    <p:sldId id="346" r:id="rId15"/>
    <p:sldId id="324" r:id="rId16"/>
    <p:sldId id="343" r:id="rId17"/>
    <p:sldId id="326" r:id="rId18"/>
    <p:sldId id="340" r:id="rId19"/>
    <p:sldId id="341" r:id="rId20"/>
    <p:sldId id="342" r:id="rId21"/>
    <p:sldId id="328" r:id="rId22"/>
    <p:sldId id="327" r:id="rId23"/>
    <p:sldId id="329" r:id="rId24"/>
    <p:sldId id="338" r:id="rId25"/>
    <p:sldId id="330" r:id="rId26"/>
    <p:sldId id="331" r:id="rId27"/>
    <p:sldId id="332" r:id="rId28"/>
    <p:sldId id="333" r:id="rId29"/>
    <p:sldId id="345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94683" autoAdjust="0"/>
  </p:normalViewPr>
  <p:slideViewPr>
    <p:cSldViewPr snapToGrid="0" snapToObjects="1">
      <p:cViewPr varScale="1">
        <p:scale>
          <a:sx n="173" d="100"/>
          <a:sy n="173" d="100"/>
        </p:scale>
        <p:origin x="15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0F7C8-E20B-3D44-B3EB-EC841EEE39B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75BE952-6743-D84B-9024-FA0F5297F27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SysLib</a:t>
          </a:r>
          <a:endParaRPr lang="en-US" dirty="0"/>
        </a:p>
      </dgm:t>
    </dgm:pt>
    <dgm:pt modelId="{6194BCEB-5FD6-AD49-8D0C-5268E037BC15}" type="parTrans" cxnId="{2F99B9C7-70BF-964C-8B05-618776BEF065}">
      <dgm:prSet/>
      <dgm:spPr/>
      <dgm:t>
        <a:bodyPr/>
        <a:lstStyle/>
        <a:p>
          <a:endParaRPr lang="en-US"/>
        </a:p>
      </dgm:t>
    </dgm:pt>
    <dgm:pt modelId="{741C8D3B-640A-7E44-8F62-F23D4D6E4D9F}" type="sibTrans" cxnId="{2F99B9C7-70BF-964C-8B05-618776BEF065}">
      <dgm:prSet/>
      <dgm:spPr/>
      <dgm:t>
        <a:bodyPr/>
        <a:lstStyle/>
        <a:p>
          <a:endParaRPr lang="en-US"/>
        </a:p>
      </dgm:t>
    </dgm:pt>
    <dgm:pt modelId="{EEFCEDF8-8568-1343-975E-1B8AE405269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A02C1622-DFC1-474D-9680-4876DA1DDCA6}" type="parTrans" cxnId="{4AF8102C-A606-B045-9E06-B2BFB4007F68}">
      <dgm:prSet/>
      <dgm:spPr/>
      <dgm:t>
        <a:bodyPr/>
        <a:lstStyle/>
        <a:p>
          <a:endParaRPr lang="en-US"/>
        </a:p>
      </dgm:t>
    </dgm:pt>
    <dgm:pt modelId="{FDA3AA17-E9F0-7F43-B755-4C87323775DF}" type="sibTrans" cxnId="{4AF8102C-A606-B045-9E06-B2BFB4007F68}">
      <dgm:prSet/>
      <dgm:spPr/>
      <dgm:t>
        <a:bodyPr/>
        <a:lstStyle/>
        <a:p>
          <a:endParaRPr lang="en-US"/>
        </a:p>
      </dgm:t>
    </dgm:pt>
    <dgm:pt modelId="{AE31D368-4E27-614C-80BC-870EFEB9CB0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FileSystem</a:t>
          </a:r>
          <a:endParaRPr lang="en-US" dirty="0"/>
        </a:p>
      </dgm:t>
    </dgm:pt>
    <dgm:pt modelId="{8867F29B-BA85-494E-8C13-83F718F17F16}" type="parTrans" cxnId="{5B51F20A-604D-FD4D-BD67-6433F19D8267}">
      <dgm:prSet/>
      <dgm:spPr/>
      <dgm:t>
        <a:bodyPr/>
        <a:lstStyle/>
        <a:p>
          <a:endParaRPr lang="en-US"/>
        </a:p>
      </dgm:t>
    </dgm:pt>
    <dgm:pt modelId="{79025069-BEEF-F442-A9B8-3FB9F56DEF7E}" type="sibTrans" cxnId="{5B51F20A-604D-FD4D-BD67-6433F19D8267}">
      <dgm:prSet/>
      <dgm:spPr/>
      <dgm:t>
        <a:bodyPr/>
        <a:lstStyle/>
        <a:p>
          <a:endParaRPr lang="en-US"/>
        </a:p>
      </dgm:t>
    </dgm:pt>
    <dgm:pt modelId="{C0A99D28-FBC2-4C4D-99A7-0181E09D6747}" type="pres">
      <dgm:prSet presAssocID="{2700F7C8-E20B-3D44-B3EB-EC841EEE39B8}" presName="Name0" presStyleCnt="0">
        <dgm:presLayoutVars>
          <dgm:dir/>
          <dgm:resizeHandles val="exact"/>
        </dgm:presLayoutVars>
      </dgm:prSet>
      <dgm:spPr/>
    </dgm:pt>
    <dgm:pt modelId="{0B1D10E8-8CBE-044E-BF95-3477FCD98471}" type="pres">
      <dgm:prSet presAssocID="{775BE952-6743-D84B-9024-FA0F5297F27A}" presName="node" presStyleLbl="node1" presStyleIdx="0" presStyleCnt="3" custLinFactNeighborX="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EEEC2-24F1-1646-B438-9E978E45EBF5}" type="pres">
      <dgm:prSet presAssocID="{741C8D3B-640A-7E44-8F62-F23D4D6E4D9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B32602D-DF61-6A46-BF0F-DB6E68801A3C}" type="pres">
      <dgm:prSet presAssocID="{741C8D3B-640A-7E44-8F62-F23D4D6E4D9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3A8514-E253-6E4D-98D7-1D820594B6F5}" type="pres">
      <dgm:prSet presAssocID="{EEFCEDF8-8568-1343-975E-1B8AE4052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FF3F7-8D26-7443-9FF0-8F45D4910E08}" type="pres">
      <dgm:prSet presAssocID="{FDA3AA17-E9F0-7F43-B755-4C87323775D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F1F5263-8D0D-EB4D-88F2-85AF3605888F}" type="pres">
      <dgm:prSet presAssocID="{FDA3AA17-E9F0-7F43-B755-4C87323775D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DA2A969-6678-A14F-9AD2-8F725EE1182D}" type="pres">
      <dgm:prSet presAssocID="{AE31D368-4E27-614C-80BC-870EFEB9CB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27DABA-DD8E-48B6-A8B2-EDFA6775FE5D}" type="presOf" srcId="{FDA3AA17-E9F0-7F43-B755-4C87323775DF}" destId="{F80FF3F7-8D26-7443-9FF0-8F45D4910E08}" srcOrd="0" destOrd="0" presId="urn:microsoft.com/office/officeart/2005/8/layout/process1"/>
    <dgm:cxn modelId="{9D2209CC-5B41-475E-895D-698903389425}" type="presOf" srcId="{741C8D3B-640A-7E44-8F62-F23D4D6E4D9F}" destId="{6B32602D-DF61-6A46-BF0F-DB6E68801A3C}" srcOrd="1" destOrd="0" presId="urn:microsoft.com/office/officeart/2005/8/layout/process1"/>
    <dgm:cxn modelId="{2F99B9C7-70BF-964C-8B05-618776BEF065}" srcId="{2700F7C8-E20B-3D44-B3EB-EC841EEE39B8}" destId="{775BE952-6743-D84B-9024-FA0F5297F27A}" srcOrd="0" destOrd="0" parTransId="{6194BCEB-5FD6-AD49-8D0C-5268E037BC15}" sibTransId="{741C8D3B-640A-7E44-8F62-F23D4D6E4D9F}"/>
    <dgm:cxn modelId="{5B51F20A-604D-FD4D-BD67-6433F19D8267}" srcId="{2700F7C8-E20B-3D44-B3EB-EC841EEE39B8}" destId="{AE31D368-4E27-614C-80BC-870EFEB9CB0E}" srcOrd="2" destOrd="0" parTransId="{8867F29B-BA85-494E-8C13-83F718F17F16}" sibTransId="{79025069-BEEF-F442-A9B8-3FB9F56DEF7E}"/>
    <dgm:cxn modelId="{4AF8102C-A606-B045-9E06-B2BFB4007F68}" srcId="{2700F7C8-E20B-3D44-B3EB-EC841EEE39B8}" destId="{EEFCEDF8-8568-1343-975E-1B8AE4052690}" srcOrd="1" destOrd="0" parTransId="{A02C1622-DFC1-474D-9680-4876DA1DDCA6}" sibTransId="{FDA3AA17-E9F0-7F43-B755-4C87323775DF}"/>
    <dgm:cxn modelId="{AF610B9E-4E34-4846-A4EE-70B57BE6A424}" type="presOf" srcId="{741C8D3B-640A-7E44-8F62-F23D4D6E4D9F}" destId="{7B2EEEC2-24F1-1646-B438-9E978E45EBF5}" srcOrd="0" destOrd="0" presId="urn:microsoft.com/office/officeart/2005/8/layout/process1"/>
    <dgm:cxn modelId="{3BFC8BF7-1775-4303-865C-E7DE6A2475CC}" type="presOf" srcId="{FDA3AA17-E9F0-7F43-B755-4C87323775DF}" destId="{3F1F5263-8D0D-EB4D-88F2-85AF3605888F}" srcOrd="1" destOrd="0" presId="urn:microsoft.com/office/officeart/2005/8/layout/process1"/>
    <dgm:cxn modelId="{1B44F753-DAFB-464C-84E6-194C1A6D92A0}" type="presOf" srcId="{AE31D368-4E27-614C-80BC-870EFEB9CB0E}" destId="{6DA2A969-6678-A14F-9AD2-8F725EE1182D}" srcOrd="0" destOrd="0" presId="urn:microsoft.com/office/officeart/2005/8/layout/process1"/>
    <dgm:cxn modelId="{C87B019B-6865-4F65-B5BD-B1A6D19F4C96}" type="presOf" srcId="{2700F7C8-E20B-3D44-B3EB-EC841EEE39B8}" destId="{C0A99D28-FBC2-4C4D-99A7-0181E09D6747}" srcOrd="0" destOrd="0" presId="urn:microsoft.com/office/officeart/2005/8/layout/process1"/>
    <dgm:cxn modelId="{A52511A5-64BA-4D13-8598-3D65D5F377A7}" type="presOf" srcId="{EEFCEDF8-8568-1343-975E-1B8AE4052690}" destId="{9E3A8514-E253-6E4D-98D7-1D820594B6F5}" srcOrd="0" destOrd="0" presId="urn:microsoft.com/office/officeart/2005/8/layout/process1"/>
    <dgm:cxn modelId="{13E85BB2-173B-47BE-9446-E16E8B9F2089}" type="presOf" srcId="{775BE952-6743-D84B-9024-FA0F5297F27A}" destId="{0B1D10E8-8CBE-044E-BF95-3477FCD98471}" srcOrd="0" destOrd="0" presId="urn:microsoft.com/office/officeart/2005/8/layout/process1"/>
    <dgm:cxn modelId="{11A614D8-3C49-487A-AFC1-F0F0DDF0968C}" type="presParOf" srcId="{C0A99D28-FBC2-4C4D-99A7-0181E09D6747}" destId="{0B1D10E8-8CBE-044E-BF95-3477FCD98471}" srcOrd="0" destOrd="0" presId="urn:microsoft.com/office/officeart/2005/8/layout/process1"/>
    <dgm:cxn modelId="{A3D6209A-25CB-48F1-A17E-757CFEBB3345}" type="presParOf" srcId="{C0A99D28-FBC2-4C4D-99A7-0181E09D6747}" destId="{7B2EEEC2-24F1-1646-B438-9E978E45EBF5}" srcOrd="1" destOrd="0" presId="urn:microsoft.com/office/officeart/2005/8/layout/process1"/>
    <dgm:cxn modelId="{7077033C-BE45-47FD-8677-7326C3D3EF96}" type="presParOf" srcId="{7B2EEEC2-24F1-1646-B438-9E978E45EBF5}" destId="{6B32602D-DF61-6A46-BF0F-DB6E68801A3C}" srcOrd="0" destOrd="0" presId="urn:microsoft.com/office/officeart/2005/8/layout/process1"/>
    <dgm:cxn modelId="{986DDC00-9F3A-44A7-8066-A0876DAD748B}" type="presParOf" srcId="{C0A99D28-FBC2-4C4D-99A7-0181E09D6747}" destId="{9E3A8514-E253-6E4D-98D7-1D820594B6F5}" srcOrd="2" destOrd="0" presId="urn:microsoft.com/office/officeart/2005/8/layout/process1"/>
    <dgm:cxn modelId="{947ABEE7-AB80-446A-A686-8E7611475795}" type="presParOf" srcId="{C0A99D28-FBC2-4C4D-99A7-0181E09D6747}" destId="{F80FF3F7-8D26-7443-9FF0-8F45D4910E08}" srcOrd="3" destOrd="0" presId="urn:microsoft.com/office/officeart/2005/8/layout/process1"/>
    <dgm:cxn modelId="{63E2780D-21FE-4ABF-B03E-33D4015D736D}" type="presParOf" srcId="{F80FF3F7-8D26-7443-9FF0-8F45D4910E08}" destId="{3F1F5263-8D0D-EB4D-88F2-85AF3605888F}" srcOrd="0" destOrd="0" presId="urn:microsoft.com/office/officeart/2005/8/layout/process1"/>
    <dgm:cxn modelId="{79E211D8-869F-490E-8E07-9C0F4AE78570}" type="presParOf" srcId="{C0A99D28-FBC2-4C4D-99A7-0181E09D6747}" destId="{6DA2A969-6678-A14F-9AD2-8F725EE118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0F7C8-E20B-3D44-B3EB-EC841EEE39B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75BE952-6743-D84B-9024-FA0F5297F27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SysLib</a:t>
          </a:r>
          <a:endParaRPr lang="en-US" dirty="0"/>
        </a:p>
      </dgm:t>
    </dgm:pt>
    <dgm:pt modelId="{6194BCEB-5FD6-AD49-8D0C-5268E037BC15}" type="parTrans" cxnId="{2F99B9C7-70BF-964C-8B05-618776BEF065}">
      <dgm:prSet/>
      <dgm:spPr/>
      <dgm:t>
        <a:bodyPr/>
        <a:lstStyle/>
        <a:p>
          <a:endParaRPr lang="en-US"/>
        </a:p>
      </dgm:t>
    </dgm:pt>
    <dgm:pt modelId="{741C8D3B-640A-7E44-8F62-F23D4D6E4D9F}" type="sibTrans" cxnId="{2F99B9C7-70BF-964C-8B05-618776BEF065}">
      <dgm:prSet/>
      <dgm:spPr/>
      <dgm:t>
        <a:bodyPr/>
        <a:lstStyle/>
        <a:p>
          <a:endParaRPr lang="en-US"/>
        </a:p>
      </dgm:t>
    </dgm:pt>
    <dgm:pt modelId="{EEFCEDF8-8568-1343-975E-1B8AE405269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A02C1622-DFC1-474D-9680-4876DA1DDCA6}" type="parTrans" cxnId="{4AF8102C-A606-B045-9E06-B2BFB4007F68}">
      <dgm:prSet/>
      <dgm:spPr/>
      <dgm:t>
        <a:bodyPr/>
        <a:lstStyle/>
        <a:p>
          <a:endParaRPr lang="en-US"/>
        </a:p>
      </dgm:t>
    </dgm:pt>
    <dgm:pt modelId="{FDA3AA17-E9F0-7F43-B755-4C87323775DF}" type="sibTrans" cxnId="{4AF8102C-A606-B045-9E06-B2BFB4007F68}">
      <dgm:prSet/>
      <dgm:spPr/>
      <dgm:t>
        <a:bodyPr/>
        <a:lstStyle/>
        <a:p>
          <a:endParaRPr lang="en-US"/>
        </a:p>
      </dgm:t>
    </dgm:pt>
    <dgm:pt modelId="{AE31D368-4E27-614C-80BC-870EFEB9CB0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FileSystem</a:t>
          </a:r>
          <a:endParaRPr lang="en-US" dirty="0"/>
        </a:p>
      </dgm:t>
    </dgm:pt>
    <dgm:pt modelId="{8867F29B-BA85-494E-8C13-83F718F17F16}" type="parTrans" cxnId="{5B51F20A-604D-FD4D-BD67-6433F19D8267}">
      <dgm:prSet/>
      <dgm:spPr/>
      <dgm:t>
        <a:bodyPr/>
        <a:lstStyle/>
        <a:p>
          <a:endParaRPr lang="en-US"/>
        </a:p>
      </dgm:t>
    </dgm:pt>
    <dgm:pt modelId="{79025069-BEEF-F442-A9B8-3FB9F56DEF7E}" type="sibTrans" cxnId="{5B51F20A-604D-FD4D-BD67-6433F19D8267}">
      <dgm:prSet/>
      <dgm:spPr/>
      <dgm:t>
        <a:bodyPr/>
        <a:lstStyle/>
        <a:p>
          <a:endParaRPr lang="en-US"/>
        </a:p>
      </dgm:t>
    </dgm:pt>
    <dgm:pt modelId="{C0A99D28-FBC2-4C4D-99A7-0181E09D6747}" type="pres">
      <dgm:prSet presAssocID="{2700F7C8-E20B-3D44-B3EB-EC841EEE39B8}" presName="Name0" presStyleCnt="0">
        <dgm:presLayoutVars>
          <dgm:dir/>
          <dgm:resizeHandles val="exact"/>
        </dgm:presLayoutVars>
      </dgm:prSet>
      <dgm:spPr/>
    </dgm:pt>
    <dgm:pt modelId="{0B1D10E8-8CBE-044E-BF95-3477FCD98471}" type="pres">
      <dgm:prSet presAssocID="{775BE952-6743-D84B-9024-FA0F5297F27A}" presName="node" presStyleLbl="node1" presStyleIdx="0" presStyleCnt="3" custLinFactNeighborX="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EEEC2-24F1-1646-B438-9E978E45EBF5}" type="pres">
      <dgm:prSet presAssocID="{741C8D3B-640A-7E44-8F62-F23D4D6E4D9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B32602D-DF61-6A46-BF0F-DB6E68801A3C}" type="pres">
      <dgm:prSet presAssocID="{741C8D3B-640A-7E44-8F62-F23D4D6E4D9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3A8514-E253-6E4D-98D7-1D820594B6F5}" type="pres">
      <dgm:prSet presAssocID="{EEFCEDF8-8568-1343-975E-1B8AE4052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FF3F7-8D26-7443-9FF0-8F45D4910E08}" type="pres">
      <dgm:prSet presAssocID="{FDA3AA17-E9F0-7F43-B755-4C87323775D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F1F5263-8D0D-EB4D-88F2-85AF3605888F}" type="pres">
      <dgm:prSet presAssocID="{FDA3AA17-E9F0-7F43-B755-4C87323775D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DA2A969-6678-A14F-9AD2-8F725EE1182D}" type="pres">
      <dgm:prSet presAssocID="{AE31D368-4E27-614C-80BC-870EFEB9CB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6E6C00-BF89-964D-8F4A-A2AACBAC6584}" type="presOf" srcId="{EEFCEDF8-8568-1343-975E-1B8AE4052690}" destId="{9E3A8514-E253-6E4D-98D7-1D820594B6F5}" srcOrd="0" destOrd="0" presId="urn:microsoft.com/office/officeart/2005/8/layout/process1"/>
    <dgm:cxn modelId="{ABD8B70D-99D5-484E-BBDE-58CBDEFBA7CC}" type="presOf" srcId="{741C8D3B-640A-7E44-8F62-F23D4D6E4D9F}" destId="{7B2EEEC2-24F1-1646-B438-9E978E45EBF5}" srcOrd="0" destOrd="0" presId="urn:microsoft.com/office/officeart/2005/8/layout/process1"/>
    <dgm:cxn modelId="{5B51F20A-604D-FD4D-BD67-6433F19D8267}" srcId="{2700F7C8-E20B-3D44-B3EB-EC841EEE39B8}" destId="{AE31D368-4E27-614C-80BC-870EFEB9CB0E}" srcOrd="2" destOrd="0" parTransId="{8867F29B-BA85-494E-8C13-83F718F17F16}" sibTransId="{79025069-BEEF-F442-A9B8-3FB9F56DEF7E}"/>
    <dgm:cxn modelId="{651F1A9C-5BAE-CA43-90F1-E7DDCB6BD54D}" type="presOf" srcId="{775BE952-6743-D84B-9024-FA0F5297F27A}" destId="{0B1D10E8-8CBE-044E-BF95-3477FCD98471}" srcOrd="0" destOrd="0" presId="urn:microsoft.com/office/officeart/2005/8/layout/process1"/>
    <dgm:cxn modelId="{2F99B9C7-70BF-964C-8B05-618776BEF065}" srcId="{2700F7C8-E20B-3D44-B3EB-EC841EEE39B8}" destId="{775BE952-6743-D84B-9024-FA0F5297F27A}" srcOrd="0" destOrd="0" parTransId="{6194BCEB-5FD6-AD49-8D0C-5268E037BC15}" sibTransId="{741C8D3B-640A-7E44-8F62-F23D4D6E4D9F}"/>
    <dgm:cxn modelId="{9464ED72-3A85-4C49-A424-3E863B324C7D}" type="presOf" srcId="{2700F7C8-E20B-3D44-B3EB-EC841EEE39B8}" destId="{C0A99D28-FBC2-4C4D-99A7-0181E09D6747}" srcOrd="0" destOrd="0" presId="urn:microsoft.com/office/officeart/2005/8/layout/process1"/>
    <dgm:cxn modelId="{419E3030-7140-3F4C-8715-1BFD1150BCE3}" type="presOf" srcId="{FDA3AA17-E9F0-7F43-B755-4C87323775DF}" destId="{3F1F5263-8D0D-EB4D-88F2-85AF3605888F}" srcOrd="1" destOrd="0" presId="urn:microsoft.com/office/officeart/2005/8/layout/process1"/>
    <dgm:cxn modelId="{DE18361C-0BCF-B94E-A3BA-9C668CBB0AEB}" type="presOf" srcId="{741C8D3B-640A-7E44-8F62-F23D4D6E4D9F}" destId="{6B32602D-DF61-6A46-BF0F-DB6E68801A3C}" srcOrd="1" destOrd="0" presId="urn:microsoft.com/office/officeart/2005/8/layout/process1"/>
    <dgm:cxn modelId="{A5EDD471-B604-7042-8933-F8C8FBEE6307}" type="presOf" srcId="{FDA3AA17-E9F0-7F43-B755-4C87323775DF}" destId="{F80FF3F7-8D26-7443-9FF0-8F45D4910E08}" srcOrd="0" destOrd="0" presId="urn:microsoft.com/office/officeart/2005/8/layout/process1"/>
    <dgm:cxn modelId="{5C1B4E98-36A1-7146-90B3-EC949580ECFE}" type="presOf" srcId="{AE31D368-4E27-614C-80BC-870EFEB9CB0E}" destId="{6DA2A969-6678-A14F-9AD2-8F725EE1182D}" srcOrd="0" destOrd="0" presId="urn:microsoft.com/office/officeart/2005/8/layout/process1"/>
    <dgm:cxn modelId="{4AF8102C-A606-B045-9E06-B2BFB4007F68}" srcId="{2700F7C8-E20B-3D44-B3EB-EC841EEE39B8}" destId="{EEFCEDF8-8568-1343-975E-1B8AE4052690}" srcOrd="1" destOrd="0" parTransId="{A02C1622-DFC1-474D-9680-4876DA1DDCA6}" sibTransId="{FDA3AA17-E9F0-7F43-B755-4C87323775DF}"/>
    <dgm:cxn modelId="{6993D5B6-503D-5B44-9B2F-9248D2121D23}" type="presParOf" srcId="{C0A99D28-FBC2-4C4D-99A7-0181E09D6747}" destId="{0B1D10E8-8CBE-044E-BF95-3477FCD98471}" srcOrd="0" destOrd="0" presId="urn:microsoft.com/office/officeart/2005/8/layout/process1"/>
    <dgm:cxn modelId="{B9C9391B-578E-A248-9C68-A7BCA55544C1}" type="presParOf" srcId="{C0A99D28-FBC2-4C4D-99A7-0181E09D6747}" destId="{7B2EEEC2-24F1-1646-B438-9E978E45EBF5}" srcOrd="1" destOrd="0" presId="urn:microsoft.com/office/officeart/2005/8/layout/process1"/>
    <dgm:cxn modelId="{BF9DB72E-8E96-394C-AE6B-D43D2362F874}" type="presParOf" srcId="{7B2EEEC2-24F1-1646-B438-9E978E45EBF5}" destId="{6B32602D-DF61-6A46-BF0F-DB6E68801A3C}" srcOrd="0" destOrd="0" presId="urn:microsoft.com/office/officeart/2005/8/layout/process1"/>
    <dgm:cxn modelId="{CBC1946D-70CE-3C43-9CB9-ABFB92902C8B}" type="presParOf" srcId="{C0A99D28-FBC2-4C4D-99A7-0181E09D6747}" destId="{9E3A8514-E253-6E4D-98D7-1D820594B6F5}" srcOrd="2" destOrd="0" presId="urn:microsoft.com/office/officeart/2005/8/layout/process1"/>
    <dgm:cxn modelId="{0AE335AC-3DC2-8F49-BD9F-C1DD900B8F9F}" type="presParOf" srcId="{C0A99D28-FBC2-4C4D-99A7-0181E09D6747}" destId="{F80FF3F7-8D26-7443-9FF0-8F45D4910E08}" srcOrd="3" destOrd="0" presId="urn:microsoft.com/office/officeart/2005/8/layout/process1"/>
    <dgm:cxn modelId="{F66B283C-5023-5248-96D4-1B5E45A6DB22}" type="presParOf" srcId="{F80FF3F7-8D26-7443-9FF0-8F45D4910E08}" destId="{3F1F5263-8D0D-EB4D-88F2-85AF3605888F}" srcOrd="0" destOrd="0" presId="urn:microsoft.com/office/officeart/2005/8/layout/process1"/>
    <dgm:cxn modelId="{9E3BD566-F200-0344-8315-B318C565087F}" type="presParOf" srcId="{C0A99D28-FBC2-4C4D-99A7-0181E09D6747}" destId="{6DA2A969-6678-A14F-9AD2-8F725EE118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D10E8-8CBE-044E-BF95-3477FCD98471}">
      <dsp:nvSpPr>
        <dsp:cNvPr id="0" name=""/>
        <dsp:cNvSpPr/>
      </dsp:nvSpPr>
      <dsp:spPr>
        <a:xfrm>
          <a:off x="45722" y="984493"/>
          <a:ext cx="2041773" cy="12250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SysLib</a:t>
          </a:r>
          <a:endParaRPr lang="en-US" sz="3100" kern="1200" dirty="0"/>
        </a:p>
      </dsp:txBody>
      <dsp:txXfrm>
        <a:off x="81603" y="1020374"/>
        <a:ext cx="1970011" cy="1153301"/>
      </dsp:txXfrm>
    </dsp:sp>
    <dsp:sp modelId="{7B2EEEC2-24F1-1646-B438-9E978E45EBF5}">
      <dsp:nvSpPr>
        <dsp:cNvPr id="0" name=""/>
        <dsp:cNvSpPr/>
      </dsp:nvSpPr>
      <dsp:spPr>
        <a:xfrm>
          <a:off x="2281950" y="1343845"/>
          <a:ext cx="412243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281950" y="1445117"/>
        <a:ext cx="288570" cy="303815"/>
      </dsp:txXfrm>
    </dsp:sp>
    <dsp:sp modelId="{9E3A8514-E253-6E4D-98D7-1D820594B6F5}">
      <dsp:nvSpPr>
        <dsp:cNvPr id="0" name=""/>
        <dsp:cNvSpPr/>
      </dsp:nvSpPr>
      <dsp:spPr>
        <a:xfrm>
          <a:off x="2865313" y="984493"/>
          <a:ext cx="2041773" cy="12250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Kernel</a:t>
          </a:r>
          <a:endParaRPr lang="en-US" sz="3100" kern="1200" dirty="0"/>
        </a:p>
      </dsp:txBody>
      <dsp:txXfrm>
        <a:off x="2901194" y="1020374"/>
        <a:ext cx="1970011" cy="1153301"/>
      </dsp:txXfrm>
    </dsp:sp>
    <dsp:sp modelId="{F80FF3F7-8D26-7443-9FF0-8F45D4910E08}">
      <dsp:nvSpPr>
        <dsp:cNvPr id="0" name=""/>
        <dsp:cNvSpPr/>
      </dsp:nvSpPr>
      <dsp:spPr>
        <a:xfrm>
          <a:off x="5111263" y="1343845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111263" y="1445117"/>
        <a:ext cx="302999" cy="303815"/>
      </dsp:txXfrm>
    </dsp:sp>
    <dsp:sp modelId="{6DA2A969-6678-A14F-9AD2-8F725EE1182D}">
      <dsp:nvSpPr>
        <dsp:cNvPr id="0" name=""/>
        <dsp:cNvSpPr/>
      </dsp:nvSpPr>
      <dsp:spPr>
        <a:xfrm>
          <a:off x="5723795" y="984493"/>
          <a:ext cx="2041773" cy="12250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FileSystem</a:t>
          </a:r>
          <a:endParaRPr lang="en-US" sz="3100" kern="1200" dirty="0"/>
        </a:p>
      </dsp:txBody>
      <dsp:txXfrm>
        <a:off x="5759676" y="1020374"/>
        <a:ext cx="1970011" cy="1153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D10E8-8CBE-044E-BF95-3477FCD98471}">
      <dsp:nvSpPr>
        <dsp:cNvPr id="0" name=""/>
        <dsp:cNvSpPr/>
      </dsp:nvSpPr>
      <dsp:spPr>
        <a:xfrm>
          <a:off x="45722" y="984493"/>
          <a:ext cx="2041773" cy="12250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SysLib</a:t>
          </a:r>
          <a:endParaRPr lang="en-US" sz="3100" kern="1200" dirty="0"/>
        </a:p>
      </dsp:txBody>
      <dsp:txXfrm>
        <a:off x="81603" y="1020374"/>
        <a:ext cx="1970011" cy="1153301"/>
      </dsp:txXfrm>
    </dsp:sp>
    <dsp:sp modelId="{7B2EEEC2-24F1-1646-B438-9E978E45EBF5}">
      <dsp:nvSpPr>
        <dsp:cNvPr id="0" name=""/>
        <dsp:cNvSpPr/>
      </dsp:nvSpPr>
      <dsp:spPr>
        <a:xfrm>
          <a:off x="2281950" y="1343845"/>
          <a:ext cx="412243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281950" y="1445117"/>
        <a:ext cx="288570" cy="303815"/>
      </dsp:txXfrm>
    </dsp:sp>
    <dsp:sp modelId="{9E3A8514-E253-6E4D-98D7-1D820594B6F5}">
      <dsp:nvSpPr>
        <dsp:cNvPr id="0" name=""/>
        <dsp:cNvSpPr/>
      </dsp:nvSpPr>
      <dsp:spPr>
        <a:xfrm>
          <a:off x="2865313" y="984493"/>
          <a:ext cx="2041773" cy="12250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Kernel</a:t>
          </a:r>
          <a:endParaRPr lang="en-US" sz="3100" kern="1200" dirty="0"/>
        </a:p>
      </dsp:txBody>
      <dsp:txXfrm>
        <a:off x="2901194" y="1020374"/>
        <a:ext cx="1970011" cy="1153301"/>
      </dsp:txXfrm>
    </dsp:sp>
    <dsp:sp modelId="{F80FF3F7-8D26-7443-9FF0-8F45D4910E08}">
      <dsp:nvSpPr>
        <dsp:cNvPr id="0" name=""/>
        <dsp:cNvSpPr/>
      </dsp:nvSpPr>
      <dsp:spPr>
        <a:xfrm>
          <a:off x="5111263" y="1343845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111263" y="1445117"/>
        <a:ext cx="302999" cy="303815"/>
      </dsp:txXfrm>
    </dsp:sp>
    <dsp:sp modelId="{6DA2A969-6678-A14F-9AD2-8F725EE1182D}">
      <dsp:nvSpPr>
        <dsp:cNvPr id="0" name=""/>
        <dsp:cNvSpPr/>
      </dsp:nvSpPr>
      <dsp:spPr>
        <a:xfrm>
          <a:off x="5723795" y="984493"/>
          <a:ext cx="2041773" cy="12250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FileSystem</a:t>
          </a:r>
          <a:endParaRPr lang="en-US" sz="3100" kern="1200" dirty="0"/>
        </a:p>
      </dsp:txBody>
      <dsp:txXfrm>
        <a:off x="5759676" y="1020374"/>
        <a:ext cx="1970011" cy="115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not going to talk directly about / see pictures of the file system format,</a:t>
            </a:r>
            <a:r>
              <a:rPr lang="en-US" baseline="0" dirty="0" smtClean="0"/>
              <a:t> since that's </a:t>
            </a:r>
            <a:r>
              <a:rPr lang="en-US" baseline="0" smtClean="0"/>
              <a:t>specified elsewhere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5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7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1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x.office.com/watch/1wi2kogvp9zh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courses.washington.edu/css430/prog/dimpsey/finalproject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Final Project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CSS430 Operating Systems :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Kernel.java:  Changes required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6078"/>
              </p:ext>
            </p:extLst>
          </p:nvPr>
        </p:nvGraphicFramePr>
        <p:xfrm>
          <a:off x="2753678" y="781050"/>
          <a:ext cx="3968750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3" imgW="5143500" imgH="7137400" progId="Word.Document.12">
                  <p:embed/>
                </p:oleObj>
              </mc:Choice>
              <mc:Fallback>
                <p:oleObj name="Document" r:id="rId3" imgW="5143500" imgH="713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3678" y="781050"/>
                        <a:ext cx="3968750" cy="5508625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0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8" y="1893453"/>
            <a:ext cx="4851330" cy="357954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Kernel.java (changes required)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718" y="5727619"/>
            <a:ext cx="788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READ also has to be written and a </a:t>
            </a:r>
            <a:r>
              <a:rPr lang="en-US" dirty="0" err="1" smtClean="0"/>
              <a:t>FileSystem</a:t>
            </a:r>
            <a:r>
              <a:rPr lang="en-US" dirty="0" smtClean="0"/>
              <a:t> object (fs) needs to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(8 System Calls)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876401"/>
              </p:ext>
            </p:extLst>
          </p:nvPr>
        </p:nvGraphicFramePr>
        <p:xfrm>
          <a:off x="409486" y="2321580"/>
          <a:ext cx="8327407" cy="207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Document" r:id="rId3" imgW="5715000" imgH="1422400" progId="Word.Document.12">
                  <p:embed/>
                </p:oleObj>
              </mc:Choice>
              <mc:Fallback>
                <p:oleObj name="Document" r:id="rId3" imgW="5715000" imgH="142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486" y="2321580"/>
                        <a:ext cx="8327407" cy="2072599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7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Call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0459653"/>
              </p:ext>
            </p:extLst>
          </p:nvPr>
        </p:nvGraphicFramePr>
        <p:xfrm>
          <a:off x="822960" y="1611948"/>
          <a:ext cx="7772400" cy="319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440" y="4133334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 Test5.java for details...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61250330"/>
              </p:ext>
            </p:extLst>
          </p:nvPr>
        </p:nvGraphicFramePr>
        <p:xfrm>
          <a:off x="1146517" y="2105095"/>
          <a:ext cx="7772400" cy="3388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54045"/>
                <a:gridCol w="461835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class Superblock {}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OS managed structure used to describe (1) the number of disk blocks, (2) the number of inodes, and (3) the block number of the head block of the free list.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class</a:t>
                      </a:r>
                      <a:r>
                        <a:rPr lang="en-US" baseline="0" dirty="0" smtClean="0">
                          <a:latin typeface="Consolas"/>
                          <a:cs typeface="Consolas"/>
                        </a:rPr>
                        <a:t> Inode {}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Simplified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version of the Unix inode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class</a:t>
                      </a:r>
                      <a:r>
                        <a:rPr lang="en-US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Directory {}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/>
                          <a:cs typeface="Calibri"/>
                        </a:rPr>
                        <a:t>The "/" root directory maintains each file in a different directory entry that contains its file name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class</a:t>
                      </a:r>
                      <a:r>
                        <a:rPr lang="en-US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FileTableEntry {}</a:t>
                      </a:r>
                    </a:p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class</a:t>
                      </a:r>
                      <a:r>
                        <a:rPr lang="en-US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FileTable {}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The file system maintains the file (structure) table shared among all user threads.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class TCB {}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Each user thread maintains a user file descriptor table in its own TCB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/>
                          <a:cs typeface="Consolas"/>
                        </a:rPr>
                        <a:t>class</a:t>
                      </a:r>
                      <a:r>
                        <a:rPr lang="en-US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FileSystem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The main file system class that ties everything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together and is how you declare a FileSystem (e.g. FileSystem fs).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File System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1096963"/>
          </a:xfrm>
        </p:spPr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CSS430 ThreadOS File System</a:t>
            </a:r>
            <a:b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Superblock and Inodes</a:t>
            </a:r>
            <a:endParaRPr lang="en-US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85800" y="1550987"/>
            <a:ext cx="4210050" cy="4629150"/>
            <a:chOff x="0" y="1200"/>
            <a:chExt cx="2652" cy="2916"/>
          </a:xfrm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804" y="1200"/>
              <a:ext cx="1836" cy="2916"/>
            </a:xfrm>
            <a:prstGeom prst="rect">
              <a:avLst/>
            </a:prstGeom>
            <a:solidFill>
              <a:srgbClr val="00BA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Calibri"/>
                <a:cs typeface="Calibri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804" y="1200"/>
              <a:ext cx="1836" cy="912"/>
            </a:xfrm>
            <a:prstGeom prst="rect">
              <a:avLst/>
            </a:prstGeom>
            <a:solidFill>
              <a:srgbClr val="00BA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dirty="0">
                  <a:solidFill>
                    <a:srgbClr val="FFFFFF"/>
                  </a:solidFill>
                  <a:latin typeface="Calibri"/>
                  <a:cs typeface="Calibri"/>
                </a:rPr>
                <a:t>Superblock</a:t>
              </a:r>
            </a:p>
            <a:p>
              <a:r>
                <a:rPr lang="en-US" altLang="ja-JP" dirty="0">
                  <a:solidFill>
                    <a:srgbClr val="FFFFFF"/>
                  </a:solidFill>
                  <a:latin typeface="Calibri"/>
                  <a:cs typeface="Calibri"/>
                </a:rPr>
                <a:t>	int totalBlocks;</a:t>
              </a:r>
            </a:p>
            <a:p>
              <a:r>
                <a:rPr lang="en-US" altLang="ja-JP" dirty="0">
                  <a:solidFill>
                    <a:srgbClr val="FFFFFF"/>
                  </a:solidFill>
                  <a:latin typeface="Calibri"/>
                  <a:cs typeface="Calibri"/>
                </a:rPr>
                <a:t>	int totalInodes;</a:t>
              </a:r>
            </a:p>
            <a:p>
              <a:r>
                <a:rPr lang="en-US" altLang="ja-JP" dirty="0">
                  <a:solidFill>
                    <a:srgbClr val="FFFFFF"/>
                  </a:solidFill>
                  <a:latin typeface="Calibri"/>
                  <a:cs typeface="Calibri"/>
                </a:rPr>
                <a:t>	int freeList;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804" y="2112"/>
              <a:ext cx="1836" cy="912"/>
            </a:xfrm>
            <a:prstGeom prst="rect">
              <a:avLst/>
            </a:prstGeom>
            <a:solidFill>
              <a:srgbClr val="00BA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804" y="2112"/>
              <a:ext cx="1836" cy="26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dirty="0">
                  <a:solidFill>
                    <a:srgbClr val="000000"/>
                  </a:solidFill>
                  <a:latin typeface="Calibri"/>
                  <a:cs typeface="Calibri"/>
                </a:rPr>
                <a:t>Inode #0		32bytes</a:t>
              </a: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804" y="2376"/>
              <a:ext cx="1836" cy="26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dirty="0">
                  <a:solidFill>
                    <a:srgbClr val="000000"/>
                  </a:solidFill>
                  <a:latin typeface="Calibri"/>
                  <a:cs typeface="Calibri"/>
                </a:rPr>
                <a:t>Inode #1</a:t>
              </a: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804" y="2760"/>
              <a:ext cx="1836" cy="26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dirty="0">
                  <a:solidFill>
                    <a:srgbClr val="000000"/>
                  </a:solidFill>
                  <a:latin typeface="Calibri"/>
                  <a:cs typeface="Calibri"/>
                </a:rPr>
                <a:t>Inode #15</a:t>
              </a:r>
            </a:p>
          </p:txBody>
        </p:sp>
        <p:sp>
          <p:nvSpPr>
            <p:cNvPr id="13" name="Rectangle 43"/>
            <p:cNvSpPr>
              <a:spLocks noChangeArrowheads="1"/>
            </p:cNvSpPr>
            <p:nvPr/>
          </p:nvSpPr>
          <p:spPr bwMode="auto">
            <a:xfrm>
              <a:off x="804" y="3012"/>
              <a:ext cx="1836" cy="912"/>
            </a:xfrm>
            <a:prstGeom prst="rect">
              <a:avLst/>
            </a:prstGeom>
            <a:solidFill>
              <a:srgbClr val="00BA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816" y="3444"/>
              <a:ext cx="1836" cy="26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dirty="0">
                  <a:solidFill>
                    <a:srgbClr val="000000"/>
                  </a:solidFill>
                  <a:latin typeface="Calibri"/>
                  <a:cs typeface="Calibri"/>
                </a:rPr>
                <a:t>Inode #inodeBlocks -1</a:t>
              </a:r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0" y="1535"/>
              <a:ext cx="5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>
                  <a:latin typeface="Calibri"/>
                  <a:cs typeface="Calibri"/>
                </a:rPr>
                <a:t>Block #0</a:t>
              </a: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0" y="2483"/>
              <a:ext cx="5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>
                  <a:latin typeface="Calibri"/>
                  <a:cs typeface="Calibri"/>
                </a:rPr>
                <a:t>Block #1</a:t>
              </a: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0" y="3359"/>
              <a:ext cx="5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>
                  <a:latin typeface="Calibri"/>
                  <a:cs typeface="Calibri"/>
                </a:rPr>
                <a:t>Block #2</a:t>
              </a:r>
            </a:p>
          </p:txBody>
        </p:sp>
        <p:sp>
          <p:nvSpPr>
            <p:cNvPr id="18" name="AutoShape 47"/>
            <p:cNvSpPr>
              <a:spLocks/>
            </p:cNvSpPr>
            <p:nvPr/>
          </p:nvSpPr>
          <p:spPr bwMode="auto">
            <a:xfrm>
              <a:off x="612" y="1200"/>
              <a:ext cx="192" cy="888"/>
            </a:xfrm>
            <a:prstGeom prst="leftBrace">
              <a:avLst>
                <a:gd name="adj1" fmla="val 3854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/>
                <a:cs typeface="Calibri"/>
              </a:endParaRPr>
            </a:p>
          </p:txBody>
        </p:sp>
        <p:sp>
          <p:nvSpPr>
            <p:cNvPr id="19" name="AutoShape 48"/>
            <p:cNvSpPr>
              <a:spLocks/>
            </p:cNvSpPr>
            <p:nvPr/>
          </p:nvSpPr>
          <p:spPr bwMode="auto">
            <a:xfrm>
              <a:off x="600" y="2124"/>
              <a:ext cx="192" cy="888"/>
            </a:xfrm>
            <a:prstGeom prst="leftBrace">
              <a:avLst>
                <a:gd name="adj1" fmla="val 3854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/>
                <a:cs typeface="Calibri"/>
              </a:endParaRPr>
            </a:p>
          </p:txBody>
        </p:sp>
        <p:sp>
          <p:nvSpPr>
            <p:cNvPr id="20" name="AutoShape 49"/>
            <p:cNvSpPr>
              <a:spLocks/>
            </p:cNvSpPr>
            <p:nvPr/>
          </p:nvSpPr>
          <p:spPr bwMode="auto">
            <a:xfrm>
              <a:off x="612" y="3048"/>
              <a:ext cx="192" cy="888"/>
            </a:xfrm>
            <a:prstGeom prst="leftBrace">
              <a:avLst>
                <a:gd name="adj1" fmla="val 3854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/>
                <a:cs typeface="Calibri"/>
              </a:endParaRPr>
            </a:p>
          </p:txBody>
        </p:sp>
      </p:grpSp>
      <p:sp>
        <p:nvSpPr>
          <p:cNvPr id="21" name="AutoShape 52"/>
          <p:cNvSpPr>
            <a:spLocks/>
          </p:cNvSpPr>
          <p:nvPr/>
        </p:nvSpPr>
        <p:spPr bwMode="auto">
          <a:xfrm>
            <a:off x="4895850" y="2979737"/>
            <a:ext cx="361950" cy="253365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alibri"/>
              <a:cs typeface="Calibri"/>
            </a:endParaRPr>
          </a:p>
        </p:txBody>
      </p:sp>
      <p:sp>
        <p:nvSpPr>
          <p:cNvPr id="22" name="Freeform 53"/>
          <p:cNvSpPr>
            <a:spLocks/>
          </p:cNvSpPr>
          <p:nvPr/>
        </p:nvSpPr>
        <p:spPr bwMode="auto">
          <a:xfrm>
            <a:off x="4419600" y="2414587"/>
            <a:ext cx="1425575" cy="1841500"/>
          </a:xfrm>
          <a:custGeom>
            <a:avLst/>
            <a:gdLst>
              <a:gd name="T0" fmla="*/ 0 w 898"/>
              <a:gd name="T1" fmla="*/ 12700 h 1160"/>
              <a:gd name="T2" fmla="*/ 1009650 w 898"/>
              <a:gd name="T3" fmla="*/ 260350 h 1160"/>
              <a:gd name="T4" fmla="*/ 1390650 w 898"/>
              <a:gd name="T5" fmla="*/ 1574800 h 1160"/>
              <a:gd name="T6" fmla="*/ 800100 w 898"/>
              <a:gd name="T7" fmla="*/ 1841500 h 1160"/>
              <a:gd name="T8" fmla="*/ 0 60000 65536"/>
              <a:gd name="T9" fmla="*/ 0 60000 65536"/>
              <a:gd name="T10" fmla="*/ 0 60000 65536"/>
              <a:gd name="T11" fmla="*/ 0 60000 65536"/>
              <a:gd name="T12" fmla="*/ 0 w 898"/>
              <a:gd name="T13" fmla="*/ 0 h 1160"/>
              <a:gd name="T14" fmla="*/ 898 w 898"/>
              <a:gd name="T15" fmla="*/ 1160 h 1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8" h="1160">
                <a:moveTo>
                  <a:pt x="0" y="8"/>
                </a:moveTo>
                <a:cubicBezTo>
                  <a:pt x="245" y="4"/>
                  <a:pt x="490" y="0"/>
                  <a:pt x="636" y="164"/>
                </a:cubicBezTo>
                <a:cubicBezTo>
                  <a:pt x="782" y="328"/>
                  <a:pt x="898" y="826"/>
                  <a:pt x="876" y="992"/>
                </a:cubicBezTo>
                <a:cubicBezTo>
                  <a:pt x="854" y="1158"/>
                  <a:pt x="679" y="1159"/>
                  <a:pt x="504" y="116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>
              <a:latin typeface="Calibri"/>
              <a:cs typeface="Calibri"/>
            </a:endParaRP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0" y="5873750"/>
            <a:ext cx="1915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 dirty="0"/>
              <a:t>Block #totalBlocks - 1</a:t>
            </a:r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4057650" y="2674937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5829300" y="2274887"/>
            <a:ext cx="819150" cy="723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>
                <a:latin typeface="Calibri"/>
                <a:cs typeface="Calibri"/>
              </a:rPr>
              <a:t>Free</a:t>
            </a:r>
          </a:p>
          <a:p>
            <a:pPr algn="ctr"/>
            <a:r>
              <a:rPr lang="en-US" altLang="ja-JP">
                <a:latin typeface="Calibri"/>
                <a:cs typeface="Calibri"/>
              </a:rPr>
              <a:t>Block #x</a:t>
            </a: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6991350" y="2293937"/>
            <a:ext cx="819150" cy="723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>
                <a:latin typeface="Calibri"/>
                <a:cs typeface="Calibri"/>
              </a:rPr>
              <a:t>Free</a:t>
            </a:r>
          </a:p>
          <a:p>
            <a:pPr algn="ctr"/>
            <a:r>
              <a:rPr lang="en-US" altLang="ja-JP">
                <a:latin typeface="Calibri"/>
                <a:cs typeface="Calibri"/>
              </a:rPr>
              <a:t>Block #y</a:t>
            </a: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8096250" y="2293937"/>
            <a:ext cx="819150" cy="723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>
                <a:latin typeface="Calibri"/>
                <a:cs typeface="Calibri"/>
              </a:rPr>
              <a:t>Free</a:t>
            </a:r>
          </a:p>
          <a:p>
            <a:pPr algn="ctr"/>
            <a:r>
              <a:rPr lang="en-US" altLang="ja-JP">
                <a:latin typeface="Calibri"/>
                <a:cs typeface="Calibri"/>
              </a:rPr>
              <a:t>Block #z</a:t>
            </a:r>
          </a:p>
        </p:txBody>
      </p:sp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6115050" y="4141787"/>
            <a:ext cx="876300" cy="723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>
                <a:latin typeface="Calibri"/>
                <a:cs typeface="Calibri"/>
              </a:rPr>
              <a:t>/ root</a:t>
            </a:r>
          </a:p>
          <a:p>
            <a:pPr algn="ctr"/>
            <a:r>
              <a:rPr lang="en-US" altLang="ja-JP" dirty="0">
                <a:latin typeface="Calibri"/>
                <a:cs typeface="Calibri"/>
              </a:rPr>
              <a:t>directory</a:t>
            </a:r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>
            <a:off x="4857750" y="3189287"/>
            <a:ext cx="1219200" cy="971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Line 61"/>
          <p:cNvSpPr>
            <a:spLocks noChangeShapeType="1"/>
          </p:cNvSpPr>
          <p:nvPr/>
        </p:nvSpPr>
        <p:spPr bwMode="auto">
          <a:xfrm>
            <a:off x="6629400" y="2693987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>
            <a:off x="7810500" y="267493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6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File System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904837" y="1132401"/>
            <a:ext cx="315595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Directory()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</a:rPr>
              <a:t>Initialize “/” directory</a:t>
            </a:r>
          </a:p>
          <a:p>
            <a:pPr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bytes2directory( byte data[])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</a:rPr>
              <a:t>Initialize directory with byte[] which have been retrieved from disk</a:t>
            </a:r>
          </a:p>
          <a:p>
            <a:pPr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directory2bytes()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</a:rPr>
              <a:t>Converts directory information into byte[]</a:t>
            </a:r>
          </a:p>
          <a:p>
            <a:pPr>
              <a:lnSpc>
                <a:spcPct val="90000"/>
              </a:lnSpc>
            </a:pPr>
            <a:r>
              <a:rPr lang="en-US" altLang="ja-JP" sz="1800" dirty="0" err="1">
                <a:latin typeface="Tahoma" charset="0"/>
                <a:ea typeface="ＭＳ Ｐゴシック" charset="0"/>
                <a:cs typeface="ＭＳ Ｐゴシック" charset="0"/>
              </a:rPr>
              <a:t>ialloc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(String filename)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</a:rPr>
              <a:t>Allocate an iNumber</a:t>
            </a:r>
          </a:p>
          <a:p>
            <a:pPr>
              <a:lnSpc>
                <a:spcPct val="90000"/>
              </a:lnSpc>
            </a:pPr>
            <a:r>
              <a:rPr lang="en-US" altLang="ja-JP" sz="1800" dirty="0" err="1">
                <a:latin typeface="Tahoma" charset="0"/>
                <a:ea typeface="ＭＳ Ｐゴシック" charset="0"/>
                <a:cs typeface="ＭＳ Ｐゴシック" charset="0"/>
              </a:rPr>
              <a:t>ifree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(short iNumber)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</a:rPr>
              <a:t>Deallocate the iNumber</a:t>
            </a:r>
          </a:p>
          <a:p>
            <a:pPr>
              <a:lnSpc>
                <a:spcPct val="90000"/>
              </a:lnSpc>
            </a:pPr>
            <a:r>
              <a:rPr lang="en-US" altLang="ja-JP" sz="1800" dirty="0" err="1">
                <a:latin typeface="Tahoma" charset="0"/>
                <a:ea typeface="ＭＳ Ｐゴシック" charset="0"/>
                <a:cs typeface="ＭＳ Ｐゴシック" charset="0"/>
              </a:rPr>
              <a:t>namei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(String filename)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latin typeface="Tahoma" charset="0"/>
                <a:ea typeface="ＭＳ Ｐゴシック" charset="0"/>
              </a:rPr>
              <a:t>Return this file’s </a:t>
            </a:r>
            <a:r>
              <a:rPr lang="en-US" altLang="ja-JP" sz="1800" dirty="0" smtClean="0">
                <a:latin typeface="Tahoma" charset="0"/>
                <a:ea typeface="ＭＳ Ｐゴシック" charset="0"/>
              </a:rPr>
              <a:t>iNumber</a:t>
            </a:r>
            <a:endParaRPr lang="en-US" altLang="ja-JP" sz="1800" dirty="0">
              <a:latin typeface="Tahoma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1138238"/>
          </a:xfrm>
        </p:spPr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CSS430 ThreadOS File System</a:t>
            </a:r>
            <a:b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“/” Root Directory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7239" y="1370330"/>
            <a:ext cx="3257550" cy="685800"/>
          </a:xfrm>
          <a:prstGeom prst="rect">
            <a:avLst/>
          </a:prstGeom>
          <a:solidFill>
            <a:srgbClr val="00BA0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ja-JP" dirty="0">
                <a:latin typeface="Arial"/>
                <a:cs typeface="Arial"/>
              </a:rPr>
              <a:t>Entry[]	fname size   fileName</a:t>
            </a:r>
          </a:p>
          <a:p>
            <a:r>
              <a:rPr lang="en-US" altLang="ja-JP" dirty="0">
                <a:latin typeface="Arial"/>
                <a:cs typeface="Arial"/>
              </a:rPr>
              <a:t>(iNumber)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3590" y="2070100"/>
            <a:ext cx="1181100" cy="327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600" dirty="0">
                <a:latin typeface="Arial"/>
                <a:cs typeface="Arial"/>
              </a:rPr>
              <a:t>0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1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2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3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4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5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6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7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8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9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10</a:t>
            </a:r>
          </a:p>
          <a:p>
            <a:pPr algn="ctr"/>
            <a:endParaRPr lang="en-US" altLang="ja-JP" sz="1600" dirty="0">
              <a:latin typeface="Arial"/>
              <a:cs typeface="Arial"/>
            </a:endParaRP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inodeBlock-1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64690" y="2070100"/>
            <a:ext cx="685800" cy="327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600" dirty="0">
                <a:latin typeface="Arial"/>
                <a:cs typeface="Arial"/>
              </a:rPr>
              <a:t>1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4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4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4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4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5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5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6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6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9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6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6</a:t>
            </a:r>
          </a:p>
          <a:p>
            <a:pPr algn="ctr"/>
            <a:r>
              <a:rPr lang="en-US" altLang="ja-JP" sz="1600" dirty="0">
                <a:latin typeface="Arial"/>
                <a:cs typeface="Arial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0490" y="2070100"/>
            <a:ext cx="1390650" cy="327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ja-JP" sz="1600" dirty="0">
                <a:latin typeface="Arial"/>
                <a:cs typeface="Arial"/>
              </a:rPr>
              <a:t>/</a:t>
            </a:r>
          </a:p>
          <a:p>
            <a:r>
              <a:rPr lang="en-US" altLang="ja-JP" sz="1600" dirty="0">
                <a:latin typeface="Arial"/>
                <a:cs typeface="Arial"/>
              </a:rPr>
              <a:t>init</a:t>
            </a:r>
          </a:p>
          <a:p>
            <a:r>
              <a:rPr lang="en-US" altLang="ja-JP" sz="1600" dirty="0">
                <a:latin typeface="Arial"/>
                <a:cs typeface="Arial"/>
              </a:rPr>
              <a:t>fsck</a:t>
            </a:r>
          </a:p>
          <a:p>
            <a:r>
              <a:rPr lang="en-US" altLang="ja-JP" sz="1600" dirty="0">
                <a:latin typeface="Arial"/>
                <a:cs typeface="Arial"/>
              </a:rPr>
              <a:t>clri</a:t>
            </a:r>
          </a:p>
          <a:p>
            <a:r>
              <a:rPr lang="en-US" altLang="ja-JP" sz="1600" dirty="0">
                <a:latin typeface="Arial"/>
                <a:cs typeface="Arial"/>
              </a:rPr>
              <a:t>motd</a:t>
            </a:r>
          </a:p>
          <a:p>
            <a:r>
              <a:rPr lang="en-US" altLang="ja-JP" sz="1600" dirty="0">
                <a:latin typeface="Arial"/>
                <a:cs typeface="Arial"/>
              </a:rPr>
              <a:t>mount</a:t>
            </a:r>
          </a:p>
          <a:p>
            <a:r>
              <a:rPr lang="en-US" altLang="ja-JP" sz="1600" dirty="0">
                <a:latin typeface="Arial"/>
                <a:cs typeface="Arial"/>
              </a:rPr>
              <a:t>mknod</a:t>
            </a:r>
          </a:p>
          <a:p>
            <a:r>
              <a:rPr lang="en-US" altLang="ja-JP" sz="1600" dirty="0">
                <a:latin typeface="Arial"/>
                <a:cs typeface="Arial"/>
              </a:rPr>
              <a:t>passwd</a:t>
            </a:r>
          </a:p>
          <a:p>
            <a:r>
              <a:rPr lang="en-US" altLang="ja-JP" sz="1600" dirty="0">
                <a:latin typeface="Arial"/>
                <a:cs typeface="Arial"/>
              </a:rPr>
              <a:t>umount</a:t>
            </a:r>
          </a:p>
          <a:p>
            <a:r>
              <a:rPr lang="en-US" altLang="ja-JP" sz="1600" dirty="0">
                <a:latin typeface="Arial"/>
                <a:cs typeface="Arial"/>
              </a:rPr>
              <a:t>checklist</a:t>
            </a:r>
          </a:p>
          <a:p>
            <a:r>
              <a:rPr lang="en-US" altLang="ja-JP" sz="1600" dirty="0">
                <a:latin typeface="Arial"/>
                <a:cs typeface="Arial"/>
              </a:rPr>
              <a:t>fsdblb</a:t>
            </a:r>
          </a:p>
          <a:p>
            <a:r>
              <a:rPr lang="en-US" altLang="ja-JP" sz="1600" dirty="0">
                <a:latin typeface="Arial"/>
                <a:cs typeface="Arial"/>
              </a:rPr>
              <a:t>config</a:t>
            </a:r>
          </a:p>
          <a:p>
            <a:r>
              <a:rPr lang="en-US" altLang="ja-JP" sz="1600" dirty="0">
                <a:latin typeface="Arial"/>
                <a:cs typeface="Arial"/>
              </a:rPr>
              <a:t>getty</a:t>
            </a:r>
          </a:p>
        </p:txBody>
      </p:sp>
    </p:spTree>
    <p:extLst>
      <p:ext uri="{BB962C8B-B14F-4D97-AF65-F5344CB8AC3E}">
        <p14:creationId xmlns:p14="http://schemas.microsoft.com/office/powerpoint/2010/main" val="26903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File System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CSS430 ThreadOS File System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6249" y="1312863"/>
            <a:ext cx="4991101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ja-JP" dirty="0">
                <a:latin typeface="Consolas"/>
                <a:cs typeface="Consolas"/>
              </a:rPr>
              <a:t>int fd = </a:t>
            </a:r>
            <a:r>
              <a:rPr lang="en-US" altLang="ja-JP" dirty="0" smtClean="0">
                <a:latin typeface="Consolas"/>
                <a:cs typeface="Consolas"/>
              </a:rPr>
              <a:t>SysLib.open</a:t>
            </a:r>
            <a:r>
              <a:rPr lang="en-US" altLang="ja-JP" dirty="0">
                <a:latin typeface="Consolas"/>
                <a:cs typeface="Consolas"/>
              </a:rPr>
              <a:t>(“fileA”, flags);</a:t>
            </a:r>
          </a:p>
          <a:p>
            <a:r>
              <a:rPr lang="en-US" altLang="ja-JP" dirty="0">
                <a:latin typeface="Consolas"/>
                <a:cs typeface="Consolas"/>
              </a:rPr>
              <a:t>SysLib.</a:t>
            </a:r>
            <a:r>
              <a:rPr lang="en-US" altLang="ja-JP" dirty="0" smtClean="0">
                <a:latin typeface="Consolas"/>
                <a:cs typeface="Consolas"/>
              </a:rPr>
              <a:t>read</a:t>
            </a:r>
            <a:r>
              <a:rPr lang="en-US" altLang="ja-JP" dirty="0">
                <a:latin typeface="Consolas"/>
                <a:cs typeface="Consolas"/>
              </a:rPr>
              <a:t>(fd, …);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476248" y="2835276"/>
            <a:ext cx="2781301" cy="2859087"/>
            <a:chOff x="144" y="2279"/>
            <a:chExt cx="1836" cy="1801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44" y="2280"/>
              <a:ext cx="1836" cy="1800"/>
            </a:xfrm>
            <a:prstGeom prst="roundRect">
              <a:avLst>
                <a:gd name="adj" fmla="val 7778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302" y="2519"/>
              <a:ext cx="1610" cy="1365"/>
              <a:chOff x="650" y="2447"/>
              <a:chExt cx="1610" cy="1365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248" y="2460"/>
                <a:ext cx="51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ja-JP" dirty="0" err="1">
                    <a:latin typeface="Calibri"/>
                    <a:cs typeface="Calibri"/>
                  </a:rPr>
                  <a:t>stdin</a:t>
                </a:r>
                <a:endParaRPr lang="en-US" altLang="ja-JP" dirty="0">
                  <a:latin typeface="Calibri"/>
                  <a:cs typeface="Calibri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248" y="2604"/>
                <a:ext cx="51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ja-JP">
                    <a:latin typeface="Calibri"/>
                    <a:cs typeface="Calibri"/>
                  </a:rPr>
                  <a:t>stdout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248" y="3060"/>
                <a:ext cx="516" cy="56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8" y="2760"/>
                <a:ext cx="51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ja-JP">
                    <a:latin typeface="Calibri"/>
                    <a:cs typeface="Calibri"/>
                  </a:rPr>
                  <a:t>stderr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1248" y="2916"/>
                <a:ext cx="51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1106" y="2447"/>
                <a:ext cx="186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ja-JP"/>
                  <a:t>0</a:t>
                </a:r>
              </a:p>
              <a:p>
                <a:pPr eaLnBrk="1" hangingPunct="1"/>
                <a:r>
                  <a:rPr lang="en-US" altLang="ja-JP"/>
                  <a:t>1</a:t>
                </a:r>
              </a:p>
              <a:p>
                <a:pPr eaLnBrk="1" hangingPunct="1"/>
                <a:r>
                  <a:rPr lang="en-US" altLang="ja-JP"/>
                  <a:t>2</a:t>
                </a:r>
              </a:p>
              <a:p>
                <a:pPr eaLnBrk="1" hangingPunct="1"/>
                <a:r>
                  <a:rPr lang="en-US" altLang="ja-JP"/>
                  <a:t>3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650" y="3599"/>
                <a:ext cx="16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ja-JP" dirty="0"/>
                  <a:t>User </a:t>
                </a:r>
                <a:r>
                  <a:rPr lang="en-US" altLang="ja-JP" dirty="0" smtClean="0"/>
                  <a:t>file descriptor </a:t>
                </a:r>
                <a:r>
                  <a:rPr lang="en-US" altLang="ja-JP" dirty="0"/>
                  <a:t>table</a:t>
                </a:r>
              </a:p>
            </p:txBody>
          </p:sp>
        </p:grp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49" y="2279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dirty="0" smtClean="0"/>
                <a:t>TCB</a:t>
              </a:r>
              <a:endParaRPr lang="en-US" altLang="ja-JP" dirty="0"/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848100" y="3294063"/>
            <a:ext cx="1619250" cy="1790700"/>
          </a:xfrm>
          <a:prstGeom prst="rect">
            <a:avLst/>
          </a:prstGeom>
          <a:solidFill>
            <a:srgbClr val="ADD3F7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48100" y="3732213"/>
            <a:ext cx="1619250" cy="571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ja-JP" sz="1400" dirty="0" err="1">
                <a:latin typeface="Consolas"/>
                <a:cs typeface="Consolas"/>
              </a:rPr>
              <a:t>struct</a:t>
            </a:r>
            <a:r>
              <a:rPr lang="en-US" altLang="ja-JP" sz="1400" dirty="0">
                <a:latin typeface="Consolas"/>
                <a:cs typeface="Consolas"/>
              </a:rPr>
              <a:t> file:</a:t>
            </a:r>
          </a:p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count 1</a:t>
            </a:r>
          </a:p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inode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019300" y="3884613"/>
            <a:ext cx="182880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606800" y="5037456"/>
            <a:ext cx="20421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/>
              <a:t>File (Structure) table</a:t>
            </a:r>
            <a:endParaRPr lang="en-US" altLang="ja-JP" dirty="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810250" y="2608263"/>
            <a:ext cx="1619250" cy="2476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FF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886700" y="3179763"/>
            <a:ext cx="1143000" cy="1695450"/>
          </a:xfrm>
          <a:prstGeom prst="can">
            <a:avLst>
              <a:gd name="adj" fmla="val 37083"/>
            </a:avLst>
          </a:prstGeom>
          <a:solidFill>
            <a:schemeClr val="tx2">
              <a:lumMod val="60000"/>
              <a:lumOff val="40000"/>
            </a:schemeClr>
          </a:solidFill>
          <a:ln w="1905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810250" y="3503613"/>
            <a:ext cx="1619250" cy="933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Inode:</a:t>
            </a:r>
          </a:p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length</a:t>
            </a:r>
          </a:p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count 1</a:t>
            </a:r>
          </a:p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direct[12]</a:t>
            </a:r>
          </a:p>
          <a:p>
            <a:pPr algn="ctr">
              <a:lnSpc>
                <a:spcPct val="85000"/>
              </a:lnSpc>
            </a:pPr>
            <a:r>
              <a:rPr lang="en-US" altLang="ja-JP" sz="1400" dirty="0">
                <a:latin typeface="Consolas"/>
                <a:cs typeface="Consolas"/>
              </a:rPr>
              <a:t>indirect[3]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20050" y="3846513"/>
            <a:ext cx="171450" cy="2286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077200" y="4284663"/>
            <a:ext cx="171450" cy="2286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34400" y="4303713"/>
            <a:ext cx="171450" cy="2286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67350" y="3598863"/>
            <a:ext cx="342900" cy="361950"/>
          </a:xfrm>
          <a:prstGeom prst="line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6993467" y="3960813"/>
            <a:ext cx="1026583" cy="171450"/>
          </a:xfrm>
          <a:prstGeom prst="line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993467" y="4132263"/>
            <a:ext cx="1083733" cy="253470"/>
          </a:xfrm>
          <a:prstGeom prst="line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993467" y="4132263"/>
            <a:ext cx="1540933" cy="171450"/>
          </a:xfrm>
          <a:prstGeom prst="line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181100" y="2062479"/>
            <a:ext cx="228600" cy="2012633"/>
          </a:xfrm>
          <a:custGeom>
            <a:avLst/>
            <a:gdLst>
              <a:gd name="T0" fmla="*/ 0 w 144"/>
              <a:gd name="T1" fmla="*/ 0 h 1332"/>
              <a:gd name="T2" fmla="*/ 0 w 144"/>
              <a:gd name="T3" fmla="*/ 2114550 h 1332"/>
              <a:gd name="T4" fmla="*/ 228600 w 144"/>
              <a:gd name="T5" fmla="*/ 2114550 h 1332"/>
              <a:gd name="T6" fmla="*/ 0 60000 65536"/>
              <a:gd name="T7" fmla="*/ 0 60000 65536"/>
              <a:gd name="T8" fmla="*/ 0 60000 65536"/>
              <a:gd name="T9" fmla="*/ 0 w 144"/>
              <a:gd name="T10" fmla="*/ 0 h 1332"/>
              <a:gd name="T11" fmla="*/ 144 w 144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32">
                <a:moveTo>
                  <a:pt x="0" y="0"/>
                </a:moveTo>
                <a:lnTo>
                  <a:pt x="0" y="1332"/>
                </a:lnTo>
                <a:lnTo>
                  <a:pt x="144" y="1332"/>
                </a:lnTo>
              </a:path>
            </a:pathLst>
          </a:custGeom>
          <a:noFill/>
          <a:ln w="19050" cmpd="sng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810250" y="5045076"/>
            <a:ext cx="1619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dirty="0"/>
              <a:t>Inode table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13725" y="4835526"/>
            <a:ext cx="560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Disk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7687" y="987426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Process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2900" y="5694363"/>
            <a:ext cx="2914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Thread Control Block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08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51378"/>
              </p:ext>
            </p:extLst>
          </p:nvPr>
        </p:nvGraphicFramePr>
        <p:xfrm>
          <a:off x="822960" y="2408506"/>
          <a:ext cx="765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3" imgW="7658100" imgH="889000" progId="Word.Document.12">
                  <p:embed/>
                </p:oleObj>
              </mc:Choice>
              <mc:Fallback>
                <p:oleObj name="Document" r:id="rId3" imgW="76581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" y="2408506"/>
                        <a:ext cx="7658100" cy="8890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9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Inode.java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05904"/>
              </p:ext>
            </p:extLst>
          </p:nvPr>
        </p:nvGraphicFramePr>
        <p:xfrm>
          <a:off x="1287196" y="1885951"/>
          <a:ext cx="6602384" cy="430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Document" r:id="rId3" imgW="7658100" imgH="4991100" progId="Word.Document.12">
                  <p:embed/>
                </p:oleObj>
              </mc:Choice>
              <mc:Fallback>
                <p:oleObj name="Document" r:id="rId3" imgW="7658100" imgH="499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7196" y="1885951"/>
                        <a:ext cx="6602384" cy="4303046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0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>
              <a:hlinkClick r:id="rId2"/>
            </a:endParaRPr>
          </a:p>
          <a:p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</a:t>
            </a:r>
            <a:r>
              <a:rPr lang="en-US" sz="1800" u="sng" dirty="0" smtClean="0">
                <a:hlinkClick r:id="rId2"/>
              </a:rPr>
              <a:t>mix.office.com/watch/1wi2kogvp9zhn</a:t>
            </a:r>
            <a:endParaRPr lang="en-US" sz="1800" u="sng" dirty="0" smtClean="0"/>
          </a:p>
          <a:p>
            <a:endParaRPr lang="en-US" sz="1800" u="sng" dirty="0"/>
          </a:p>
          <a:p>
            <a:r>
              <a:rPr lang="en-US" sz="1800" b="1" u="sng" dirty="0" smtClean="0"/>
              <a:t>THANKS</a:t>
            </a:r>
            <a:r>
              <a:rPr lang="en-US" sz="1800" u="sng" dirty="0" smtClean="0"/>
              <a:t> to Prof. Panitz!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/>
            <a:r>
              <a:rPr lang="en-US" sz="1650" dirty="0" smtClean="0"/>
              <a:t>Instead of ~sdame, you can run from default </a:t>
            </a:r>
            <a:r>
              <a:rPr lang="en-US" sz="1650" dirty="0" err="1" smtClean="0"/>
              <a:t>ThreadOS</a:t>
            </a:r>
            <a:r>
              <a:rPr lang="en-US" sz="1650" dirty="0" smtClean="0"/>
              <a:t>/class files for Test5</a:t>
            </a:r>
          </a:p>
          <a:p>
            <a:pPr lvl="1"/>
            <a:r>
              <a:rPr lang="en-US" sz="1650" dirty="0" smtClean="0"/>
              <a:t>Good idea to comment out the sleep() </a:t>
            </a:r>
            <a:r>
              <a:rPr lang="en-US" sz="1650" smtClean="0"/>
              <a:t>in Disk.java</a:t>
            </a:r>
            <a:endParaRPr lang="en-US" sz="165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2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Directory.java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3733"/>
              </p:ext>
            </p:extLst>
          </p:nvPr>
        </p:nvGraphicFramePr>
        <p:xfrm>
          <a:off x="1009650" y="1852613"/>
          <a:ext cx="6008688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3" imgW="7659683" imgH="5347836" progId="Word.Document.12">
                  <p:embed/>
                </p:oleObj>
              </mc:Choice>
              <mc:Fallback>
                <p:oleObj name="Document" r:id="rId3" imgW="7659683" imgH="5347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1852613"/>
                        <a:ext cx="6008688" cy="420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65372"/>
              </p:ext>
            </p:extLst>
          </p:nvPr>
        </p:nvGraphicFramePr>
        <p:xfrm>
          <a:off x="948731" y="2221621"/>
          <a:ext cx="76581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Document" r:id="rId3" imgW="7658100" imgH="3035300" progId="Word.Document.12">
                  <p:embed/>
                </p:oleObj>
              </mc:Choice>
              <mc:Fallback>
                <p:oleObj name="Document" r:id="rId3" imgW="76581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731" y="2221621"/>
                        <a:ext cx="7658100" cy="3035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1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(Structure)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501051"/>
              </p:ext>
            </p:extLst>
          </p:nvPr>
        </p:nvGraphicFramePr>
        <p:xfrm>
          <a:off x="457200" y="2000250"/>
          <a:ext cx="82296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3" imgW="8229600" imgH="2857500" progId="Word.Document.12">
                  <p:embed/>
                </p:oleObj>
              </mc:Choice>
              <mc:Fallback>
                <p:oleObj name="Document" r:id="rId3" imgW="82296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000250"/>
                        <a:ext cx="8229600" cy="28575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0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63718"/>
              </p:ext>
            </p:extLst>
          </p:nvPr>
        </p:nvGraphicFramePr>
        <p:xfrm>
          <a:off x="1223889" y="1818228"/>
          <a:ext cx="6970541" cy="43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Document" r:id="rId3" imgW="8229600" imgH="5168900" progId="Word.Document.12">
                  <p:embed/>
                </p:oleObj>
              </mc:Choice>
              <mc:Fallback>
                <p:oleObj name="Document" r:id="rId3" imgW="8229600" imgH="5168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889" y="1818228"/>
                        <a:ext cx="6970541" cy="4378102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0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(TCB)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48996"/>
              </p:ext>
            </p:extLst>
          </p:nvPr>
        </p:nvGraphicFramePr>
        <p:xfrm>
          <a:off x="480060" y="2032771"/>
          <a:ext cx="82296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Document" r:id="rId3" imgW="8229600" imgH="4102100" progId="Word.Document.12">
                  <p:embed/>
                </p:oleObj>
              </mc:Choice>
              <mc:Fallback>
                <p:oleObj name="Document" r:id="rId3" imgW="82296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" y="2032771"/>
                        <a:ext cx="8229600" cy="4102100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0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Implement FileSystem.java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26846"/>
              </p:ext>
            </p:extLst>
          </p:nvPr>
        </p:nvGraphicFramePr>
        <p:xfrm>
          <a:off x="2247892" y="725488"/>
          <a:ext cx="4133850" cy="55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Document" r:id="rId3" imgW="5486400" imgH="7734300" progId="Word.Document.12">
                  <p:embed/>
                </p:oleObj>
              </mc:Choice>
              <mc:Fallback>
                <p:oleObj name="Document" r:id="rId3" imgW="5486400" imgH="773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892" y="725488"/>
                        <a:ext cx="4133850" cy="550650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FE0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9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08CBD-4BA7-2F4C-A6A5-A7119939D98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0" y="587376"/>
            <a:ext cx="8115300" cy="5741538"/>
          </a:xfr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6479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2570483"/>
              </p:ext>
            </p:extLst>
          </p:nvPr>
        </p:nvGraphicFramePr>
        <p:xfrm>
          <a:off x="752622" y="1240351"/>
          <a:ext cx="7772400" cy="319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Basic Call Flow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3440" y="4133334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 Test5.java for details...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3987" y="5100320"/>
            <a:ext cx="706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few more clues in...</a:t>
            </a:r>
          </a:p>
          <a:p>
            <a:r>
              <a:rPr lang="en-US">
                <a:hlinkClick r:id="rId7"/>
              </a:rPr>
              <a:t>http://</a:t>
            </a:r>
            <a:r>
              <a:rPr lang="en-US" smtClean="0">
                <a:hlinkClick r:id="rId7"/>
              </a:rPr>
              <a:t>courses.washington.edu/css430/prog/dimpsey/finalproject.html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Objective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Unix-like file system on our </a:t>
            </a:r>
            <a:r>
              <a:rPr lang="en-US" dirty="0" err="1"/>
              <a:t>ThreadOS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901700" y="2610296"/>
            <a:ext cx="7772400" cy="1349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4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Collaboration, Design,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Form teams of two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If there is a team or two of three that is fine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Assign a focus for each member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 smtClean="0"/>
              <a:t>One or more of the Java classes needed for the file system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Do a basic system design first (document)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 smtClean="0"/>
              <a:t>Design is part of deliverable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 smtClean="0"/>
              <a:t>Design will be graded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After design code and test.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Statement of Work: SOW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Design and implement a file system in </a:t>
            </a:r>
            <a:r>
              <a:rPr lang="en-US" sz="2000" dirty="0" err="1"/>
              <a:t>ThreadOS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Run Test5.java.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program will test the functionality of every class, check the data consistency and fault tolerance of your file system.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will return a simple pass/fail test status for each of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6963" y="725488"/>
            <a:ext cx="7772400" cy="50292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$ </a:t>
            </a:r>
            <a:r>
              <a:rPr lang="en-US" sz="1200" dirty="0">
                <a:latin typeface="Consolas"/>
                <a:cs typeface="Consolas"/>
              </a:rPr>
              <a:t>java Boot</a:t>
            </a:r>
          </a:p>
          <a:p>
            <a:pPr marL="18288" indent="0">
              <a:buNone/>
            </a:pPr>
            <a:r>
              <a:rPr lang="en-US" sz="1200" dirty="0" err="1">
                <a:latin typeface="Consolas"/>
                <a:cs typeface="Consolas"/>
              </a:rPr>
              <a:t>threadOS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ver</a:t>
            </a:r>
            <a:r>
              <a:rPr lang="en-US" sz="1200" dirty="0">
                <a:latin typeface="Consolas"/>
                <a:cs typeface="Consolas"/>
              </a:rPr>
              <a:t> 1.0: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Type ? for help</a:t>
            </a:r>
          </a:p>
          <a:p>
            <a:pPr marL="18288" indent="0">
              <a:buNone/>
            </a:pPr>
            <a:r>
              <a:rPr lang="en-US" sz="1200" dirty="0" err="1">
                <a:latin typeface="Consolas"/>
                <a:cs typeface="Consolas"/>
              </a:rPr>
              <a:t>threadOS</a:t>
            </a:r>
            <a:r>
              <a:rPr lang="en-US" sz="1200" dirty="0">
                <a:latin typeface="Consolas"/>
                <a:cs typeface="Consolas"/>
              </a:rPr>
              <a:t>: a new thread (thread=Thread[Thread-3,2,main] </a:t>
            </a:r>
            <a:r>
              <a:rPr lang="en-US" sz="1200" dirty="0" err="1">
                <a:latin typeface="Consolas"/>
                <a:cs typeface="Consolas"/>
              </a:rPr>
              <a:t>tid</a:t>
            </a:r>
            <a:r>
              <a:rPr lang="en-US" sz="1200" dirty="0">
                <a:latin typeface="Consolas"/>
                <a:cs typeface="Consolas"/>
              </a:rPr>
              <a:t>=0 </a:t>
            </a:r>
            <a:r>
              <a:rPr lang="en-US" sz="1200" dirty="0" err="1">
                <a:latin typeface="Consolas"/>
                <a:cs typeface="Consolas"/>
              </a:rPr>
              <a:t>pid</a:t>
            </a:r>
            <a:r>
              <a:rPr lang="en-US" sz="1200" dirty="0">
                <a:latin typeface="Consolas"/>
                <a:cs typeface="Consolas"/>
              </a:rPr>
              <a:t>=-1)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--&gt;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 Test5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l Test5</a:t>
            </a:r>
          </a:p>
          <a:p>
            <a:pPr marL="18288" indent="0">
              <a:buNone/>
            </a:pPr>
            <a:r>
              <a:rPr lang="en-US" sz="1200" dirty="0" err="1">
                <a:latin typeface="Consolas"/>
                <a:cs typeface="Consolas"/>
              </a:rPr>
              <a:t>threadOS</a:t>
            </a:r>
            <a:r>
              <a:rPr lang="en-US" sz="1200" dirty="0">
                <a:latin typeface="Consolas"/>
                <a:cs typeface="Consolas"/>
              </a:rPr>
              <a:t>: a new thread (thread=Thread[Thread-5,2,main] </a:t>
            </a:r>
            <a:r>
              <a:rPr lang="en-US" sz="1200" dirty="0" err="1">
                <a:latin typeface="Consolas"/>
                <a:cs typeface="Consolas"/>
              </a:rPr>
              <a:t>tid</a:t>
            </a:r>
            <a:r>
              <a:rPr lang="en-US" sz="1200" dirty="0">
                <a:latin typeface="Consolas"/>
                <a:cs typeface="Consolas"/>
              </a:rPr>
              <a:t>=1 </a:t>
            </a:r>
            <a:r>
              <a:rPr lang="en-US" sz="1200" dirty="0" err="1">
                <a:latin typeface="Consolas"/>
                <a:cs typeface="Consolas"/>
              </a:rPr>
              <a:t>pid</a:t>
            </a:r>
            <a:r>
              <a:rPr lang="en-US" sz="1200" dirty="0">
                <a:latin typeface="Consolas"/>
                <a:cs typeface="Consolas"/>
              </a:rPr>
              <a:t>=0)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1: format( 48 )...................Superblock synchronized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successfully completed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Correct behavior of format......................</a:t>
            </a:r>
            <a:r>
              <a:rPr lang="en-US" sz="1200" dirty="0" smtClean="0">
                <a:latin typeface="Consolas"/>
                <a:cs typeface="Consolas"/>
              </a:rPr>
              <a:t>2</a:t>
            </a:r>
          </a:p>
          <a:p>
            <a:pPr marL="18288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...</a:t>
            </a:r>
            <a:endParaRPr lang="en-US" sz="1200" dirty="0">
              <a:latin typeface="Consolas"/>
              <a:cs typeface="Consolas"/>
            </a:endParaRPr>
          </a:p>
          <a:p>
            <a:pPr marL="18288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18</a:t>
            </a:r>
            <a:r>
              <a:rPr lang="en-US" sz="1200" dirty="0">
                <a:latin typeface="Consolas"/>
                <a:cs typeface="Consolas"/>
              </a:rPr>
              <a:t>: uwb0 read b/w Test5 &amp; Test6...</a:t>
            </a:r>
          </a:p>
          <a:p>
            <a:pPr marL="18288" indent="0">
              <a:buNone/>
            </a:pPr>
            <a:r>
              <a:rPr lang="en-US" sz="1200" dirty="0" err="1">
                <a:latin typeface="Consolas"/>
                <a:cs typeface="Consolas"/>
              </a:rPr>
              <a:t>threadOS</a:t>
            </a:r>
            <a:r>
              <a:rPr lang="en-US" sz="1200" dirty="0">
                <a:latin typeface="Consolas"/>
                <a:cs typeface="Consolas"/>
              </a:rPr>
              <a:t>: a new thread (thread=Thread[Thread-7,2,main] </a:t>
            </a:r>
            <a:r>
              <a:rPr lang="en-US" sz="1200" dirty="0" err="1">
                <a:latin typeface="Consolas"/>
                <a:cs typeface="Consolas"/>
              </a:rPr>
              <a:t>tid</a:t>
            </a:r>
            <a:r>
              <a:rPr lang="en-US" sz="1200" dirty="0">
                <a:latin typeface="Consolas"/>
                <a:cs typeface="Consolas"/>
              </a:rPr>
              <a:t>=2 </a:t>
            </a:r>
            <a:r>
              <a:rPr lang="en-US" sz="1200" dirty="0" err="1">
                <a:latin typeface="Consolas"/>
                <a:cs typeface="Consolas"/>
              </a:rPr>
              <a:t>pid</a:t>
            </a:r>
            <a:r>
              <a:rPr lang="en-US" sz="1200" dirty="0">
                <a:latin typeface="Consolas"/>
                <a:cs typeface="Consolas"/>
              </a:rPr>
              <a:t>=1)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Test6.java: fd = 3successfully completed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Correct behavior of parent/child reading the file...0.5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19: uwb1 written by Test6.java...Test6.java terminated</a:t>
            </a:r>
          </a:p>
          <a:p>
            <a:pPr marL="18288" indent="0">
              <a:buNone/>
            </a:pPr>
            <a:r>
              <a:rPr lang="en-US" sz="1200" dirty="0">
                <a:latin typeface="Consolas"/>
                <a:cs typeface="Consolas"/>
              </a:rPr>
              <a:t>Correct behavior of two </a:t>
            </a:r>
            <a:r>
              <a:rPr lang="en-US" sz="1200" dirty="0" err="1">
                <a:latin typeface="Consolas"/>
                <a:cs typeface="Consolas"/>
              </a:rPr>
              <a:t>fds</a:t>
            </a:r>
            <a:r>
              <a:rPr lang="en-US" sz="1200" dirty="0">
                <a:latin typeface="Consolas"/>
                <a:cs typeface="Consolas"/>
              </a:rPr>
              <a:t> to the same file..0.5</a:t>
            </a:r>
          </a:p>
          <a:p>
            <a:pPr marL="18288" indent="0">
              <a:buNone/>
            </a:pPr>
            <a:r>
              <a:rPr lang="en-US" sz="1200" dirty="0">
                <a:solidFill>
                  <a:srgbClr val="00F902"/>
                </a:solidFill>
                <a:latin typeface="Consolas"/>
                <a:cs typeface="Consolas"/>
              </a:rPr>
              <a:t>Test completed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What does success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Use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  <a:cs typeface="Arial"/>
              </a:rPr>
              <a:t> Use </a:t>
            </a:r>
            <a:r>
              <a:rPr lang="en-US" sz="2000" dirty="0">
                <a:latin typeface="Arial"/>
                <a:cs typeface="Arial"/>
              </a:rPr>
              <a:t>ThreadOS' original classes except </a:t>
            </a:r>
            <a:r>
              <a:rPr lang="en-US" sz="2000" dirty="0" smtClean="0">
                <a:latin typeface="Arial"/>
                <a:cs typeface="Arial"/>
              </a:rPr>
              <a:t>Kernel.java and Scheduler.java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These: You need to modify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Scheduler.java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9981"/>
              </p:ext>
            </p:extLst>
          </p:nvPr>
        </p:nvGraphicFramePr>
        <p:xfrm>
          <a:off x="1202649" y="1040652"/>
          <a:ext cx="6742472" cy="183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Document" r:id="rId3" imgW="8229600" imgH="2146300" progId="Word.Document.12">
                  <p:embed/>
                </p:oleObj>
              </mc:Choice>
              <mc:Fallback>
                <p:oleObj name="Document" r:id="rId3" imgW="8229600" imgH="214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2649" y="1040652"/>
                        <a:ext cx="6742472" cy="1833287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615520"/>
              </p:ext>
            </p:extLst>
          </p:nvPr>
        </p:nvGraphicFramePr>
        <p:xfrm>
          <a:off x="1202648" y="3037429"/>
          <a:ext cx="6742472" cy="336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Document" r:id="rId5" imgW="8229600" imgH="4102100" progId="Word.Document.12">
                  <p:embed/>
                </p:oleObj>
              </mc:Choice>
              <mc:Fallback>
                <p:oleObj name="Document" r:id="rId5" imgW="82296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648" y="3037429"/>
                        <a:ext cx="6742472" cy="3360831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FE0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>
            <a:off x="943567" y="4480560"/>
            <a:ext cx="208281" cy="1483360"/>
          </a:xfrm>
          <a:prstGeom prst="leftBrace">
            <a:avLst>
              <a:gd name="adj1" fmla="val 3846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02649" y="4480560"/>
            <a:ext cx="4730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2649" y="5963920"/>
            <a:ext cx="4730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152852" y="505968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Modified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Scheduler.java (cont.)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614679" y="3545840"/>
            <a:ext cx="208281" cy="1757680"/>
          </a:xfrm>
          <a:prstGeom prst="leftBrace">
            <a:avLst>
              <a:gd name="adj1" fmla="val 3846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08238"/>
              </p:ext>
            </p:extLst>
          </p:nvPr>
        </p:nvGraphicFramePr>
        <p:xfrm>
          <a:off x="457200" y="740932"/>
          <a:ext cx="8229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Document" r:id="rId3" imgW="8229600" imgH="1422400" progId="Word.Document.12">
                  <p:embed/>
                </p:oleObj>
              </mc:Choice>
              <mc:Fallback>
                <p:oleObj name="Document" r:id="rId3" imgW="8229600" imgH="142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740932"/>
                        <a:ext cx="8229600" cy="1422400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37435"/>
              </p:ext>
            </p:extLst>
          </p:nvPr>
        </p:nvGraphicFramePr>
        <p:xfrm>
          <a:off x="955040" y="2448560"/>
          <a:ext cx="773176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Document" r:id="rId5" imgW="8229600" imgH="3213100" progId="Word.Document.12">
                  <p:embed/>
                </p:oleObj>
              </mc:Choice>
              <mc:Fallback>
                <p:oleObj name="Document" r:id="rId5" imgW="8229600" imgH="321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040" y="2448560"/>
                        <a:ext cx="7731760" cy="321310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FE0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036320" y="3545840"/>
            <a:ext cx="41147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5040" y="5303520"/>
            <a:ext cx="4246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99206" y="423672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Modified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EDBF1700-F77A-4189-BA77-5896412F2F96}"/>
  <p:tag name="ATHENA.CUSTOMXMLCONTENT" val="&lt;?xml version=&quot;1.0&quot;?&gt;&lt;athena xmlns=&quot;http://schemas.microsoft.com/edu/athena&quot; version=&quot;0.1.3641.0&quot;&gt;&lt;timings duration=&quot;733300&quot;/&gt;&lt;/athena&gt;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athena xmlns="http://schemas.microsoft.com/edu/athena" version="0.1.3641.0">
  <media streamable="true" recordStart="0" recordEnd="733300" recordLength="733391" audioOnly="true"/>
</athena>
</file>

<file path=customXml/item2.xml><?xml version="1.0" encoding="utf-8"?>
<athena xmlns="http://schemas.microsoft.com/edu/athena" version="0.1.3641.0">
  <ink scale="0.8940398">AAEAAAD/////AQAAAAAAAAAMAgAAAE9BdXRob3JQUFQsIFZlcnNpb249MC4xLjM2NDEuMCwgQ3VsdHVyZT1uZXV0cmFsLCBQdWJsaWNLZXlUb2tlbj0zMWJmMzg1NmFkMzY0ZTM1BQEAAAALSW5rTWF0dGVyVjEDAAAADUxpc3RgMStfaXRlbXMMTGlzdGAxK19zaXplD0xpc3RgMStfdmVyc2lvbgQAABdTaGFyZWQuSW5raW5nLklua0F0b21bXQIAAAAICAIAAAAJAwAAAIMAAACGAAAABwMAAAAAAQAAAAABAAAECUlua0F0b21WMQIAAAAJBAAAAAkFAAAACQYAAAAJBwAAAAkIAAAACQkAAAAJCgAAAAkLAAAACQwAAAAJDQAAAAkOAAAACQ8AAAAJEAAAAAkRAAAACRIAAAAJEwAAAAkUAAAACRU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DX0FBAAAAAtQZW5TdHJva2VWMQQAAAAKQXR0cmlidXRlcwVUcmFjZQlTdGFydFRpbWUEVHlwZQQEAAQPUGVuQXR0cmlidXRlc1YxAgAAAApJbmtUcmFjZVYxAgAAABAMQWN0aW9uVHlwZVYxAgAAAAIAAAAJhwAAAAmIAAAAOk4AAAAAAAAFd////wxBY3Rpb25UeXBlVjEBAAAAB3ZhbHVlX18ACAIAAAAAAAAAAQUAAAAEAAAACYoAAAAJiwAAAGuFAAAAAAAAAXT///93////AAAAAAEGAAAABAAAAAmNAAAACY4AAAAIiAAAAAAAAAFx////d////wAAAAABBwAAAAQAAAAJkAAAAAmRAAAAQ4kAAAAAAAABbv///3f///8AAAAAAQgAAAAEAAAACZMAAAAJlAAAAKuKAAAAAAAAAWv///93////AAAAAAEJAAAABAAAAAmWAAAACZcAAAChjAAAAAAAAAFo////d////wAAAAABCgAAAAQAAAAJmQAAAAmaAAAAJI4AAAAAAAABZf///3f///8AAAAAAQsAAAAEAAAACZwAAAAJnQAAAJ2PAAAAAAAAAWL///93////AAAAAAEMAAAABAAAAAmfAAAACaAAAADgkQAAAAAAAAFf////d////wAAAAABDQAAAAQAAAAJogAAAAmjAAAAApQAAAAAAAABXP///3f///8AAAAAAQ4AAAAEAAAACaUAAAAJpgAAAEyWAAAAAAAAAVn///93////AAAAAAEPAAAABAAAAAmoAAAACakAAACHlwAAAAAAAAFW////d////wAAAAABEAAAAAQAAAAJqwAAAAmsAAAAI5oAAAAAAAABU////3f///8AAAAAAREAAAAEAAAACa4AAAAJrwAAAIieAAAAAAAAAVD///93////AAAAAAESAAAABAAAAAmxAAAACbIAAADJpAAAAAAAAAFN////d////wAAAAABEwAAAAQAAAAJtAAAAAm1AAAAR6cAAAAAAAABSv///3f///8AAAAAARQAAAAEAAAACbcAAAAJuAAAANq2AAAAAAAAAUf///93////AAAAAAEVAAAABAAAAAm6AAAACbsAAACH5AAAAAAAAAFE////d////wAAAAABFgAAAAQAAAAJvQAAAAm+AAAAifgAAAAAAAABQf///3f///8AAAAAARcAAAAEAAAACcAAAAAJwQAAAH0HAQAAAAAAAT7///93////AAAAAAEYAAAABAAAAAnDAAAACcQAAAB/GwEAAAAAAAE7////d////wAAAAABGQAAAAQAAAAJxgAAAAnHAAAAFSYBAAAAAAABOP///3f///8AAAAAARoAAAAEAAAACckAAAAJygAAAHsuAQAAAAAAATX///93////AAAAAAEbAAAABAAAAAnMAAAACc0AAACHQAEAAAAAAAEy////d////wAAAAABHAAAAAQAAAAJzwAAAAnQAAAABkkBAAAAAAABL////3f///8AAAAABR0AAAANQ2xlYXJDYW52YXNWMQIAAAAJU3RhcnRUaW1lBFR5cGUABBAMQWN0aW9uVHlwZVYxAgAAAAIAAACrZQEAAAAAAAEu////d////wAAAAABHgAAAAQAAAAJ0wAAAAnUAAAAVWsBAAAAAAABK////3f///8AAAAAAR8AAAAdAAAA1H0BAAAAAAABKv///3f///8AAAAAASAAAAAEAAAACdcAAAAJ2AAAAACUAQAAAAAAASf///93////AAAAAAEhAAAABAAAAAnaAAAACdsAAAACsAEAAAAAAAEk////d////wAAAAABIgAAAAQAAAAJ3QAAAAneAAAApLEBAAAAAAABIf///3f///8AAAAAASMAAAAEAAAACeAAAAAJ4QAAADO1AQAAAAAAAR7///93////AAAAAAEkAAAABAAAAAnjAAAACeQAAADOxgEAAAAAAAEb////d////wAAAAABJQAAAAQAAAAJ5gAAAAnnAAAAlecBAAAAAAABGP///3f///8AAAAAASYAAAAEAAAACekAAAAJ6gAAABX5AQAAAAAAARX///93////AAAAAAEnAAAABAAAAAnsAAAACe0AAADcggIAAAAAAAES////d////wAAAAABKAAAAB0AAACdrwIAAAAAAAER////d////wAAAAABKQAAAAQAAAAJ8AAAAAnxAAAASLcCAAAAAAABDv///3f///8AAAAAASoAAAAEAAAACfMAAAAJ9AAAAIXBAgAAAAAAAQv///93////AAAAAAErAAAABAAAAAn2AAAACfcAAACmxQIAAAAAAAEI////d////wAAAAABLAAAAAQAAAAJ+QAAAAn6AAAAJw0DAAAAAAABBf///3f///8AAAAAAS0AAAAEAAAACfwAAAAJ/QAAAEAOAwAAAAAAAQL///93////AAAAAAEuAAAABAAAAAn/AAAACQABAACFEAMAAAAAAAH//v//d////wAAAAABLwAAAAQAAAAJAgEAAAkDAQAAbRMDAAAAAAAB/P7//3f///8AAAAAATAAAAAEAAAACQUBAAAJBgEAAAMVAwAAAAAAAfn+//93////AAAAAAExAAAABAAAAAkIAQAACQkBAACmFQMAAAAAAAH2/v//d////wAAAAABMgAAAAQAAAAJCwEAAAkMAQAA/hYDAAAAAAAB8/7//3f///8AAAAAATMAAAAEAAAACQ4BAAAJDwEAAAQZAwAAAAAAAfD+//93////AAAAAAE0AAAABAAAAAkRAQAACRIBAACKGgMAAAAAAAHt/v//d////wAAAAABNQAAAAQAAAAJFAEAAAkVAQAApBsDAAAAAAAB6v7//3f///8AAAAAATYAAAAEAAAACRcBAAAJGAEAAHRdAwAAAAAAAef+//93////AAAAAAE3AAAABAAAAAkaAQAACRsBAADZgwQAAAAAAAHk/v//d////wAAAAABOAAAAAQAAAAJHQEAAAkeAQAAsZIEAAAAAAAB4f7//3f///8AAAAAATkAAAAdAAAAAKQEAAAAAAAB4P7//3f///8AAAAAAToAAAAEAAAACSEBAAAJIgEAAKO1BAAAAAAAAd3+//93////AAAAAAE7AAAABAAAAAkkAQAACSUBAADSuAQAAAAAAAHa/v//d////wAAAAABPAAAAAQAAAAJJwEAAAkoAQAAtfEEAAAAAAAB1/7//3f///8AAAAAAT0AAAAEAAAACSoBAAAJKwEAABVEBQAAAAAAAdT+//93////AAAAAAE+AAAAHQAAAL3/BQAAAAAAAdP+//93////AAAAAAE/AAAABAAAAAkuAQAACS8BAAAxHQYAAAAAAAHQ/v//d////wAAAAABQAAAAAQAAAAJMQEAAAkyAQAAN1YGAAAAAAABzf7//3f///8AAAAAAUEAAAAEAAAACTQBAAAJNQEAABxfBgAAAAAAAcr+//93////AAAAAAFCAAAABAAAAAk3AQAACTgBAAD5ZwYAAAAAAAHH/v//d////wAAAAABQwAAAAQAAAAJOgEAAAk7AQAAL2sGAAAAAAABxP7//3f///8AAAAAAUQAAAAEAAAACT0BAAAJPgEAACvjBgAAAAAAAcH+//93////AAAAAAFFAAAABAAAAAlAAQAACUEBAADJFAcAAAAAAAG+/v//d////wAAAAABRgAAAAQAAAAJQwEAAAlEAQAAQSAHAAAAAAABu/7//3f///8AAAAAAUcAAAAEAAAACUYBAAAJRwEAADAtBwAAAAAAAbj+//93////AAAAAAFIAAAABAAAAAlJAQAACUoBAACtLgcAAAAAAAG1/v//d////wAAAAABSQAAAB0AAABnVgcAAAAAAAG0/v//d////wAAAAABSgAAAAQAAAAJTQEAAAlOAQAAqVsHAAAAAAABsf7//3f///8AAAAAAUsAAAAEAAAACVABAAAJUQEAAONVCAAAAAAAAa7+//93////AAAAAAFMAAAABAAAAAlTAQAACVQBAACGVwgAAAAAAAGr/v//d////wAAAAABTQAAAAQAAAAJVgEAAAlXAQAAaWAIAAAAAAABqP7//3f///8AAAAAAU4AAAAEAAAACVkBAAAJWgEAAD11CAAAAAAAAaX+//93////AAAAAAFPAAAABAAAAAlcAQAACV0BAACZeAgAAAAAAAGi/v//d////wAAAAABUAAAAAQAAAAJXwEAAAlgAQAAGJIIAAAAAAABn/7//3f///8AAAAAAVEAAAAEAAAACWIBAAAJYwEAAImUCAAAAAAAAZz+//93////AAAAAAFSAAAABAAAAAllAQAACWYBAADKzwgAAAAAAAGZ/v//d////wAAAAABUwAAAAQAAAAJaAEAAAlpAQAAFekIAAAAAAABlv7//3f///8AAAAAAVQAAAAEAAAACWsBAAAJbAEAAHrrCAAAAAAAAZP+//93////AAAAAAFVAAAABAAAAAluAQAACW8BAAD3BgkAAAAAAAGQ/v//d////wAAAAABVgAAAAQAAAAJcQEAAAlyAQAA5zcJAAAAAAABjf7//3f///8AAAAAAVcAAAAEAAAACXQBAAAJdQEAAOpCCQAAAAAAAYr+//93////AAAAAAFYAAAABAAAAAl3AQAACXgBAAAXRgkAAAAAAAGH/v//d////wAAAAABWQAAAAQAAAAJegEAAAl7AQAAT0cJAAAAAAABhP7//3f///8AAAAAAVoAAAAEAAAACX0BAAAJfgEAAOhICQAAAAAAAYH+//93////AAAAAAFbAAAABAAAAAmAAQAACYEBAACaSgkAAAAAAAF+/v//d////wAAAAABXAAAAAQAAAAJgwEAAAmEAQAAo0sJAAAAAAABe/7//3f///8AAAAAAV0AAAAEAAAACYYBAAAJhwEAAJ1MCQAAAAAAAXj+//93////AAAAAAFeAAAABAAAAAmJAQAACYoBAADGTQkAAAAAAAF1/v//d////wAAAAABXwAAAAQAAAAJjAEAAAmNAQAA304JAAAAAAABcv7//3f///8AAAAAAWAAAAAEAAAACY8BAAAJkAEAAJZQCQAAAAAAAW/+//93////AAAAAAFhAAAABAAAAAmSAQAACZMBAACwUQkAAAAAAAFs/v//d////wAAAAABYgAAAAQAAAAJlQEAAAmWAQAAwVIJAAAAAAABaf7//3f///8AAAAAAWMAAAAEAAAACZgBAAAJmQEAAINXCQAAAAAAAWb+//93////AAAAAAFkAAAABAAAAAmbAQAACZwBAADnWQkAAAAAAAFj/v//d////wAAAAABZQAAAAQAAAAJngEAAAmfAQAA41oJAAAAAAABYP7//3f///8AAAAAAWYAAAAEAAAACaEBAAAJogEAALtcCQAAAAAAAV3+//93////AAAAAAFnAAAABAAAAAmkAQAACaUBAADgXgkAAAAAAAFa/v//d////wAAAAABaAAAAAQAAAAJpwEAAAmoAQAAvGAJAAAAAAABV/7//3f///8AAAAAAWkAAAAEAAAACaoBAAAJqwEAACBjCQAAAAAAAVT+//93////AAAAAAFqAAAABAAAAAmtAQAACa4BAABFZQkAAAAAAAFR/v//d////wAAAAABawAAAAQAAAAJsAEAAAmxAQAAMGYJAAAAAAABTv7//3f///8AAAAAAWwAAAAEAAAACbMBAAAJtAEAAMJnCQAAAAAAAUv+//93////AAAAAAFtAAAABAAAAAm2AQAACbcBAADWaQkAAAAAAAFI/v//d////wAAAAABbgAAAAQAAAAJuQEAAAm6AQAAA2sJAAAAAAABRf7//3f///8AAAAAAW8AAAAEAAAACbwBAAAJvQEAAI2SCQAAAAAAAUL+//93////AAAAAAFwAAAABAAAAAm/AQAACcABAABZmQkAAAAAAAE//v//d////wAAAAABcQAAAAQAAAAJwgEAAAnDAQAA4KAJAAAAAAABPP7//3f///8AAAAAAXIAAAAEAAAACcUBAAAJxgEAAK2lCQAAAAAAATn+//93////AAAAAAFzAAAABAAAAAnIAQAACckBAAA5pgkAAAAAAAE2/v//d////wAAAAABdAAAAAQAAAAJywEAAAnMAQAAwa4JAAAAAAABM/7//3f///8AAAAAAXUAAAAEAAAACc4BAAAJzwEAAH7CCQAAAAAAATD+//93////AAAAAAF2AAAABAAAAAnRAQAACdIBAABX2wkAAAAAAAEt/v//d////wAAAAABdwAAAB0AAADFFwoAAAAAAAEs/v//d////wAAAAABeAAAAAQAAAAJ1QEAAAnWAQAAmicKAAAAAAABKf7//3f///8AAAAAAXkAAAAEAAAACdgBAAAJ2QEAAFs4CgAAAAAAASb+//93////AAAAAAF6AAAABAAAAAnbAQAACdwBAACZUwoAAAAAAAEj/v//d////wAAAAABewAAAAQAAAAJ3gEAAAnfAQAA5WEKAAAAAAABIP7//3f///8AAAAAAXwAAAAEAAAACeEBAAAJ4gEAAFFsCgAAAAAAAR3+//93////AAAAAAF9AAAABAAAAAnkAQAACeUBAACRbwoAAAAAAAEa/v//d////wAAAAABfgAAAAQAAAAJ5wEAAAnoAQAAa3wKAAAAAAABF/7//3f///8AAAAAAX8AAAAEAAAACeoBAAAJ6wEAAGuNCgAAAAAAART+//93////AAAAAAGAAAAAHQAAAB+sCgAAAAAAARP+//93////AAAAAAGBAAAABAAAAAnuAQAACe8BAACKsgoAAAAAAAEQ/v//d////wAAAAABggAAAAQAAAAJ8QEAAAnyAQAASLgKAAAAAAABDf7//3f///8AAAAAAYMAAAAEAAAACfQBAAAJ9QEAABHzCgAAAAAAAQr+//93////AAAAAAGEAAAABAAAAAn3AQAACfgBAADL/AoAAAAAAAEH/v//d////wAAAAABhQAAAB0AAAD9EwsAAAAAAAEG/v//d////wAAAAABhgAAAB0AAAB0MAsAAAAAAAEF/v//d////wAAAAAFhwAAAA9QZW5BdHRyaWJ1dGVzVjEKAAAAB19jb2xvckEHX2NvbG9yUgdfY29sb3JHB19jb2xvckIKRml0VG9DdXJ2ZQZIZWlnaHQOSWdub3JlUHJlc3N1cmUNSXNIaWdobGlnaHRlcgVTaGFwZQVXaWR0aAAAAAAAAAAABAACAgICAQYBAQxCcnVzaFNoYXBlVjECAAAABgIAAAD/8FooAAAAAAAAAAhAAAAFBP7//wxCcnVzaFNoYXBlVjEBAAAAB3ZhbHVlX18ACAIAAAABAAAAAAAAAAAACEAFiAAAAApJbmtUcmFjZVYxAwAAAA1MaXN0YDErX2l0ZW1zDExpc3RgMStfc2l6ZQ9MaXN0YDErX3ZlcnNpb24EAAAYU2hhcmVkLklua2luZy5JbmtQb2ludFtdAgAAAAgIAgAAAAn9AQAAmwAAAJsAAAABigAAAIcAAAD/8FooAAAAAAAAAAhAAAABAv7//wT+//8BAAAAAAAAAAAACEABiwAAAIgAAAAJ/wEAAEAAAABAAAAAAY0AAACHAAAA//BaKAAAAAAAAAAIQAAAAQD+//8E/v//AQAAAAAAAAAAAAhAAY4AAACIAAAACQECAAAWAAAAFgAAAAGQAAAAhwAAAP/wWigAAAAAAAAACEAAAAH+/f//BP7//wEAAAAAAAAAAAAIQAGRAAAAiAAAAAkDAgAAGgAAABoAAAABkwAAAIcAAAD/8FooAAAAAAAAAAhAAAAB/P3//wT+//8BAAAAAAAAAAAACEABlAAAAIgAAAAJBQIAACkAAAApAAAAAZYAAACHAAAA//BaKAAAAAAAAAAIQAAAAfr9//8E/v//AQAAAAAAAAAAAAhAAZcAAACIAAAACQcCAAAkAAAAJAAAAAGZAAAAhwAAAP/wWigAAAAAAAAACEAAAAH4/f//BP7//wEAAAAAAAAAAAAIQAGaAAAAiAAAAAkJAgAADgAAAA4AAAABnAAAAIcAAAD/8FooAAAAAAAAAAhAAAAB9v3//wT+//8BAAAAAAAAAAAACEABnQAAAIgAAAAJCwIAADgAAAA4AAAAAZ8AAACHAAAA//BaKAAAAAAAAAAIQAAAAfT9//8E/v//AQAAAAAAAAAAAAhAAaAAAACIAAAACQ0CAAAJAAAACQAAAAGiAAAAhwAAAP/wWigAAAAAAAAACEAAAAHy/f//BP7//wEAAAAAAAAAAAAIQAGjAAAAiAAAAAkPAgAAQwAAAEMAAAABpQAAAIcAAAD/8FooAAAAAAAAAAhAAAAB8P3//wT+//8BAAAAAAAAAAAACEABpgAAAIgAAAAJEQIAACQAAAAkAAAAAagAAACHAAAA//BaKAAAAAAAAAAIQAAAAe79//8E/v//AQAAAAAAAAAAAAhAAakAAACIAAAACRMCAAA4AAAAOAAAAAGrAAAAhwAAAP/wWigAAAAAAAAACEAAAAHs/f//BP7//wEAAAAAAAAAAAAIQAGsAAAAiAAAAAkVAgAAGAAAABgAAAABrgAAAIcAAAD/8FooAAAAAAAAAAhAAAAB6v3//wT+//8BAAAAAAAAAAAACEABrwAAAIgAAAAJFwIAAFkAAABZAAAAAbEAAACHAAAA//BaKAAAAAAAAAAIQAAAAej9//8E/v//AQAAAAAAAAAAAAhAAbIAAACIAAAACRkCAAAvAAAALwAAAAG0AAAAhwAAAP/wWigAAAAAAAAACEAAAAHm/f//BP7//wEAAAAAAAAAAAAIQAG1AAAAiAAAAAkbAgAADgAAAA4AAAABtwAAAIcAAAD/8FooAAAAAAAAAAhAAAAB5P3//wT+//8BAAAAAAAAAAAACEABuAAAAIgAAAAJHQIAAHcAAAB3AAAAAboAAACHAAAA//BaKAAAAAAAAAAIQAAAAeL9//8E/v//AQAAAAAAAAAAAAhAAbsAAACIAAAACR8CAACDAAAAgwAAAAG9AAAAhwAAAP/wWigAAAAAAAAACEAAAAHg/f//BP7//wEAAAAAAAAAAAAIQAG+AAAAiAAAAAkhAgAAMAAAADAAAAABwAAAAIcAAAD/8FooAAAAAAAAAAhAAAAB3v3//wT+//8BAAAAAAAAAAAACEABwQAAAIgAAAAJIwIAAFEAAABRAAAAAcMAAACHAAAA/3AwoAAAAAAAAAAIQAAAAdz9//8E/v//AQAAAAAAAAAAAAhAAcQAAACIAAAACSUCAADHAAAAxwAAAAHGAAAAhwAAAP9wMKAAAAAAAAAACEAAAAHa/f//BP7//wEAAAAAAAAAAAAIQAHHAAAAiAAAAAknAgAATwAAAE8AAAAByQAAAIcAAAD/cDCgAAAAAAAAAAhAAAAB2P3//wT+//8BAAAAAAAAAAAACEABygAAAIgAAAAJKQIAAO0AAADtAAAAAcwAAACHAAAA/3AwoAAAAAAAAAAIQAAAAdb9//8E/v//AQAAAAAAAAAAAAhAAc0AAACIAAAACSsCAADvAAAA7wAAAAHPAAAAhwAAAP9wMKAAAAAAAAAACEAAAAHU/f//BP7//wEAAAAAAAAAAAAIQAHQAAAAiAAAAAktAgAAJwAAACcAAAAB0wAAAIcAAAD/cDCgAAAAAAAAAAhAAAAB0v3//wT+//8BAAAAAAAAAAAACEAB1AAAAIgAAAAJLwIAAKMAAACjAAAAAdcAAACHAAAA/3AwoAAAAAAAAAAIQAAAAdD9//8E/v//AQAAAAAAAAAAAAhAAdgAAACIAAAACTECAACdAAAAnQAAAAHaAAAAhwAAAP9wMKAAAAAAAAAACEAAAAHO/f//BP7//wEAAAAAAAAAAAAIQAHbAAAAiAAAAAkzAgAAIgAAACIAAAAB3QAAAIcAAAD/cDCgAAAAAAAAAAhAAAABzP3//wT+//8BAAAAAAAAAAAACEAB3gAAAIgAAAAJNQIAACoAAAAqAAAAAeAAAACHAAAA/3AwoAAAAAAAAAAIQAAAAcr9//8E/v//AQAAAAAAAAAAAAhAAeEAAACIAAAACTcCAABdAAAAXQAAAAHjAAAAhwAAAP9wMKAAAAAAAAAACEAAAAHI/f//BP7//wEAAAAAAAAAAAAIQAHkAAAAiAAAAAk5AgAAXgAAAF4AAAAB5gAAAIcAAAD/cDCgAAAAAAAAAAhAAAABxv3//wT+//8BAAAAAAAAAAAACEAB5wAAAIgAAAAJOwIAADUAAAA1AAAAAekAAACHAAAA/3AwoAAAAAAAAAAIQAAAAcT9//8E/v//AQAAAAAAAAAAAAhAAeoAAACIAAAACT0CAAAgAAAAIAAAAAHsAAAAhwAAAP9wMKAAAAAAAAAACEAAAAHC/f//BP7//wEAAAAAAAAAAAAIQAHtAAAAiAAAAAk/AgAAIgAAACIAAAAB8AAAAIcAAAD/cDCgAAAAAAAAAAhAAAABwP3//wT+//8BAAAAAAAAAAAACEAB8QAAAIgAAAAJQQIAAHgAAAB4AAAAAfMAAACHAAAA/3AwoAAAAAAAAAAIQAAAAb79//8E/v//AQAAAAAAAAAAAAhAAfQAAACIAAAACUMCAAArAAAAKwAAAAH2AAAAhwAAAP9wMKAAAAAAAAAACEAAAAG8/f//BP7//wEAAAAAAAAAAAAIQAH3AAAAiAAAAAlFAgAAQAAAAEAAAAAB+QAAAIcAAAD/cDCgAAAAAAAAAAhAAAABuv3//wT+//8BAAAAAAAAAAAACEAB+gAAAIgAAAAJRwIAABQAAAAUAAAAAfwAAACHAAAA/3AwoAAAAAAAAAAIQAAAAbj9//8E/v//AQAAAAAAAAAAAAhAAf0AAACIAAAACUkCAAAlAAAAJQAAAAH/AAAAhwAAAP9wMKAAAAAAAAAACEAAAAG2/f//BP7//wEAAAAAAAAAAAAIQAEAAQAAiAAAAAlLAgAAQgAAAEIAAAABAgEAAIcAAAD/cDCgAAAAAAAAAAhAAAABtP3//wT+//8BAAAAAAAAAAAACEABAwEAAIgAAAAJTQIAACgAAAAoAAAAAQUBAACHAAAA/3AwoAAAAAAAAAAIQAAAAbL9//8E/v//AQAAAAAAAAAAAAhAAQYBAACIAAAACU8CAAANAAAADQAAAAEIAQAAhwAAAP9wMKAAAAAAAAAACEAAAAGw/f//BP7//wEAAAAAAAAAAAAIQAEJAQAAiAAAAAlRAgAAIQAAACEAAAABCwEAAIcAAAD/cDCgAAAAAAAAAAhAAAABrv3//wT+//8BAAAAAAAAAAAACEABDAEAAIgAAAAJUwIAAA8AAAAPAAAAAQ4BAACHAAAA/3AwoAAAAAAAAAAIQAAAAaz9//8E/v//AQAAAAAAAAAAAAhAAQ8BAACIAAAACVUCAAAUAAAAFAAAAAERAQAAhwAAAP9wMKAAAAAAAAAACEAAAAGq/f//BP7//wEAAAAAAAAAAAAIQAESAQAAiAAAAAlXAgAAFgAAABYAAAABFAEAAIcAAAD/cDCgAAAAAAAAAAhAAAABqP3//wT+//8BAAAAAAAAAAAACEABFQEAAIgAAAAJWQIAABAAAAAQAAAAARcBAACHAAAA/3AwoAAAAAAAAAAIQAAAAab9//8E/v//AQAAAAAAAAAAAAhAARgBAACIAAAACVsCAAAqAAAAKgAAAAEaAQAAhwAAAP9wMKAAAAAAAAAACEAAAAGk/f//BP7//wEAAAAAAAAAAAAIQAEbAQAAiAAAAAldAgAAQAAAAEAAAAABHQEAAIcAAAD/cDCgAAAAAAAAAAhAAAABov3//wT+//8BAAAAAAAAAAAACEABHgEAAIgAAAAJXwIAAGsAAABrAAAAASEBAACHAAAA/3AwoAAAAAAAAAAIQAAAAaD9//8E/v//AQAAAAAAAAAAAAhAASIBAACIAAAACWECAAA0AAAANAAAAAEkAQAAhwAAAP9wMKAAAAAAAAAACEAAAAGe/f//BP7//wEAAAAAAAAAAAAIQAElAQAAiAAAAAljAgAA8QAAAPEAAAABJwEAAIcAAAD/cDCgAAAAAAAAAAhAAAABnP3//wT+//8BAAAAAAAAAAAACEABKAEAAIgAAAAJZQIAAHgAAAB4AAAAASoBAACHAAAA/3AwoAAAAAAAAAAIQAAAAZr9//8E/v//AQAAAAAAAAAAAAhAASsBAACIAAAACWcCAABMAAAATAAAAAEuAQAAhwAAAP9wMKAAAAAAAAAACEAAAAGY/f//BP7//wEAAAAAAAAAAAAIQAEvAQAAiAAAAAlpAgAAZAEAAGQBAAABMQEAAIcAAAD/cDCgAAAAAAAAAAhAAAABlv3//wT+//8BAAAAAAAAAAAACEABMgEAAIgAAAAJawIAAG4AAABuAAAAATQBAACHAAAA/3AwoAAAAAAAAAAIQAAAAZT9//8E/v//AQAAAAAAAAAAAAhAATUBAACIAAAACW0CAAAnAAAAJwAAAAE3AQAAhwAAAP9wMKAAAAAAAAAACEAAAAGS/f//BP7//wEAAAAAAAAAAAAIQAE4AQAAiAAAAAlvAgAAJQAAACUAAAABOgEAAIcAAAD/cDCgAAAAAAAAAAhAAAABkP3//wT+//8BAAAAAAAAAAAACEABOwEAAIgAAAAJcQIAABsAAAAbAAAAAT0BAACHAAAA/3AwoAAAAAAAAAAIQAAAAY79//8E/v//AQAAAAAAAAAAAAhAAT4BAACIAAAACXMCAACoAAAAqAAAAAFAAQAAhwAAAP9wMKAAAAAAAAAACEAAAAGM/f//BP7//wEAAAAAAAAAAAAIQAFBAQAAiAAAAAl1AgAANAAAADQAAAABQwEAAIcAAAD/cDCgAAAAAAAAAAhAAAABiv3//wT+//8BAAAAAAAAAAAACEABRAEAAIgAAAAJdwIAAGgAAABoAAAAAUYBAACHAAAA/3AwoAAAAAAAAAAIQAAAAYj9//8E/v//AQAAAAAAAAAAAAhAAUcBAACIAAAACXkCAAAsAAAALAAAAAFJAQAAhwAAAP9wMKAAAAAAAAAACEAAAAGG/f//BP7//wEAAAAAAAAAAAAIQAFKAQAAiAAAAAl7AgAAJAAAACQAAAABTQEAAIcAAAD/cDCgAAAAAAAAAAhAAAABhP3//wT+//8BAAAAAAAAAAAACEABTgEAAIgAAAAJfQIAAM0AAADNAAAAAVABAACHAAAA/3AwoAAAAAAAAAAIQAAAAYL9//8E/v//AQAAAAAAAAAAAAhAAVEBAACIAAAACX8CAAAjAAAAIwAAAAFTAQAAhwAAAP9wMKAAAAAAAAAACEAAAAGA/f//BP7//wEAAAAAAAAAAAAIQAFUAQAAiAAAAAmBAgAAHwAAAB8AAAABVgEAAIcAAAD/cDCgAAAAAAAAAAhAAAABfv3//wT+//8BAAAAAAAAAAAACEABVwEAAIgAAAAJgwIAAE8AAABPAAAAAVkBAACHAAAA/3AwoAAAAAAAAAAIQAAAAXz9//8E/v//AQAAAAAAAAAAAAhAAVoBAACIAAAACYUCAABRAAAAUQAAAAFcAQAAhwAAAP9wMKAAAAAAAAAACEAAAAF6/f//BP7//wEAAAAAAAAAAAAIQAFdAQAAiAAAAAmHAgAAJAAAACQAAAABXwEAAIcAAAD/cDCgAAAAAAAAAAhAAAABeP3//wT+//8BAAAAAAAAAAAACEABYAEAAIgAAAAJiQIAAEAAAABAAAAAAWIBAACHAAAA/3AwoAAAAAAAAAAIQAAAAXb9//8E/v//AQAAAAAAAAAAAAhAAWMBAACIAAAACYsCAABVAAAAVQAAAAFlAQAAhwAAAP9wMKAAAAAAAAAACEAAAAF0/f//BP7//wEAAAAAAAAAAAAIQAFmAQAAiAAAAAmNAgAAMAAAADAAAAABaAEAAIcAAAD/cDCgAAAAAAAAAAhAAAABcv3//wT+//8BAAAAAAAAAAAACEABaQEAAIgAAAAJjwIAADsAAAA7AAAAAWsBAACHAAAA/3AwoAAAAAAAAAAIQAAAAXD9//8E/v//AQAAAAAAAAAAAAhAAWwBAACIAAAACZECAAA6AAAAOgAAAAFuAQAAhwAAAP9wMKAAAAAAAAAACEAAAAFu/f//BP7//wEAAAAAAAAAAAAIQAFvAQAAiAAAAAmTAgAAoQAAAKEAAAABcQEAAIcAAAD/cDCgAAAAAAAAAAhAAAABbP3//wT+//8BAAAAAAAAAAAACEABcgEAAIgAAAAJlQIAADUAAAA1AAAAAXQBAACHAAAA/3AwoAAAAAAAAAAIQAAAAWr9//8E/v//AQAAAAAAAAAAAAhAAXUBAACIAAAACZcCAABRAAAAUQAAAAF3AQAAhwAAAP9wMKAAAAAAAAAACEAAAAFo/f//BP7//wEAAAAAAAAAAAAIQAF4AQAAiAAAAAmZAgAAGAAAABgAAAABegEAAIcAAAD/cDCgAAAAAAAAAAhAAAABZv3//wT+//8BAAAAAAAAAAAACEABewEAAIgAAAAJmwIAACkAAAApAAAAAX0BAACHAAAA/3AwoAAAAAAAAAAIQAAAAWT9//8E/v//AQAAAAAAAAAAAAhAAX4BAACIAAAACZ0CAAAkAAAAJAAAAAGAAQAAhwAAAP9wMKAAAAAAAAAACEAAAAFi/f//BP7//wEAAAAAAAAAAAAIQAGBAQAAiAAAAAmfAgAAGAAAABgAAAABgwEAAIcAAAD/cDCgAAAAAAAAAAhAAAABYP3//wT+//8BAAAAAAAAAAAACEABhAEAAIgAAAAJoQIAAA8AAAAPAAAAAYYBAACHAAAA/3AwoAAAAAAAAAAIQAAAAV79//8E/v//AQAAAAAAAAAAAAhAAYcBAACIAAAACaMCAAAOAAAADgAAAAGJAQAAhwAAAP9wMKAAAAAAAAAACEAAAAFc/f//BP7//wEAAAAAAAAAAAAIQAGKAQAAiAAAAAmlAgAAGQAAABkAAAABjAEAAIcAAAD/cDCgAAAAAAAAAAhAAAABWv3//wT+//8BAAAAAAAAAAAACEABjQEAAIgAAAAJpwIAAC0AAAAtAAAAAY8BAACHAAAA/3AwoAAAAAAAAAAIQAAAAVj9//8E/v//AQAAAAAAAAAAAAhAAZABAACIAAAACakCAAAVAAAAFQAAAAGSAQAAhwAAAP9wMKAAAAAAAAAACEAAAAFW/f//BP7//wEAAAAAAAAAAAAIQAGTAQAAiAAAAAmrAgAAGAAAABgAAAABlQEAAIcAAAD/cDCgAAAAAAAAAAhAAAABVP3//wT+//8BAAAAAAAAAAAACEABlgEAAIgAAAAJrQIAAA4AAAAOAAAAAZgBAACHAAAA/3AwoAAAAAAAAAAIQAAAAVL9//8E/v//AQAAAAAAAAAAAAhAAZkBAACIAAAACa8CAABBAAAAQQAAAAGbAQAAhwAAAP9wMKAAAAAAAAAACEAAAAFQ/f//BP7//wEAAAAAAAAAAAAIQAGcAQAAiAAAAAmxAgAAGgAAABoAAAABngEAAIcAAAD/cDCgAAAAAAAAAAhAAAABTv3//wT+//8BAAAAAAAAAAAACEABnwEAAIgAAAAJswIAACIAAAAiAAAAAaEBAACHAAAA/3AwoAAAAAAAAAAIQAAAAUz9//8E/v//AQAAAAAAAAAAAAhAAaIBAACIAAAACbUCAAAsAAAALAAAAAGkAQAAhwAAAP9wMKAAAAAAAAAACEAAAAFK/f//BP7//wEAAAAAAAAAAAAIQAGlAQAAiAAAAAm3AgAAKQAAACkAAAABpwEAAIcAAAD/cDCgAAAAAAAAAAhAAAABSP3//wT+//8BAAAAAAAAAAAACEABqAEAAIgAAAAJuQIAAEMAAABDAAAAAaoBAACHAAAA/3AwoAAAAAAAAAAIQAAAAUb9//8E/v//AQAAAAAAAAAAAAhAAasBAACIAAAACbsCAAA6AAAAOgAAAAGtAQAAhwAAAP9wMKAAAAAAAAAACEAAAAFE/f//BP7//wEAAAAAAAAAAAAIQAGuAQAAiAAAAAm9AgAACwAAAAsAAAABsAEAAIcAAAD/cDCgAAAAAAAAAAhAAAABQv3//wT+//8BAAAAAAAAAAAACEABsQEAAIgAAAAJvwIAACMAAAAjAAAAAbMBAACHAAAA/3AwoAAAAAAAAAAIQAAAAUD9//8E/v//AQAAAAAAAAAAAAhAAbQBAACIAAAACcECAAA1AAAANQAAAAG2AQAAhwAAAP9wMKAAAAAAAAAACEAAAAE+/f//BP7//wEAAAAAAAAAAAAIQAG3AQAAiAAAAAnDAgAAIAAAACAAAAABuQEAAIcAAAD/cDCgAAAAAAAAAAhAAAABPP3//wT+//8BAAAAAAAAAAAACEABugEAAIgAAAAJxQIAADIAAAAyAAAAAbwBAACHAAAA/3AwoAAAAAAAAAAIQAAAATr9//8E/v//AQAAAAAAAAAAAAhAAb0BAACIAAAACccCAAAgAAAAIAAAAAG/AQAAhwAAAP9wMKAAAAAAAAAACEAAAAE4/f//BP7//wEAAAAAAAAAAAAIQAHAAQAAiAAAAAnJAgAAJwAAACcAAAABwgEAAIcAAAD/cDCgAAAAAAAAAAhAAAABNv3//wT+//8BAAAAAAAAAAAACEABwwEAAIgAAAAJywIAACMAAAAjAAAAAcUBAACHAAAA/3AwoAAAAAAAAAAIQAAAATT9//8E/v//AQAAAAAAAAAAAAhAAcYBAACIAAAACc0CAAALAAAACwAAAAHIAQAAhwAAAP9wMKAAAAAAAAAACEAAAAEy/f//BP7//wEAAAAAAAAAAAAIQAHJAQAAiAAAAAnPAgAAGgAAABoAAAABywEAAIcAAAD/cDCgAAAAAAAAAAhAAAABMP3//wT+//8BAAAAAAAAAAAACEABzAEAAIgAAAAJ0QIAADUAAAA1AAAAAc4BAACHAAAA/3AwoAAAAAAAAAAIQAAAAS79//8E/v//AQAAAAAAAAAAAAhAAc8BAACIAAAACdMCAAAfAAAAHwAAAAHRAQAAhwAAAP9wMKAAAAAAAAAACEAAAAEs/f//BP7//wEAAAAAAAAAAAAIQAHSAQAAiAAAAAnVAgAAiAAAAIgAAAAB1QEAAIcAAAD/cDCgAAAAAAAAAAhAAAABKv3//wT+//8BAAAAAAAAAAAACEAB1gEAAIgAAAAJ1wIAAGgAAABoAAAAAdgBAACHAAAA/3AwoAAAAAAAAAAIQAAAASj9//8E/v//AQAAAAAAAAAAAAhAAdkBAACIAAAACdkCAACeAAAAngAAAAHbAQAAhwAAAP9wMKAAAAAAAAAACEAAAAEm/f//BP7//wEAAAAAAAAAAAAIQAHcAQAAiAAAAAnbAgAAlAAAAJQAAAAB3gEAAIcAAAD/cDCgAAAAAAAAAAhAAAABJP3//wT+//8BAAAAAAAAAAAACEAB3wEAAIgAAAAJ3QIAAFEAAABRAAAAAeEBAACHAAAA/3AwoAAAAAAAAAAIQAAAASL9//8E/v//AQAAAAAAAAAAAAhAAeIBAACIAAAACd8CAAAbAAAAGwAAAAHkAQAAhwAAAP9wMKAAAAAAAAAACEAAAAEg/f//BP7//wEAAAAAAAAAAAAIQAHlAQAAiAAAAAnhAgAAEgAAABIAAAAB5wEAAIcAAAD/cDCgAAAAAAAAAAhAAAABHv3//wT+//8BAAAAAAAAAAAACEAB6AEAAIgAAAAJ4wIAAGMAAABjAAAAAeoBAACHAAAA/3AwoAAAAAAAAAAIQAAAARz9//8E/v//AQAAAAAAAAAAAAhAAesBAACIAAAACeUCAABgAAAAYAAAAAHuAQAAhwAAAP9wMKAAAAAAAAAACEAAAAEa/f//BP7//wEAAAAAAAAAAAAIQAHvAQAAiAAAAAnnAgAAbwAAAG8AAAAB8QEAAIcAAAD/cDCgAAAAAAAAAAhAAAABGP3//wT+//8BAAAAAAAAAAAACEAB8gEAAIgAAAAJ6QIAAHYAAAB2AAAAAfQBAACHAAAA/3AwoAAAAAAAAAAIQAAAARb9//8E/v//AQAAAAAAAAAAAAhAAfUBAACIAAAACesCAACBAAAAgQAAAAH3AQAAhwAAAP9wMKAAAAAAAAAACEAAAAEU/f//BP7//wEAAAAAAAAAAAAIQAH4AQAAiAAAAAntAgAAeAAAAHgAAAAH/QEAAAABAAAAAAEAAAQKSW5rUG9pbnRWMQIAAAAJ7gIAAAnvAgAACfACAAAJ8QIAAAnyAgAACfMCAAAJ9AIAAAn1AgAACfYCAAAJ9wIAAAn4AgAACfkCAAAJ+gIAAAn7AgAACfwCAAAJ/QIAAAn+AgAACf8CAAAJAAMAAAkBAwAACQIDAAAJAwMAAAkEAwAACQUDAAAJBgMAAAkHAwAACQgDAAAJCQMAAAkKAwAACQsDAAAJDAMAAAkNAwAACQ4DAAAJDwMAAAkQAwAACREDAAAJEgMAAAkTAwAACRQDAAAJFQMAAAkWAwAACRcDAAAJGAMAAAkZAwAACRoDAAAJGwMAAAkcAwAACR0DAAAJHgMAAAkfAwAACSADAAAJIQMAAAkiAwAACSMDAAAJJAMAAAklAwAACSYDAAAJJwMAAAkoAwAACSkDAAAJKgMAAAkrAwAACSwDAAAJLQMAAAkuAwAACS8DAAAJMAMAAAkxAwAACTIDAAAJMwMAAAk0AwAACTUDAAAJNgMAAAk3AwAACTgDAAAJOQMAAAk6AwAACTsDAAAJPAMAAAk9AwAACT4DAAAJPwMAAAlAAwAACUEDAAAJQgMAAAlDAwAACUQDAAAJRQMAAAlGAwAACUcDAAAJSAMAAAlJAwAACUoDAAAJSwMAAAlMAwAACU0DAAAJTgMAAAlPAwAACVADAAAJUQMAAAlSAwAACVMDAAAJVAMAAAlVAwAACVYDAAAJVwMAAAlYAwAACVkDAAAJWgMAAAlbAwAACVwDAAAJXQMAAAleAwAACV8DAAAJYAMAAAlhAwAACWIDAAAJYwMAAAlkAwAACWUDAAAJZgMAAAlnAwAACWgDAAAJaQMAAAlqAwAACWsDAAAJbAMAAAltAwAACW4DAAAJbwMAAAlwAwAACXEDAAAJcgMAAAlzAwAACXQDAAAJdQMAAAl2AwAACXcDAAAJeAMAAAl5AwAACXoDAAAJewMAAAl8AwAACX0DAAAJfgMAAAl/AwAACYADAAAJgQMAAAmCAwAACYMDAAAJhAMAAAmFAwAACYYDAAAJhwMAAAmIAwAADWUH/wEAAAABAAAAQAAAAAQKSW5rUG9pbnRWMQIAAAAJiQMAAAmKAwAACYsDAAAJjAMAAAmNAwAACY4DAAAJjwMAAAmQAwAACZEDAAAJkgMAAAmTAwAACZQDAAAJlQMAAAmWAwAACZcDAAAJmAMAAAmZAwAACZoDAAAJmwMAAAmcAwAACZ0DAAAJngMAAAmfAwAACaADAAAJoQMAAAmiAwAACaMDAAAJpAMAAAmlAwAACaYDAAAJpwMAAAmoAwAACakDAAAJqgMAAAmrAwAACawDAAAJrQMAAAmuAwAACa8DAAAJsAMAAAmxAwAACbIDAAAJswMAAAm0AwAACbUDAAAJtgMAAAm3AwAACbgDAAAJuQMAAAm6AwAACbsDAAAJvAMAAAm9AwAACb4DAAAJvwMAAAnAAwAACcEDAAAJwgMAAAnDAwAACcQDAAAJxQMAAAnGAwAACccDAAAJyAMAAAcBAgAAAAEAAAAgAAAABApJbmtQb2ludFYxAgAAAAnJAwAACcoDAAAJywMAAAnMAwAACc0DAAAJzgMAAAnPAwAACdADAAAJ0QMAAAnSAwAACdMDAAAJ1AMAAAnVAwAACdYDAAAJ1wMAAAnYAwAACdkDAAAJ2gMAAAnbAwAACdwDAAAJ3QMAAAneAwAADQoHAwIAAAABAAAAIAAAAAQKSW5rUG9pbnRWMQIAAAAJ3wMAAAngAwAACeEDAAAJ4gMAAAnjAwAACeQDAAAJ5QMAAAnmAwAACecDAAAJ6AMAAAnpAwAACeoDAAAJ6wMAAAnsAwAACe0DAAAJ7gMAAAnvAwAACfADAAAJ8QMAAAnyAwAACfMDAAAJ9AMAAAn1AwAACfYDAAAJ9wMAAAn4AwAADQYHBQIAAAABAAAAQAAAAAQKSW5rUG9pbnRWMQIAAAAJ+QMAAAn6AwAACfsDAAAJ/AMAAAn9AwAACf4DAAAJ/wMAAAkABAAACQEEAAAJAgQAAAkDBAAACQQEAAAJBQQAAAkGBAAACQcEAAAJCAQAAAkJBAAACQoEAAAJCwQAAAkMBAAACQ0EAAAJDgQAAAkPBAAACRAEAAAJEQQAAAkSBAAACRMEAAAJFAQAAAkVBAAACRYEAAAJFwQAAAkYBAAACRkEAAAJGgQAAAkbBAAACRwEAAAJHQQAAAkeBAAACR8EAAAJIAQAAAkhBAAADRcHBwIAAAABAAAAQAAAAAQKSW5rUG9pbnRWMQIAAAAJIgQAAAkjBAAACSQEAAAJJQQAAAkmBAAACScEAAAJKAQAAAkpBAAACSoEAAAJKwQAAAksBAAACS0EAAAJLgQAAAkvBAAACTAEAAAJMQQAAAkyBAAACTMEAAAJNAQAAAk1BAAACTYEAAAJNwQAAAk4BAAACTkEAAAJOgQAAAk7BAAACTwEAAAJPQQAAAk+BAAACT8EAAAJQAQAAAlBBAAACUIEAAAJQwQAAAlEBAAACUUEAAANHAcJAgAAAAEAAAAQAAAABApJbmtQb2ludFYxAgAAAAlGBAAACUcEAAAJSAQAAAlJBAAACUoEAAAJSwQAAAlMBAAACU0EAAAJTgQAAAlPBAAACVAEAAAJUQQAAAlSBAAACVMEAAANAgcLAgAAAAEAAABAAAAABApJbmtQb2ludFYxAgA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NCAcNAgAAAAEAAAAQAAAABApJbmtQb2ludFYxAgAAAAmMBAAACY0EAAAJjgQAAAmPBAAACZAEAAAJkQQAAAmSBAAACZMEAAAJlAQAAA0HBw8CAAAAAQAAAIAAAAAECklua1BvaW50VjECAAAACZUEAAAJlgQAAAmXBAAACZgEAAAJmQQAAAmaBAAACZsEAAAJnAQAAAmdBAAACZ4EAAAJnwQAAAmgBAAACaEEAAAJogQAAAmjBAAACaQEAAAJpQQAAAmmBAAACacEAAAJqAQAAAmpBAAACaoEAAAJqwQAAAmsBAAACa0EAAAJrgQAAAmvBAAACbAEAAAJsQQAAAmyBAAACbMEAAAJtAQAAAm1BAAACbYEAAAJtwQAAAm4BAAACbkEAAAJugQAAAm7BAAACbwEAAAJvQQAAAm+BAAACb8EAAAJwAQAAAnBBAAACcIEAAAJwwQAAAnEBAAACcUEAAAJxgQAAAnHBAAACcgEAAAJyQQAAAnKBAAACcsEAAAJzAQAAAnNBAAACc4EAAAJzwQAAAnQBAAACdEEAAAJ0gQAAAnTBAAACdQEAAAJ1QQAAAnWBAAACdcEAAANPQcRAgAAAAEAAABAAAAABApJbmtQb2ludFYxAgAAAAnYBAAACdkEAAAJ2gQAAAnbBAAACdwEAAAJ3QQAAAneBAAACd8EAAAJ4AQAAAnhBAAACeIEAAAJ4wQAAAnkBAAACeUEAAAJ5gQAAAnnBAAACegEAAAJ6QQAAAnqBAAACesEAAAJ7AQAAAntBAAACe4EAAAJ7wQAAAnwBAAACfEEAAAJ8gQAAAnzBAAACfQEAAAJ9QQAAAn2BAAACfcEAAAJ+AQAAAn5BAAACfoEAAAJ+wQAAA0cBxMCAAAAAQAAAEAAAAAECklua1BvaW50VjECAAAACfwEAAAJ/QQAAAn+BAAACf8EAAAJAAUAAAkBBQAACQIFAAAJAwUAAAkEBQAACQUFAAAJBgUAAAkHBQAACQgFAAAJCQUAAAkKBQAACQsFAAAJDAUAAAkNBQAACQ4FAAAJDwUAAAkQBQAACREFAAAJEgUAAAkTBQAACRQFAAAJFQUAAAkWBQAACRcFAAAJGAUAAAkZBQAACRoFAAAJGwUAAAkcBQAACR0FAAAJHgUAAAkfBQAACSAFAAAJIQUAAAkiBQAACSMFAAAJJAUAAAklBQAACSYFAAAJJwUAAAkoBQAACSkFAAAJKgUAAAkrBQAACSwFAAAJLQUAAAkuBQAACS8FAAAJMAUAAAkxBQAACTIFAAAJMwUAAA0IBxUCAAAAAQAAACAAAAAECklua1BvaW50VjECAAAACTQFAAAJNQUAAAk2BQAACTcFAAAJOAUAAAk5BQAACToFAAAJOwUAAAk8BQAACT0FAAAJPgUAAAk/BQAACUAFAAAJQQUAAAlCBQAACUMFAAAJRAUAAAlFBQAACUYFAAAJRwUAAAlIBQAACUkFAAAJSgUAAAlLBQAADQgHFwIAAAABAAAAgAAAAAQKSW5rUG9pbnRWMQIAAAAJTAUAAAlNBQAACU4FAAAJTwUAAAlQBQAACVEFAAAJUgUAAAlTBQAACVQFAAAJVQUAAAlWBQAACVcFAAAJWAUAAAlZBQAACVoFAAAJWwUAAAlcBQAACV0FAAAJXgUAAAlfBQ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CYoFAAAJiwUAAAmMBQAACY0FAAAJjgUAAAmPBQAACZAFAAAJkQUAAAmSBQAACZMFAAAJlAUAAAmVBQAACZYFAAAJlwUAAAmYBQAACZkFAAAJmgUAAAmbBQAACZwFAAAJnQUAAAmeBQAACZ8FAAAJoAUAAAmhBQAACaIFAAAJowUAAAmkBQAADScHGQIAAAABAAAAQAAAAAQKSW5rUG9pbnRWMQIAAAAJpQUAAAmmBQAACacFAAAJqAUAAAmpBQAACaoFAAAJqwUAAAmsBQAACa0FAAAJrgUAAAmvBQAACbAFAAAJsQUAAAmyBQAACbMFAAAJtAUAAAm1BQAACbYFAAAJtwUAAAm4BQAACbkFAAAJugUAAAm7BQAACbwFAAAJvQUAAAm+BQAACb8FAAAJwAUAAAnBBQAACcIFAAAJwwUAAAnEBQAACcUFAAAJxgUAAAnHBQAACcgFAAAJyQUAAAnKBQAACcsFAAAJzAUAAAnNBQAACc4FAAAJzwUAAAnQBQAACdEFAAAJ0gUAAAnTBQAADREHGwIAAAABAAAAEAAAAAQKSW5rUG9pbnRWMQIAAAAJ1AUAAAnVBQAACdYFAAAJ1wUAAAnYBQAACdkFAAAJ2gUAAAnbBQAACdwFAAAJ3QUAAAneBQAACd8FAAAJ4AUAAAnhBQAADQIHHQIAAAABAAAAgAAAAAQKSW5rUG9pbnRWMQIAAAAJ4gUAAAnjBQAACeQFAAAJ5QUAAAnmBQAACecFAAAJ6AUAAAnpBQAACeoFAAAJ6wUAAAnsBQAACe0FAAAJ7gUAAAnvBQAACfAFAAAJ8QUAAAnyBQAACfMFAAAJ9AUAAAn1BQAACfYFAAAJ9wUAAAn4BQAACfkFAAAJ+gUAAAn7BQAACfwFAAAJ/QUAAAn+BQAACf8FAAAJAAYAAAkBBgAACQIGAAAJAwYAAAkEBgAACQUGAAAJBgYAAAkHBgAACQgGAAAJCQYAAAkKBgAACQsGAAAJDAYAAAkNBgAACQ4GAAAJDwYAAAkQBgAACREGAAAJEgYAAAkTBgAACRQGAAAJFQYAAAkWBgAACRcGAAAJGAYAAAkZBgAACRoGAAAJGwYAAAkcBgAACR0GAAAJHgYAAAkfBgAACSAGAAAJIQYAAAkiBgAACSMGAAAJJAYAAAklBgAACSYGAAAJJwYAAAkoBgAACSkGAAAJKgYAAAkrBgAACSwGAAAJLQYAAAkuBgAACS8GAAAJMAYAAAkxBgAACTIGAAAJMwYAAAk0BgAACTUGAAAJNgYAAAk3BgAACTgGAAAJOQYAAAk6BgAACTsGAAAJPAYAAAk9BgAACT4GAAAJPwYAAAlABgAACUEGAAAJQgYAAAlDBgAACUQGAAAJRQYAAAlGBgAACUcGAAAJSAYAAAlJBgAACUoGAAAJSwYAAAlMBgAACU0GAAAJTgYAAAlPBgAACVAGAAAJUQYAAAlSBgAACVMGAAAJVAYAAAlVBgAACVYGAAAJVwYAAAlYBgAADQkHHwIAAAABAAAAAAEAAAQKSW5rUG9pbnRWMQIAAAAJWQYAAAlaBgAACVsGAAAJXAYAAAldBgAACV4GAAAJXwYAAAlgBgAACWEGAAAJYgYAAAljBgAACWQGAAAJZQYAAAlmBgAACWcGAAAJaAYAAAlpBgAACWoGAAAJawYAAAlsBgAACW0GAAAJbgYAAAlvBgAACXAGAAAJcQYAAAlyBgAACXMGAAAJdAYAAAl1BgAACXYGAAAJdwYAAAl4BgAACXkGAAAJegYAAAl7BgAACXwGAAAJfQYAAAl+BgAACX8GAAAJgAYAAAmBBgAACYIGAAAJgwYAAAmEBgAACYUGAAAJhgYAAAmHBgAACYgGAAAJiQYAAAmKBgAACYsGAAAJjAYAAAmNBgAACY4GAAAJjwYAAAmQBgAACZEGAAAJkgYAAAmTBgAACZQGAAAJlQYAAAmWBgAACZcGAAAJmAYAAAmZBgAACZoGAAAJmwYAAAmcBgAACZ0GAAAJngYAAAmfBgAACaAGAAAJoQYAAAmiBgAACaMGAAAJpAYAAAmlBgAACaYGAAAJpwYAAAmoBgAACakGAAAJqgYAAAmrBgAACawGAAAJrQYAAAmuBgAACa8GAAAJsAYAAAmxBgAACbIGAAAJswYAAAm0BgAACbUGAAAJtgYAAAm3BgAACbgGAAAJuQYAAAm6BgAACbsGAAAJvAYAAAm9BgAACb4GAAAJvwYAAAnABgAACcEGAAAJwgYAAAnDBgAACcQGAAAJxQYAAAnGBgAACccGAAAJyAYAAAnJBgAACcoGAAAJywYAAAnMBgAACc0GAAAJzgYAAAnPBgAACdAGAAAJ0QYAAAnSBgAACdMGAAAJ1AYAAAnVBgAACdYGAAAJ1wYAAAnYBgAACdkGAAAJ2gYAAAnbBgAADX0HIQIAAAABAAAAQAAAAAQKSW5rUG9pbnRWMQIAAAAJ3AYAAAndBgAACd4GAAAJ3wYAAAngBgAACeEGAAAJ4gYAAAnjBgAACeQGAAAJ5QYAAAnmBgAACecGAAAJ6AYAAAnpBgAACeoGAAAJ6wYAAAnsBgAACe0GAAAJ7gYAAAnvBgAACfAGAAAJ8QYAAAnyBgAACfMGAAAJ9AYAAAn1BgAACfYGAAAJ9wYAAAn4BgAACfkGAAAJ+gYAAAn7BgAACfwGAAAJ/QYAAAn+BgAACf8GAAAJAAcAAAkBBwAACQIHAAAJAwcAAAkEBwAACQUHAAAJBgcAAAkHBwAACQgHAAAJCQcAAAkKBwAACQsHAAANEAcjAgAAAAEAAACAAAAABApJbmtQb2ludFYxAgAAAAkMBwAACQ0HAAAJDgcAAAkPBwAACRAHAAAJEQcAAAkSBwAACRMHAAAJFAcAAAkVBwAACRYHAAAJFwcAAAkYBwAACRkHAAAJGgcAAAkbBwAACRwHAAAJHQcAAAkeBwAACR8HAAAJIAcAAAkhBwAACSIHAAAJIwcAAAkkBwAACSUHAAAJJgcAAAknBwAACSgHAAAJKQcAAAkqBwAACSsHAAAJLAcAAAktBwAACS4HAAAJLwcAAAkwBwAACTEHAAAJMgcAAAkzBwAACTQHAAAJNQcAAAk2BwAACTcHAAAJOAcAAAk5BwAACToHAAAJOwcAAAk8BwAACT0HAAAJPgcAAAk/BwAACUAHAAAJQQcAAAlCBwAACUMHAAAJRAcAAAlFBwAACUYHAAAJRwcAAAlIBwAACUkHAAAJSgcAAAlLBwAACUwHAAAJTQcAAAlOBwAACU8HAAAJUAcAAAlRBwAACVIHAAAJUwcAAAlUBwAACVUHAAAJVgcAAAlXBwAACVgHAAAJWQcAAAlaBwAACVsHAAAJXAcAAA0vByUCAAAAAQAAAAABAAAECklua1BvaW50VjECAAAACV0HAAAJXgcAAAlfBwAACWAHAAAJYQcAAAliBwAACWMHAAAJZAcAAAllBwAACWYHAAAJZwcAAAloBwAACWkHAAAJagcAAAlrBwAACWwHAAAJbQcAAAluBwAACW8HAAAJcAcAAAlxBwAACXIHAAAJcwcAAAl0BwAACXUHAAAJdgcAAAl3BwAACXgHAAAJeQcAAAl6BwAACXsHAAAJfAcAAAl9BwAACX4HAAAJfwcAAAmABwAACYEHAAAJggcAAAmDBwAACYQHAAAJhQcAAAmGBwAACYcHAAAJiAcAAAmJBwAACYoHAAAJiwcAAAmMBwAACY0HAAAJjgcAAAmPBwAACZAHAAAJkQcAAAmSBwAACZMHAAAJlAcAAAmVBwAACZYHAAAJlwcAAAmYBwAACZkHAAAJmgcAAAmbBwAACZwHAAAJnQcAAAmeBwAACZ8HAAAJoAcAAAmhBwAACaIHAAAJowcAAAmkBwAACaUHAAAJpgcAAAmnBwAACagHAAAJqQcAAAmqBwAACasHAAAJrAcAAAmtBwAACa4HAAAJrwcAAAmwBwAACbEHAAAJsgcAAAmzBwAACbQHAAAJtQcAAAm2BwAACbcHAAAJuAcAAAm5BwAACboHAAAJuwcAAAm8BwAACb0HAAAJvgcAAAm/BwAACcAHAAAJwQcAAAnCBwAACcMHAAAJxAcAAAnFBwAACcYHAAAJxwcAAAnIBwAACckHAAAJygcAAAnLBwAACcwHAAAJzQcAAAnOBwAACc8HAAAJ0AcAAAnRBwAACdIHAAAJ0wcAAAnUBwAACdUHAAAJ1gcAAAnXBwAACdgHAAAJ2QcAAAnaBwAACdsHAAAJ3AcAAAndBwAACd4HAAAJ3wcAAAngBwAACeEHAAAJ4gcAAAnjBwAACeQHAAAJ5QcAAAnmBwAACecHAAAJ6AcAAAnpBwAACeoHAAAJ6wcAAAnsBwAACe0HAAAJ7gcAAAnvBwAACfAHAAAJ8QcAAAnyBwAACfMHAAAJ9AcAAAn1BwAACfYHAAAJ9wcAAAn4BwAACfkHAAAJ+gcAAAn7BwAACfwHAAAJ/QcAAAn+BwAACf8HAAAJAAgAAAkBCAAACQIIAAAJAwgAAAkECAAACQUIAAAJBggAAAkHCAAACQgIAAAJCQgAAAkKCAAACQsIAAAJDAgAAAkNCAAACQ4IAAAJDwgAAAkQCAAACREIAAAJEggAAAkTCAAACRQIAAAJFQgAAAkWCAAACRcIAAAJGAgAAAkZCAAACRoIAAAJGwgAAAkcCAAACR0IAAAJHggAAAkfCAAACSAIAAAJIQgAAAkiCAAACSMIAAANOQcnAgAAAAEAAACAAAAABApJbmtQb2ludFYxAgAAAAkkCAAACSUIAAAJJggAAAknCAAACSgIAAAJKQgAAAkqCAAACSsIAAAJLAgAAAktCAAACS4IAAAJLwgAAAkwCAAACTEIAAAJMggAAAkzCAAACTQIAAAJNQgAAAk2CAAACTcIAAAJOAgAAAk5CAAACToIAAAJOwgAAAk8CAAACT0IAAAJPggAAAk/CAAACUAIAAAJQQgAAAlCCAAACUMIAAAJRAgAAAlFCAAACUYIAAAJRwgAAAlICAAACUkIAAAJSggAAAlLCAAACUwIAAAJTQgAAAlOCAAACU8IAAAJUAgAAAlRCAAACVIIAAAJUwgAAAlUCAAACVUIAAAJVggAAAlXCAAACVgIAAAJWQgAAAlaCAAACVsIAAAJXAgAAAldCAAACV4IAAAJXwgAAAlgCAAACWEIAAAJYggAAAljCAAACWQIAAAJZQgAAAlmCAAACWcIAAAJaAgAAAlpCAAACWoIAAAJawgAAAlsCAAACW0IAAAJbggAAAlvCAAACXAIAAAJcQgAAAlyCAAADTEHKQIAAAABAAAAAAEAAAQKSW5rUG9pbnRWMQIAAAAJcwgAAAl0CAAACXUIAAAJdggAAAl3CAAACXgIAAAJeQgAAAl6CAAACXsIAAAJfAgAAAl9CAAACX4IAAAJfwgAAAmACAAACYEIAAAJgggAAAmDCAAACYQIAAAJhQgAAAmGCAAACYcIAAAJiAgAAAmJCAAACYoIAAAJiwgAAAmMCAAACY0IAAAJjggAAAmPCAAACZAIAAAJkQgAAAmSCAAACZMIAAAJlAgAAAmVCAAACZYIAAAJlwgAAAmYCAAACZkIAAAJmggAAAmbCAAACZwIAAAJnQgAAAmeCAAACZ8IAAAJoAgAAAmhCAAACaIIAAAJowgAAAmkCAAACaUIAAAJpggAAAmnCAAACagIAAAJqQgAAAmqCAAACasIAAAJrAgAAAmtCAAACa4IAAAJrwgAAAmwCAAACbEIAAAJsggAAAmzCAAACbQIAAAJtQgAAAm2CAAACbcIAAAJuAgAAAm5CAAACboIAAAJuwgAAAm8CAAACb0IAAAJvggAAAm/CAAACcAIAAAJwQgAAAnCCAAACcMIAAAJxAgAAAnFCAAACcYIAAAJxwgAAAnICAAACckIAAAJyggAAAnLCAAACcwIAAAJzQgAAAnOCAAACc8IAAAJ0AgAAAnRCAAACdIIAAAJ0wgAAAnUCAAACdUIAAAJ1ggAAAnXCAAACdgIAAAJ2QgAAAnaCAAACdsIAAAJ3AgAAAndCAAACd4IAAAJ3wgAAAngCAAACeEIAAAJ4ggAAAnjCAAACeQIAAAJ5QgAAAnmCAAACecIAAAJ6AgAAAnpCAAACeoIAAAJ6wgAAAnsCAAACe0IAAAJ7ggAAAnvCAAACfAIAAAJ8QgAAAnyCAAACfMIAAAJ9AgAAAn1CAAACfYIAAAJ9wgAAAn4CAAACfkIAAAJ+ggAAAn7CAAACfwIAAAJ/QgAAAn+CAAACf8IAAAJAAkAAAkBCQAACQIJAAAJAwkAAAkECQAACQUJAAAJBgkAAAkHCQAACQgJAAAJCQkAAAkKCQAACQsJAAAJDAkAAAkNCQAACQ4JAAAJDwkAAAkQCQAACREJAAAJEgkAAAkTCQAACRQJAAAJFQkAAAkWCQAACRcJAAAJGAkAAAkZCQAACRoJAAAJGwkAAAkcCQAACR0JAAAJHgkAAAkfCQAACSAJAAAJIQkAAAkiCQAACSMJAAAJJAkAAAklCQAACSYJAAAJJwkAAAkoCQAACSkJAAAJKgkAAAkrCQAACSwJAAAJLQkAAAkuCQAACS8JAAAJMAkAAAkxCQAACTIJAAAJMwkAAAk0CQAACTUJAAAJNgkAAAk3CQAACTgJAAAJOQkAAAk6CQAACTsJAAAJPAkAAAk9CQAACT4JAAAJPwkAAAlACQAACUEJAAAJQgkAAAlDCQAACUQJAAAJRQkAAAlGCQAACUcJAAAJSAkAAAlJCQAACUoJAAAJSwkAAAlMCQAACU0JAAAJTgkAAAlPCQAACVAJAAAJUQkAAAlSCQAACVMJAAAJVAkAAAlVCQAACVYJAAAJVwkAAAlYCQAACVkJAAAJWgkAAAlbCQAACVwJAAAJXQkAAAleCQAACV8JAAANEwcrAgAAAAEAAAAAAQAABApJbmtQb2ludFYxAgAAAAlgCQAACWEJAAAJYgkAAAljCQAACWQJAAAJZQkAAAlmCQAACWcJAAAJaAkAAAlpCQAACWoJAAAJawkAAAlsCQAACW0JAAAJbgkAAAlvCQAACXAJAAAJcQkAAAlyCQAACXMJAAAJdAkAAAl1CQAACXYJAAAJdwkAAAl4CQAACXkJAAAJegkAAAl7CQAACXwJAAAJfQkAAAl+CQAACX8JAAAJgAkAAAmBCQAACYIJAAAJgwkAAAmECQAACYUJAAAJhgkAAAmHCQAACYgJAAAJiQkAAAmKCQAACYsJAAAJjAkAAAmNCQAACY4JAAAJjwkAAAmQCQAACZEJAAAJkgkAAAmTCQAACZQJAAAJlQkAAAmWCQAACZcJAAAJmAkAAAmZCQAACZoJAAAJmwkAAAmcCQAACZ0JAAAJngkAAAmfCQAACaAJAAAJoQkAAAmiCQAACaMJAAAJpAkAAAmlCQAACaYJAAAJpwkAAAmoCQAACakJAAAJqgkAAAmrCQAACawJAAAJrQkAAAmuCQAACa8JAAAJsAkAAAmxCQAACbIJAAAJswkAAAm0CQAACbUJAAAJtgkAAAm3CQAACbgJAAAJuQkAAAm6CQAACbsJAAAJvAkAAAm9CQAACb4JAAAJvwkAAAnACQAACcEJAAAJwgkAAAnDCQAACcQJAAAJxQkAAAnGCQAACccJAAAJyAkAAAnJCQAACcoJAAAJywkAAAnMCQAACc0JAAAJzgkAAAnPCQAACdAJAAAJ0QkAAAnSCQAACdMJAAAJ1AkAAAnVCQAACdYJAAAJ1wkAAAnYCQAACdkJAAAJ2gkAAAnbCQAACdwJAAAJ3QkAAAneCQAACd8JAAAJ4AkAAAnhCQAACeIJAAAJ4wkAAAnkCQAACeUJAAAJ5gkAAAnnCQAACegJAAAJ6QkAAAnqCQAACesJAAAJ7AkAAAntCQAACe4JAAAJ7wkAAAnwCQAACfEJAAAJ8gkAAAnzCQAACfQJAAAJ9QkAAAn2CQAACfcJAAAJ+AkAAAn5CQAACfoJAAAJ+wkAAAn8CQAACf0JAAAJ/gkAAAn/CQAACQAKAAAJAQoAAAkCCgAACQMKAAAJBAoAAAkFCgAACQYKAAAJBwoAAAkICgAACQkKAAAJCgoAAAkLCgAACQwKAAAJDQoAAAkOCgAACQ8KAAAJEAoAAAkRCgAACRIKAAAJEwoAAAkUCgAACRUKAAAJFgoAAAkXCgAACRgKAAAJGQoAAAkaCgAACRsKAAAJHAoAAAkdCgAACR4KAAAJHwoAAAkgCgAACSEKAAAJIgoAAAkjCgAACSQKAAAJJQoAAAkmCgAACScKAAAJKAoAAAkpCgAACSoKAAAJKwoAAAksCgAACS0KAAAJLgoAAAkvCgAACTAKAAAJMQoAAAkyCgAACTMKAAAJNAoAAAk1CgAACTYKAAAJNwoAAAk4CgAACTkKAAAJOgoAAAk7CgAACTwKAAAJPQoAAAk+CgAACT8KAAAJQAoAAAlBCgAACUIKAAAJQwoAAAlECgAACUUKAAAJRgoAAAlHCgAACUgKAAAJSQoAAAlKCgAACUsKAAAJTAoAAAlNCgAACU4KAAANEQctAgAAAAEAAABAAAAABApJbmtQb2ludFYxAgAAAAlPCgAACVAKAAAJUQoAAAlSCgAACVMKAAAJVAoAAAlVCgAACVYKAAAJVwoAAAlYCgAACVkKAAAJWgoAAAlbCgAACVwKAAAJXQoAAAleCgAACV8KAAAJYAoAAAlhCgAACWIKAAAJYwoAAAlkCgAACWUKAAAJZgoAAAlnCgAACWgKAAAJaQoAAAlqCgAACWsKAAAJbAoAAAltCgAACW4KAAAJbwoAAAlwCgAACXEKAAAJcgoAAAlzCgAACXQKAAAJdQoAAA0ZBy8CAAAAAQAAAAABAAAECklua1BvaW50VjECAAAACXYKAAAJdwoAAAl4CgAACXkKAAAJegoAAAl7CgAACXwKAAAJfQoAAAl+CgAACX8KAAAJgAoAAAmBCgAACYIKAAAJgwoAAAmECgAACYUKAAAJhgoAAAmHCgAACYgKAAAJiQoAAAmKCgAACYsKAAAJjAoAAAmNCgAACY4KAAAJjwoAAAmQCgAACZEKAAAJkgoAAAmTCgAACZQKAAAJlQoAAAmWCgAACZcKAAAJmAoAAAmZCgAACZoKAAAJmwoAAAmcCgAACZ0KAAAJngoAAAmfCgAACaAKAAAJoQoAAAmiCgAACaMKAAAJpAoAAAmlCgAACaYKAAAJpwoAAAmoCgAACakKAAAJqgoAAAmrCgAACawKAAAJrQoAAAmuCgAACa8KAAAJsAoAAAmxCgAACbIKAAAJswoAAAm0CgAACbUKAAAJtgoAAAm3CgAACbgKAAAJuQoAAAm6CgAACbsKAAAJvAoAAAm9CgAACb4KAAAJvwoAAAnACgAACcEKAAAJwgoAAAnDCgAACcQKAAAJxQoAAAnGCgAACccKAAAJyAoAAAnJCgAACcoKAAAJywoAAAnMCgAACc0KAAAJzgoAAAnPCgAACdAKAAAJ0QoAAAnSCgAACdMKAAAJ1AoAAAnVCgAACdYKAAAJ1woAAAnYCgAACdkKAAAJ2goAAAnbCgAACdwKAAAJ3QoAAAneCgAACd8KAAAJ4AoAAAnhCgAACeIKAAAJ4woAAAnkCgAACeUKAAAJ5goAAAnnCgAACegKAAAJ6QoAAAnqCgAACesKAAAJ7AoAAAntCgAACe4KAAAJ7woAAAnwCgAACfEKAAAJ8goAAAnzCgAACfQKAAAJ9QoAAAn2CgAACfcKAAAJ+AoAAAn5CgAACfoKAAAJ+woAAAn8CgAACf0KAAAJ/goAAAn/CgAACQALAAAJAQsAAAkCCwAACQMLAAAJBAsAAAkFCwAACQYLAAAJBwsAAAkICwAACQkLAAAJCgsAAAkLCwAACQwLAAAJDQsAAAkOCwAACQ8LAAAJEAsAAAkRCwAACRILAAAJEwsAAAkUCwAACRULAAAJFgsAAAkXCwAACRgLAAANXQcxAgAAAAEAAAAAAQAABApJbmtQb2ludFYxAgAAAAkZCwAACRoLAAAJGwsAAAkcCwAACR0LAAAJHgsAAAkfCwAACSALAAAJIQsAAAkiCwAACSMLAAAJJAsAAAklCwAACSYLAAAJJwsAAAkoCwAACSkLAAAJKgsAAAkrCwAACSwLAAAJLQsAAAkuCwAACS8LAAAJMAsAAAkxCwAACTILAAAJMwsAAAk0CwAACTULAAAJNgsAAAk3CwAACTgLAAAJOQsAAAk6CwAACTsLAAAJPAsAAAk9CwAACT4LAAAJPwsAAAlACwAACUELAAAJQgsAAAlDCwAACUQLAAAJRQsAAAlGCwAACUcLAAAJSAsAAAlJCwAACUoLAAAJSwsAAAlMCwAACU0LAAAJTgsAAAlPCwAACVALAAAJUQsAAAlSCwAACVMLAAAJVAsAAAlVCwAACVYLAAAJVwsAAAlYCwAACVkLAAAJWgsAAAlbCwAACVwLAAAJXQsAAAleCwAACV8LAAAJYAsAAAlhCwAACWILAAAJYwsAAAlkCwAACWULAAAJZgsAAAlnCwAACWgLAAAJaQsAAAlqCwAACWsLAAAJbAsAAAltCwAACW4LAAAJbwsAAAlwCwAACXELAAAJcgsAAAlzCwAACXQLAAAJdQsAAAl2CwAACXcLAAAJeAsAAAl5CwAACXoLAAAJewsAAAl8CwAACX0LAAAJfgsAAAl/CwAACYALAAAJgQsAAAmCCwAACYMLAAAJhAsAAAmFCwAACYYLAAAJhwsAAAmICwAACYkLAAAJigsAAAmLCwAACYwLAAAJjQsAAAmOCwAACY8LAAAJkAsAAAmRCwAACZILAAAJkwsAAAmUCwAACZULAAAJlgsAAAmXCwAACZgLAAAJmQsAAAmaCwAACZsLAAAJnAsAAAmdCwAACZ4LAAAJnwsAAAmgCwAACaELAAAJogsAAAmjCwAACaQLAAAJpQsAAAmmCwAACacLAAAJqAsAAAmpCwAACaoLAAAJqwsAAAmsCwAACa0LAAAJrgsAAAmvCwAACbALAAAJsQsAAAmyCwAACbMLAAAJtAsAAAm1CwAADWMHMwIAAAABAAAAQAAAAAQKSW5rUG9pbnRWMQIAAAAJtgsAAAm3CwAACbgLAAAJuQsAAAm6CwAACbsLAAAJvAsAAAm9CwAACb4LAAAJvwsAAAnACwAACcELAAAJwgsAAAnDCwAACcQLAAAJxQsAAAnGCwAACccLAAAJyAsAAAnJCwAACcoLAAAJywsAAAnMCwAACc0LAAAJzgsAAAnPCwAACdALAAAJ0QsAAAnSCwAACdMLAAAJ1AsAAAnVCwAACdYLAAAJ1wsAAA0eBzUCAAAAAQAAAEAAAAAECklua1BvaW50VjECAAAACdgLAAAJ2QsAAAnaCwAACdsLAAAJ3AsAAAndCwAACd4LAAAJ3wsAAAngCwAACeELAAAJ4gsAAAnjCwAACeQLAAAJ5QsAAAnmCwAACecLAAAJ6AsAAAnpCwAACeoLAAAJ6wsAAAnsCwAACe0LAAAJ7gsAAAnvCwAACfALAAAJ8QsAAAnyCwAACfMLAAAJ9AsAAAn1CwAACfYLAAAJ9wsAAAn4CwAACfkLAAAJ+gsAAAn7CwAACfwLAAAJ/QsAAAn+CwAACf8LAAAJAAwAAAkBDAAADRYHNwIAAAABAAAAgAAAAAQKSW5rUG9pbnRWMQIAAAAJAgwAAAkDDAAACQQMAAAJBQwAAAkGDAAACQcMAAAJCAwAAAkJDAAACQoMAAAJCwwAAAkMDAAACQ0MAAAJDgwAAAkPDAAACRAMAAAJEQwAAAkSDAAACRMMAAAJFAwAAAkVDAAACRYMAAAJFwwAAAkYDAAACRkMAAAJGgwAAAkbDAAACRwMAAAJHQwAAAkeDAAACR8MAAAJIAwAAAkhDAAACSIMAAAJIwwAAAkkDAAACSUMAAAJJgwAAAknDAAACSgMAAAJKQwAAAkqDAAACSsMAAAJLAwAAAktDAAACS4MAAAJLwwAAAkwDAAACTEMAAAJMgwAAAkzDAAACTQMAAAJNQwAAAk2DAAACTcMAAAJOAwAAAk5DAAACToMAAAJOwwAAAk8DAAACT0MAAAJPgwAAAk/DAAACUAMAAAJQQwAAAlCDAAACUMMAAAJRAwAAAlFDAAACUYMAAAJRwwAAAlIDAAACUkMAAAJSgwAAAlLDAAACUwMAAAJTQwAAAlODAAACU8MAAAJUAwAAAlRDAAACVIMAAAJUwwAAAlUDAAACVUMAAAJVgwAAAlXDAAACVgMAAAJWQwAAAlaDAAACVsMAAAJXAwAAAldDAAACV4MAAANIwc5AgAAAAEAAACAAAAABApJbmtQb2ludFYxAgAAAAlfDAAACWAMAAAJYQwAAAliDAAACWMMAAAJZAwAAAllDAAACWYMAAAJZwwAAAloDAAACWkMAAAJagwAAAlrDAAACWwMAAAJbQwAAAluDAAACW8MAAAJcAwAAAlxDAAACXIMAAAJcwwAAAl0DAAACXUMAAAJdgwAAAl3DAAACXgMAAAJeQwAAAl6DAAACXsMAAAJfAwAAAl9DAAACX4MAAAJfwwAAAmADAAACYEMAAAJggwAAAmDDAAACYQMAAAJhQwAAAmGDAAACYcMAAAJiAwAAAmJDAAACYoMAAAJiwwAAAmMDAAACY0MAAAJjgwAAAmPDAAACZAMAAAJkQwAAAmSDAAACZMMAAAJlAwAAAmVDAAACZYMAAAJlwwAAAmYDAAACZkMAAAJmgwAAAmbDAAACZwMAAAJnQwAAAmeDAAACZ8MAAAJoAwAAAmhDAAACaIMAAAJowwAAAmkDAAACaUMAAAJpgwAAAmnDAAACagMAAAJqQwAAAmqDAAACasMAAAJrAwAAAmtDAAACa4MAAAJrwwAAAmwDAAACbEMAAAJsgwAAAmzDAAACbQMAAAJtQwAAAm2DAAACbcMAAAJuAwAAAm5DAAACboMAAAJuwwAAAm8DAAADSIHOwIAAAABAAAAQAAAAAQKSW5rUG9pbnRWMQIAAAAJvQwAAAm+DAAACb8MAAAJwAwAAAnBDAAACcIMAAAJwwwAAAnEDAAACcUMAAAJxgwAAAnHDAAACcgMAAAJyQwAAAnKDAAACcsMAAAJzAwAAAnNDAAACc4MAAAJzwwAAAnQDAAACdEMAAAJ0gwAAAnTDAAACdQMAAAJ1QwAAAnWDAAACdcMAAAJ2AwAAAnZDAAACdoMAAAJ2wwAAAncDAAACd0MAAAJ3gwAAAnfDAAACeAMAAAJ4QwAAAniDAAACeMMAAAJ5AwAAAnlDAAACeYMAAAJ5wwAAAnoDAAACekMAAAJ6gwAAAnrDAAACewMAAAJ7QwAAAnuDAAACe8MAAAJ8AwAAAnxDAAADQsHPQIAAAABAAAAIAAAAAQKSW5rUG9pbnRWMQIAAAAJ8gwAAAnzDAAACfQMAAAJ9QwAAAn2DAAACfcMAAAJ+AwAAAn5DAAACfoMAAAJ+wwAAAn8DAAACf0MAAAJ/gwAAAn/DAAACQANAAAJAQ0AAAkCDQAACQMNAAAJBA0AAAkFDQAACQYNAAAJBw0AAAkIDQAACQkNAAAJCg0AAAkLDQAACQwNAAAJDQ0AAAkODQAACQ8NAAAJEA0AAAkRDQAABz8CAAAAAQAAAEAAAAAECklua1BvaW50VjECAAAACRINAAAJEw0AAAkUDQAACRUNAAAJFg0AAAkXDQAACRgNAAAJGQ0AAAkaDQAACRsNAAAJHA0AAAkdDQAACR4NAAAJHw0AAAkgDQAACSENAAAJIg0AAAkjDQAACSQNAAAJJQ0AAAkmDQAACScNAAAJKA0AAAkpDQAACSoNAAAJKw0AAAksDQAACS0NAAAJLg0AAAkvDQAACTANAAAJMQ0AAAkyDQAACTMNAAANHgdBAgAAAAEAAACAAAAABApJbmtQb2ludFYxAgAAAAk0DQAACTUNAAAJNg0AAAk3DQAACTgNAAAJOQ0AAAk6DQAACTsNAAAJPA0AAAk9DQAACT4NAAAJPw0AAAlADQAACUENAAAJQg0AAAlDDQAACUQNAAAJRQ0AAAlGDQAACUcNAAAJSA0AAAlJDQAACUoNAAAJSw0AAAlMDQAACU0NAAAJTg0AAAlPDQAACVANAAAJUQ0AAAlSDQAACVMNAAAJVA0AAAlVDQAACVYNAAAJVw0AAAlYDQAACVkNAAAJWg0AAAlbDQAACVwNAAAJXQ0AAAleDQAACV8NAAAJYA0AAAlhDQAACWINAAAJYw0AAAlkDQAACWUNAAAJZg0AAAlnDQAACWgNAAAJaQ0AAAlqDQAACWsNAAAJbA0AAAltDQAACW4NAAAJbw0AAAlwDQAACXENAAAJcg0AAAlzDQAACXQNAAAJdQ0AAAl2DQAACXcNAAAJeA0AAAl5DQAACXoNAAAJew0AAAl8DQAACX0NAAAJfg0AAAl/DQAACYANAAAJgQ0AAAmCDQAACYMNAAAJhA0AAAmFDQAACYYNAAAJhw0AAAmIDQAACYkNAAAJig0AAAmLDQAACYwNAAAJjQ0AAAmODQAACY8NAAAJkA0AAAmRDQAACZINAAAJkw0AAAmUDQAACZUNAAAJlg0AAAmXDQAACZgNAAAJmQ0AAAmaDQAACZsNAAAJnA0AAAmdDQAACZ4NAAAJnw0AAAmgDQAACaENAAAJog0AAAmjDQAACaQNAAAJpQ0AAAmmDQAACacNAAAJqA0AAAmpDQAACaoNAAAJqw0AAA0IB0MCAAAAAQAAAEAAAAAECklua1BvaW50VjECAAAACawNAAAJrQ0AAAmuDQAACa8NAAAJsA0AAAmxDQAACbINAAAJsw0AAAm0DQAACbUNAAAJtg0AAAm3DQAACbgNAAAJuQ0AAAm6DQAACbsNAAAJvA0AAAm9DQAACb4NAAAJvw0AAAnADQAACcENAAAJwg0AAAnDDQAACcQNAAAJxQ0AAAnGDQAACccNAAAJyA0AAAnJDQAACcoNAAAJyw0AAAnMDQAACc0NAAAJzg0AAAnPDQAACdANAAAJ0Q0AAAnSDQAACdMNAAAJ1A0AAAnVDQAACdYNAAANFQdFAgAAAAEAAABAAAAABApJbmtQb2ludFYxAgAAAAnXDQAACdgNAAAJ2Q0AAAnaDQAACdsNAAAJ3A0AAAndDQAACd4NAAAJ3w0AAAngDQAACeENAAAJ4g0AAAnjDQAACeQNAAAJ5Q0AAAnmDQAACecNAAAJ6A0AAAnpDQAACeoNAAAJ6w0AAAnsDQAACe0NAAAJ7g0AAAnvDQAACfANAAAJ8Q0AAAnyDQAACfMNAAAJ9A0AAAn1DQAACfYNAAAJ9w0AAAn4DQAACfkNAAAJ+g0AAAn7DQAACfwNAAAJ/Q0AAAn+DQAACf8NAAAJAA4AAAkBDgAACQIOAAAJAw4AAAkEDgAACQUOAAAJBg4AAAkHDgAACQgOAAAJCQ4AAAkKDgAACQsOAAAJDA4AAAkNDgAACQ4OAAAJDw4AAAkQDgAACREOAAAJEg4AAAkTDgAACRQOAAAJFQ4AAAkWDgAAB0cCAAAAAQAAACAAAAAECklua1BvaW50VjECAAAACRcOAAAJGA4AAAkZDgAACRoOAAAJGw4AAAkcDgAACR0OAAAJHg4AAAkfDgAACSAOAAAJIQ4AAAkiDgAACSMOAAAJJA4AAAklDgAACSYOAAAJJw4AAAkoDgAACSkOAAAJKg4AAA0MB0kCAAAAAQAAAEAAAAAECklua1BvaW50VjECAAAACSsOAAAJLA4AAAktDgAACS4OAAAJLw4AAAkwDgAACTEOAAAJMg4AAAkzDgAACTQOAAAJNQ4AAAk2DgAACTcOAAAJOA4AAAk5DgAACToOAAAJOw4AAAk8DgAACT0OAAAJPg4AAAk/DgAACUAOAAAJQQ4AAAlCDgAACUMOAAAJRA4AAAlFDgAACUYOAAAJRw4AAAlIDgAACUkOAAAJSg4AAAlLDgAACUwOAAAJTQ4AAAlODgAACU8OAAANGwdLAgAAAAEAAACAAAAABApJbmtQb2ludFYxAgAAAAlQDgAACVEOAAAJUg4AAAlTDgAACVQOAAAJVQ4AAAlWDgAACVcOAAAJWA4AAAlZDgAACVoOAAAJWw4AAAlcDgAACV0OAAAJXg4AAAlfDgAACWAOAAAJYQ4AAAliDgAACWMOAAAJZA4AAAllDgAACWYOAAAJZw4AAAloDgAACWkOAAAJag4AAAlrDgAACWwOAAAJbQ4AAAluDgAACW8OAAAJcA4AAAlxDgAACXIOAAAJcw4AAAl0DgAACXUOAAAJdg4AAAl3DgAACXgOAAAJeQ4AAAl6DgAACXsOAAAJfA4AAAl9DgAACX4OAAAJfw4AAAmADgAACYEOAAAJgg4AAAmDDgAACYQOAAAJhQ4AAAmGDgAACYcOAAAJiA4AAAmJDgAACYoOAAAJiw4AAAmMDgAACY0OAAAJjg4AAAmPDgAACZAOAAAJkQ4AAA0+B00CAAAAAQAAAEAAAAAECklua1BvaW50VjECAAAACZIOAAAJkw4AAAmUDgAACZUOAAAJlg4AAAmXDgAACZgOAAAJmQ4AAAmaDgAACZsOAAAJnA4AAAmdDgAACZ4OAAAJnw4AAAmgDgAACaEOAAAJog4AAAmjDgAACaQOAAAJpQ4AAAmmDgAACacOAAAJqA4AAAmpDgAACaoOAAAJqw4AAAmsDgAACa0OAAAJrg4AAAmvDgAACbAOAAAJsQ4AAAmyDgAACbMOAAAJtA4AAAm1DgAACbYOAAAJtw4AAAm4DgAACbkOAAANGAdPAgAAAAEAAAAQAAAABApJbmtQb2ludFYxAgAAAAm6DgAACbsOAAAJvA4AAAm9DgAACb4OAAAJvw4AAAnADgAACcEOAAAJwg4AAAnDDgAACcQOAAAJxQ4AAAnGDgAADQMHUQIAAAABAAAAQAAAAAQKSW5rUG9pbnRWMQIAAAAJxw4AAAnIDgAACckOAAAJyg4AAAnLDgAACcwOAAAJzQ4AAAnODgAACc8OAAAJ0A4AAAnRDgAACdIOAAAJ0w4AAAnUDgAACdUOAAAJ1g4AAAnXDgAACdgOAAAJ2Q4AAAnaDgAACdsOAAAJ3A4AAAndDgAACd4OAAAJ3w4AAAngDgAACeEOAAAJ4g4AAAnjDgAACeQOAAAJ5Q4AAAnmDgAACecOAAANHwdTAgAAAAEAAAAQAAAABApJbmtQb2ludFYxAgAAAAnoDgAACekOAAAJ6g4AAAnrDgAACewOAAAJ7Q4AAAnuDgAACe8OAAAJ8A4AAAnxDgAACfIOAAAJ8w4AAAn0DgAACfUOAAAJ9g4AAAoHVQIAAAABAAAAIAAAAAQKSW5rUG9pbnRWMQIAAAAJ9w4AAAn4DgAACfkOAAAJ+g4AAAn7DgAACfwOAAAJ/Q4AAAn+DgAACf8OAAAJAA8AAAkBDwAACQIPAAAJAw8AAAkEDwAACQUPAAAJBg8AAAkHDwAACQgPAAAJCQ8AAAkKDwAADQwHVwIAAAABAAAAIAAAAAQKSW5rUG9pbnRWMQIAAAAJCw8AAAkMDwAACQ0PAAAJDg8AAAkPDwAACRAPAAAJEQ8AAAkSDwAACRMPAAAJFA8AAAkVDwAACRYPAAAJFw8AAAkYDwAACRkPAAAJGg8AAAkbDwAACRwPAAAJHQ8AAAkeDwAACR8PAAAJIA8AAA0KB1kCAAAAAQAAABAAAAAECklua1BvaW50VjECAAAACSEPAAAJIg8AAAkjDwAACSQPAAAJJQ8AAAkmDwAACScPAAAJKA8AAAkpDwAACSoPAAAJKw8AAAksDwAACS0PAAAJLg8AAAkvDwAACTAPAAAHWwIAAAABAAAAQAAAAAQKSW5rUG9pbnRWMQIAAAAJMQ8AAAkyDwAACTMPAAAJNA8AAAk1DwAACTYPAAAJNw8AAAk4DwAACTkPAAAJOg8AAAk7DwAACTwPAAAJPQ8AAAk+DwAACT8PAAAJQA8AAAlBDwAACUIPAAAJQw8AAAlEDwAACUUPAAAJRg8AAAlHDwAACUgPAAAJSQ8AAAlKDwAACUsPAAAJTA8AAAlNDwAACU4PAAAJTw8AAAlQDwAACVEPAAAJUg8AAAlTDwAACVQPAAAJVQ8AAAlWDwAACVcPAAAJWA8AAAlZDwAACVoPAAANFgddAgAAAAEAAABAAAAABApJbmtQb2ludFYxAgAAAAlbDwAACVwPAAAJXQ8AAAleDwAACV8PAAAJYA8AAAlhDwAACWIPAAAJYw8AAAlkDwAACWUPAAAJZg8AAAlnDwAACWgPAAAJaQ8AAAlqDwAACWsPAAAJbA8AAAltDwAACW4PAAAJbw8AAAlwDwAACXEPAAAJcg8AAAlzDwAACXQPAAAJdQ8AAAl2DwAACXcPAAAJeA8AAAl5DwAACXoPAAAJew8AAAl8DwAACX0PAAAJfg8AAAl/DwAACYAPAAAJgQ8AAAmCDwAACYMPAAAJhA8AAAmFDwAACYYPAAAJhw8AAAmIDwAACYkPAAAJig8AAAmLDwAACYwPAAAJjQ8AAAmODwAACY8PAAAJkA8AAAmRDwAACZIPAAAJkw8AAAmUDwAACZUPAAAJlg8AAAmXDwAACZgPAAAJmQ8AAAmaDwAAB18CAAAAAQAAAIAAAAAECklua1BvaW50VjECAAAACZsPAAAJnA8AAAmdDwAACZ4PAAAJnw8AAAmgDwAACaEPAAAJog8AAAmjDwAACaQPAAAJpQ8AAAmmDwAACacPAAAJqA8AAAmpDwAACaoPAAAJqw8AAAmsDwAACa0PAAAJrg8AAAmvDwAACbAPAAAJsQ8AAAmyDwAACbMPAAAJtA8AAAm1DwAACbYPAAAJtw8AAAm4DwAACbkPAAAJug8AAAm7DwAACbwPAAAJvQ8AAAm+DwAACb8PAAAJwA8AAAnBDwAACcIPAAAJww8AAAnEDwAACcUPAAAJxg8AAAnHDwAACcgPAAAJyQ8AAAnKDwAACcsPAAAJzA8AAAnNDwAACc4PAAAJzw8AAAnQDwAACdEPAAAJ0g8AAAnTDwAACdQPAAAJ1Q8AAAnWDwAACdcPAAAJ2A8AAAnZDwAACdoPAAAJ2w8AAAncDwAACd0PAAAJ3g8AAAnfDwAACeAPAAAJ4Q8AAAniDwAACeMPAAAJ5A8AAAnlDwAACeYPAAAJ5w8AAAnoDwAACekPAAAJ6g8AAAnrDwAACewPAAAJ7Q8AAAnuDwAACe8PAAAJ8A8AAAnxDwAACfIPAAAJ8w8AAAn0DwAACfUPAAAJ9g8AAAn3DwAACfgPAAAJ+Q8AAAn6DwAACfsPAAAJ/A8AAAn9DwAACf4PAAAJ/w8AAAkAEAAACQEQAAAJAhAAAAkDEAAACQQQAAAJBRAAAA0VB2ECAAAAAQAAAEAAAAAECklua1BvaW50VjECAAAACQYQAAAJBxAAAAkIEAAACQkQAAAJChAAAAkLEAAACQwQAAAJDRAAAAkOEAAACQ8QAAAJEBAAAAkREAAACRIQAAAJExAAAAkUEAAACRUQAAAJFhAAAAkXEAAACRgQAAAJGRAAAAkaEAAACRsQAAAJHBAAAAkdEAAACR4QAAAJHxAAAAkgEAAACSEQAAAJIhAAAAkjEAAACSQQAAAJJRAAAAkmEAAACScQAAAJKBAAAAkpEAAACSoQAAAJKxAAAAksEAAACS0QAAAJLhAAAAkvEAAACTAQAAAJMRAAAAkyEAAACTMQAAAJNBAAAAk1EAAACTYQAAAJNxAAAAk4EAAACTkQAAANDAdjAgAAAAEAAAAAAQAABApJbmtQb2ludFYxAgAAAAk6EAAACTsQAAAJPBAAAAk9EAAACT4QAAAJPxAAAAlAEAAACUEQAAAJQhAAAAlDEAAACUQQAAAJRRAAAAlGEAAACUcQAAAJSBAAAAlJEAAACUoQAAAJSxAAAAlMEAAACU0QAAAJThAAAAlPEAAACVAQAAAJURAAAAlSEAAACVMQAAAJVBAAAAlVEAAACVYQAAAJVxAAAAlYEAAACVkQAAAJWhAAAAlbEAAACVwQAAAJXRAAAAleEAAACV8QAAAJYBAAAAlhEAAACWIQAAAJYxAAAAlkEAAACWUQAAAJZhAAAAlnEAAACWgQAAAJaRAAAAlqEAAACWsQAAAJbBAAAAltEAAACW4QAAAJbxAAAAlwEAAACXEQAAAJchAAAAlzEAAACXQQAAAJdRAAAAl2EAAACXcQAAAJeBAAAAl5EAAACXoQAAAJexAAAAl8EAAACX0QAAAJfhAAAAl/EAAACYAQAAAJgRAAAAmCEAAACYMQAAAJhBAAAAmFEAAACYYQAAAJhxAAAAmIEAAACYkQAAAJihAAAAmLEAAACYwQAAAJjRAAAAmOEAAACY8QAAAJkBAAAAmREAAACZIQAAAJkxAAAAmUEAAACZUQAAAJlhAAAAmXEAAACZgQAAAJmRAAAAmaEAAACZsQAAAJnBAAAAmdEAAACZ4QAAAJnxAAAAmgEAAACaEQAAAJohAAAAmjEAAACaQQAAAJpRAAAAmmEAAACacQAAAJqBAAAAmpEAAACaoQAAAJqxAAAAmsEAAACa0QAAAJrhAAAAmvEAAACbAQAAAJsRAAAAmyEAAACbMQAAAJtBAAAAm1EAAACbYQAAAJtxAAAAm4EAAACbkQAAAJuhAAAAm7EAAACbwQAAAJvRAAAAm+EAAACb8QAAAJwBAAAAnBEAAACcIQAAAJwxAAAAnEEAAACcUQAAAJxhAAAAnHEAAACcgQAAAJyRAAAAnKEAAACcsQAAAJzBAAAAnNEAAACc4QAAAJzxAAAAnQEAAACdEQAAAJ0hAAAAnTEAAACdQQAAAJ1RAAAAnWEAAACdcQAAAJ2BAAAAnZEAAACdoQAAAJ2xAAAAncEAAACd0QAAAJ3hAAAAnfEAAACeAQAAAJ4RAAAAniEAAACeMQAAAJ5BAAAAnlEAAACeYQAAAJ5xAAAAnoEAAACekQAAAJ6hAAAAnrEAAACewQAAAJ7RAAAAnuEAAACe8QAAAJ8BAAAAnxEAAACfIQAAAJ8xAAAAn0EAAACfUQAAAJ9hAAAAn3EAAACfgQAAAJ+RAAAAn6EAAACfsQAAAJ/BAAAAn9EAAACf4QAAAJ/xAAAAkAEQAACQERAAAJAhEAAAkDEQAACQQRAAAJBREAAAkGEQAACQcRAAAJCBEAAAkJEQAACQoRAAAJCxEAAAkMEQAACQ0RAAAJDhEAAAkPEQAACRARAAAJEREAAAkSEQAACRMRAAAJFBEAAAkVEQAACRYRAAAJFxEAAAkYEQAACRkRAAAJGhEAAAkbEQAACRwRAAAJHREAAAkeEQAACR8RAAAJIBEAAAkhEQAACSIRAAAJIxEAAAkkEQAACSURAAAJJhEAAAknEQAACSgRAAAJKREAAAkqEQAADQ8HZQIAAAABAAAAgAAAAAQKSW5rUG9pbnRWMQIAAAAJKxEAAAksEQAACS0RAAAJLhEAAAkvEQAACTARAAAJMREAAAkyEQAACTMRAAAJNBEAAAk1EQAACTYRAAAJNxEAAAk4EQAACTkRAAAJOhEAAAk7EQAACTwRAAAJPREAAAk+EQAACT8RAAAJQBEAAAlBEQAACUIRAAAJQxEAAAlEEQAACUURAAAJRhEAAAlHEQAACUgRAAAJSREAAAlKEQAACUsRAAAJTBEAAAlNEQAACU4RAAAJTxEAAAlQEQAACVERAAAJUhEAAAlTEQAACVQRAAAJVREAAAlWEQAACVcRAAAJWBEAAAlZEQAACVoRAAAJWxEAAAlcEQAACV0RAAAJXhEAAAlfEQAACWARAAAJYREAAAliEQAACWMRAAAJZBEAAAllEQAACWYRAAAJZxEAAAloEQAACWkRAAAJahEAAAlrEQAACWwRAAAJbREAAAluEQAACW8RAAAJcBEAAAlxEQAACXIRAAAJcxEAAAl0EQAACXURAAAJdhEAAAl3EQAACXgRAAAJeREAAAl6EQAACXsRAAAJfBEAAAl9EQAACX4RAAAJfxEAAAmAEQAACYERAAAJghEAAAmDEQAACYQRAAAJhREAAAmGEQAACYcRAAAJiBEAAAmJEQAACYoRAAAJixEAAAmMEQAACY0RAAAJjhEAAAmPEQAACZARAAAJkREAAAmSEQAACZMRAAAJlBEAAAmVEQAACZYRAAAJlxEAAAmYEQAACZkRAAAJmhEAAAmbEQAACZwRAAAJnREAAAmeEQAACZ8RAAAJoBEAAAmhEQAACaIRAAANCAdnAgAAAAEAAACAAAAABApJbmtQb2ludFYxAgAAAAmjEQAACaQRAAAJpREAAAmmEQAACacRAAAJqBEAAAmpEQAACaoRAAAJqxEAAAmsEQAACa0RAAAJrhEAAAmvEQAACbARAAAJsREAAAmyEQAACbMRAAAJtBEAAAm1EQAACbYRAAAJtxEAAAm4EQAACbkRAAAJuhEAAAm7EQAACbwRAAAJvREAAAm+EQAACb8RAAAJwBEAAAnBEQAACcIRAAAJwxEAAAnEEQAACcURAAAJxhEAAAnHEQAACcgRAAAJyREAAAnKEQAACcsRAAAJzBEAAAnNEQAACc4RAAAJzxEAAAnQEQAACdERAAAJ0hEAAAnTEQAACdQRAAAJ1REAAAnWEQAACdcRAAAJ2BEAAAnZEQAACdoRAAAJ2xEAAAncEQAACd0RAAAJ3hEAAAnfEQAACeARAAAJ4REAAAniEQAACeMRAAAJ5BEAAAnlEQAACeYRAAAJ5xEAAAnoEQAACekRAAAJ6hEAAAnrEQAACewRAAAJ7REAAAnuEQAADTQHaQIAAAABAAAAAAIAAAQKSW5rUG9pbnRWMQIAAAAJ7xEAAAnwEQAACfERAAAJ8hEAAAnzEQAACfQRAAAJ9REAAAn2EQAACfcRAAAJ+BEAAAn5EQAACfoRAAAJ+xEAAAn8EQAACf0RAAAJ/hEAAAn/EQAACQASAAAJARIAAAkCEgAACQMSAAAJBBIAAAkFEgAACQYSAAAJBxIAAAkIEgAACQkSAAAJChIAAAkLEgAACQwSAAAJDRIAAAkOEgAACQ8SAAAJEBIAAAkREgAACRISAAAJExIAAAkUEgAACRUSAAAJFhIAAAkXEgAACRgSAAAJGRIAAAkaEgAACRsSAAAJHBIAAAkdEgAACR4SAAAJHxIAAAkgEgAACSESAAAJIhIAAAkjEgAACSQSAAAJJRIAAAkmEgAACScSAAAJKBIAAAkpEgAACSoSAAAJKxIAAAksEgAACS0SAAAJLhIAAAkvEgAACTASAAAJMRIAAAkyEgAACTMSAAAJNBIAAAk1EgAACTYSAAAJNxIAAAk4EgAACTkSAAAJOhIAAAk7EgAACTwSAAAJPRIAAAk+EgAACT8SAAAJQBIAAAlBEgAACUISAAAJQxIAAAlEEgAACUUSAAAJRhIAAAlHEgAACUgSAAAJSRIAAAlKEgAACUsSAAAJTBIAAAlNEgAACU4SAAAJTxIAAAlQEgAACVESAAAJUhIAAAlTEgAACVQSAAAJVRIAAAlWEgAACVcSAAAJWBIAAAlZEgAACVoSAAAJWxIAAAlcEgAACV0SAAAJXhIAAAlfEgAACWASAAAJYRIAAAliEgAACWMSAAAJZBIAAAllEgAACWYSAAAJZxIAAAloEgAACWkSAAAJahIAAAlrEgAACWwSAAAJbRIAAAluEgAACW8SAAAJcBIAAAlxEgAACXISAAAJcxIAAAl0EgAACXUSAAAJdhIAAAl3EgAACXgSAAAJeRIAAAl6EgAACXsSAAAJfBIAAAl9EgAACX4SAAAJfxIAAAmAEgAACYESAAAJghIAAAmDEgAACYQSAAAJhRIAAAmGEgAACYcSAAAJiBIAAAmJEgAACYoSAAAJixIAAAmMEgAACY0SAAAJjhIAAAmPEgAACZASAAAJkRIAAAmSEgAACZMSAAAJlBIAAAmVEgAACZYSAAAJlxIAAAmYEgAACZkSAAAJmhIAAAmbEgAACZwSAAAJnRIAAAmeEgAACZ8SAAAJoBIAAAmhEgAACaISAAAJoxIAAAmkEgAACaUSAAAJphIAAAmnEgAACagSAAAJqRIAAAmqEgAACasSAAAJrBIAAAmtEgAACa4SAAAJrxIAAAmwEgAACbESAAAJshIAAAmzEgAACbQSAAAJtRIAAAm2EgAACbcSAAAJuBIAAAm5EgAACboSAAAJuxIAAAm8EgAACb0SAAAJvhIAAAm/EgAACcASAAAJwRIAAAnCEgAACcMSAAAJxBIAAAnFEgAACcYSAAAJxxIAAAnIEgAACckSAAAJyhIAAAnLEgAACcwSAAAJzRIAAAnOEgAACc8SAAAJ0BIAAAnREgAACdISAAAJ0xIAAAnUEgAACdUSAAAJ1hIAAAnXEgAACdgSAAAJ2RIAAAnaEgAACdsSAAAJ3BIAAAndEgAACd4SAAAJ3xIAAAngEgAACeESAAAJ4hIAAAnjEgAACeQSAAAJ5RIAAAnmEgAACecSAAAJ6BIAAAnpEgAACeoSAAAJ6xIAAAnsEgAACe0SAAAJ7hIAAAnvEgAACfASAAAJ8RIAAAnyEgAACfMSAAAJ9BIAAAn1EgAACfYSAAAJ9xIAAAn4EgAACfkSAAAJ+hIAAAn7EgAACfwSAAAJ/RIAAAn+EgAACf8SAAAJABMAAAkBEwAACQITAAAJAxMAAAkEEwAACQUTAAAJBhMAAAkHEwAACQgTAAAJCRMAAAkKEwAACQsTAAAJDBMAAAkNEwAACQ4TAAAJDxMAAAkQEwAACRETAAAJEhMAAAkTEwAACRQTAAAJFRMAAAkWEwAACRcTAAAJGBMAAAkZEwAACRoTAAAJGxMAAAkcEwAACR0TAAAJHhMAAAkfEwAACSATAAAJIRMAAAkiEwAACSMTAAAJJBMAAAklEwAACSYTAAAJJxMAAAkoEwAACSkTAAAJKhMAAAkrEwAACSwTAAAJLRMAAAkuEwAACS8TAAAJMBMAAAkxEwAACTITAAAJMxMAAAk0EwAACTUTAAAJNhMAAAk3EwAACTgTAAAJORMAAAk6EwAACTsTAAAJPBMAAAk9EwAACT4TAAAJPxMAAAlAEwAACUETAAAJQhMAAAlDEwAACUQTAAAJRRMAAAlGEwAACUcTAAAJSBMAAAlJEwAACUoTAAAJSxMAAAlMEwAACU0TAAAJThMAAAlPEwAACVATAAAJURMAAAlSEwAADZwHawIAAAABAAAAgAAAAAQKSW5rUG9pbnRWMQIAAAAJUxMAAAlUEwAACVUTAAAJVhMAAAlXEwAACVgTAAAJWRMAAAlaEwAACVsTAAAJXBMAAAldEwAACV4TAAAJXxMAAAlgEwAACWETAAAJYhMAAAljEwAACWQTAAAJZRMAAAlmEwAACWcTAAAJaBMAAAlpEwAACWoTAAAJaxMAAAlsEwAACW0TAAAJbhMAAAlvEwAACXATAAAJcRMAAAlyEwAACXMTAAAJdBMAAAl1EwAACXYTAAAJdxMAAAl4EwAACXkTAAAJehMAAAl7EwAACXwTAAAJfRMAAAl+EwAACX8TAAAJgBMAAAmBEwAACYITAAAJgxMAAAmEEwAACYUTAAAJhhMAAAmHEwAACYgTAAAJiRMAAAmKEwAACYsTAAAJjBMAAAmNEwAACY4TAAAJjxMAAAmQEwAACZETAAAJkhMAAAmTEwAACZQTAAAJlRMAAAmWEwAACZcTAAAJmBMAAAmZEwAACZoTAAAJmxMAAAmcEwAACZ0TAAAJnhMAAAmfEwAACaATAAAJoRMAAAmiEwAACaMTAAAJpBMAAAmlEwAACaYTAAAJpxMAAAmoEwAACakTAAAJqhMAAAmrEwAACawTAAAJrRMAAAmuEwAACa8TAAAJsBMAAAmxEwAACbITAAAJsxMAAAm0EwAACbUTAAAJthMAAAm3EwAACbgTAAAJuRMAAAm6EwAACbsTAAAJvBMAAAm9EwAACb4TAAAJvxMAAAnAEwAADRIHbQIAAAABAAAAQAAAAAQKSW5rUG9pbnRWMQIAAAAJwRMAAAnCEwAACcMTAAAJxBMAAAnFEwAACcYTAAAJxxMAAAnIEwAACckTAAAJyhMAAAnLEwAACcwTAAAJzRMAAAnOEwAACc8TAAAJ0BMAAAnREwAACdITAAAJ0xMAAAnUEwAACdUTAAAJ1hMAAAnXEwAACdgTAAAJ2RMAAAnaEwAACdsTAAAJ3BMAAAndEwAACd4TAAAJ3xMAAAngEwAACeETAAAJ4hMAAAnjEwAACeQTAAAJ5RMAAAnmEwAACecTAAANGQdvAgAAAAEAAABAAAAABApJbmtQb2ludFYxAgAAAAnoEwAACekTAAAJ6hMAAAnrEwAACewTAAAJ7RMAAAnuEwAACe8TAAAJ8BMAAAnxEwAACfITAAAJ8xMAAAn0EwAACfUTAAAJ9hMAAAn3EwAACfgTAAAJ+RMAAAn6EwAACfsTAAAJ/BMAAAn9EwAACf4TAAAJ/xMAAAkAFAAACQEUAAAJAhQAAAkDFAAACQQUAAAJBRQAAAkGFAAACQcUAAAJCBQAAAkJFAAACQoUAAAJCxQAAAkMFAAADRsHcQIAAAABAAAAIAAAAAQKSW5rUG9pbnRWMQIAAAAJDRQAAAkOFAAACQ8UAAAJEBQAAAkRFAAACRIUAAAJExQAAAkUFAAACRUUAAAJFhQAAAkXFAAACRgUAAAJGRQAAAkaFAAACRsUAAAJHBQAAAkdFAAACR4UAAAJHxQAAAkgFAAACSEUAAAJIhQAAAkjFAAACSQUAAAJJRQAAAkmFAAACScUAAANBQdzAgAAAAEAAAAAAQAABApJbmtQb2ludFYxAgAAAAkoFAAACSkUAAAJKhQAAAkrFAAACSwUAAAJLRQAAAkuFAAACS8UAAAJMBQAAAkxFAAACTIUAAAJMxQAAAk0FAAACTUUAAAJNhQAAAk3FAAACTgUAAAJORQAAAk6FAAACTsUAAAJPBQAAAk9FAAACT4UAAAJPxQAAAlAFAAACUEUAAAJQhQAAAlDFAAACUQUAAAJRRQAAAlGFAAACUcUAAAJSBQAAAlJFAAACUoUAAAJSxQAAAlMFAAACU0UAAAJThQAAAlPFAAACVAUAAAJURQAAAlSFAAACVMUAAAJVBQAAAlVFAAACVYUAAAJVxQAAAlYFAAACVkUAAAJWhQAAAlbFAAACVwUAAAJXRQAAAleFAAACV8UAAAJYBQAAAlhFAAACWIUAAAJYxQAAAlkFAAACWUUAAAJZhQAAAlnFAAACWgUAAAJaRQAAAlqFAAACWsUAAAJbBQAAAltFAAACW4UAAAJbxQAAAlwFAAACXEUAAAJchQAAAlzFAAACXQUAAAJdRQAAAl2FAAACXcUAAAJeBQAAAl5FAAACXoUAAAJexQAAAl8FAAACX0UAAAJfhQAAAl/FAAACYAUAAAJgRQAAAmCFAAACYMUAAAJhBQAAAmFFAAACYYUAAAJhxQAAAmIFAAACYkUAAAJihQAAAmLFAAACYwUAAAJjRQAAAmOFAAACY8UAAAJkBQAAAmRFAAACZIUAAAJkxQAAAmUFAAACZUUAAAJlhQAAAmXFAAACZgUAAAJmRQAAAmaFAAACZsUAAAJnBQAAAmdFAAACZ4UAAAJnxQAAAmgFAAACaEUAAAJohQAAAmjFAAACaQUAAAJpRQAAAmmFAAACacUAAAJqBQAAAmpFAAACaoUAAAJqxQAAAmsFAAACa0UAAAJrhQAAAmvFAAACbAUAAAJsRQAAAmyFAAACbMUAAAJtBQAAAm1FAAACbYUAAAJtxQAAAm4FAAACbkUAAAJuhQAAAm7FAAACbwUAAAJvRQAAAm+FAAACb8UAAAJwBQAAAnBFAAACcIUAAAJwxQAAAnEFAAACcUUAAAJxhQAAAnHFAAACcgUAAAJyRQAAAnKFAAACcsUAAAJzBQAAAnNFAAACc4UAAAJzxQAAA1YB3UCAAAAAQAAAEAAAAAECklua1BvaW50VjECAAAACdAUAAAJ0RQAAAnSFAAACdMUAAAJ1BQAAAnVFAAACdYUAAAJ1xQAAAnYFAAACdkUAAAJ2hQAAAnbFAAACdwUAAAJ3RQAAAneFAAACd8UAAAJ4BQAAAnhFAAACeIUAAAJ4xQAAAnkFAAACeUUAAAJ5hQAAAnnFAAACegUAAAJ6RQAAAnqFAAACesUAAAJ7BQAAAntFAAACe4UAAAJ7xQAAAnwFAAACfEUAAAJ8hQAAAnzFAAACfQUAAAJ9RQAAAn2FAAACfcUAAAJ+BQAAAn5FAAACfoUAAAJ+xQAAAn8FAAACf0UAAAJ/hQAAAn/FAAACQAVAAAJARUAAAkCFQAACQMVAAANDAd3AgAAAAEAAACAAAAABApJbmtQb2ludFYxAgAAAAkEFQAACQUVAAAJBhUAAAkHFQAACQgVAAAJCRUAAAkKFQAACQsVAAAJDBUAAAkNFQAACQ4VAAAJDxUAAAkQFQAACREVAAAJEhUAAAkTFQAACRQVAAAJFRUAAAkWFQAACRcVAAAJGBUAAAkZFQAACRoVAAAJGxUAAAkcFQAACR0VAAAJHhUAAAkfFQAACSAVAAAJIRUAAAkiFQAACSMVAAAJJBUAAAklFQAACSYVAAAJJxUAAAkoFQAACSkVAAAJKhUAAAkrFQAACSwVAAAJLRUAAAkuFQAACS8VAAAJMBUAAAkxFQAACTIVAAAJMxUAAAk0FQAACTUVAAAJNhUAAAk3FQAACTgVAAAJORUAAAk6FQAACTsVAAAJPBUAAAk9FQAACT4VAAAJPxUAAAlAFQAACUEVAAAJQhUAAAlDFQAACUQVAAAJRRUAAAlGFQAACUcVAAAJSBUAAAlJFQAACUoVAAAJSxUAAAlMFQAACU0VAAAJThUAAAlPFQAACVAVAAAJURUAAAlSFQAACVMVAAAJVBUAAAlVFQAACVYVAAAJVxUAAAlYFQAACVkVAAAJWhUAAAlbFQAACVwVAAAJXRUAAAleFQAACV8VAAAJYBUAAAlhFQAACWIVAAAJYxUAAAlkFQAACWUVAAAJZhUAAAlnFQAACWgVAAAJaRUAAAlqFQAACWsVAAANGAd5AgAAAAEAAABAAAAABApJbmtQb2ludFYxAgAAAAlsFQAACW0VAAAJbhUAAAlvFQAACXAVAAAJcRUAAAlyFQAACXMVAAAJdBUAAAl1FQAACXYVAAAJdxUAAAl4FQAACXkVAAAJehUAAAl7FQAACXwVAAAJfRUAAAl+FQAACX8VAAAJgBUAAAmBFQAACYIVAAAJgxUAAAmEFQAACYUVAAAJhhUAAAmHFQAACYgVAAAJiRUAAAmKFQAACYsVAAAJjBUAAAmNFQAACY4VAAAJjxUAAAmQFQAACZEVAAAJkhUAAAmTFQAACZQVAAAJlRUAAAmWFQAACZcVAAANFAd7AgAAAAEAAABAAAAABApJbmtQb2ludFYxAgAAAAmYFQAACZkVAAAJmhUAAAmbFQAACZwVAAAJnRUAAAmeFQAACZ8VAAAJoBUAAAmhFQAACaIVAAAJoxUAAAmkFQAACaUVAAAJphUAAAmnFQAACagVAAAJqRUAAAmqFQAACasVAAAJrBUAAAmtFQAACa4VAAAJrxUAAAmwFQAACbEVAAAJshUAAAmzFQAACbQVAAAJtRUAAAm2FQAACbcVAAAJuBUAAAm5FQAACboVAAAJuxUAAA0cB30CAAAAAQAAAAABAAAECklua1BvaW50VjECAAAACbwVAAAJvRUAAAm+FQAACb8VAAAJwBUAAAnBFQAACcIVAAAJwxUAAAnEFQAACcUVAAAJxhUAAAnHFQAACcgVAAAJyRUAAAnKFQAACcsVAAAJzBUAAAnNFQAACc4VAAAJzxUAAAnQFQAACdEVAAAJ0hUAAAnTFQAACdQVAAAJ1RUAAAnWFQAACdcVAAAJ2BUAAAnZFQAACdoVAAAJ2xUAAAncFQAACd0VAAAJ3hUAAAnfFQAACeAVAAAJ4RUAAAniFQAACeMVAAAJ5BUAAAnlFQAACeYVAAAJ5xUAAAnoFQAACekVAAAJ6hUAAAnrFQAACewVAAAJ7RUAAAnuFQAACe8VAAAJ8BUAAAnxFQAACfIVAAAJ8xUAAAn0FQAACfUVAAAJ9hUAAAn3FQAACfgVAAAJ+RUAAAn6FQAACfsVAAAJ/BUAAAn9FQAACf4VAAAJ/xUAAAkAFgAACQEWAAAJAhYAAAkDFgAACQQWAAAJBRYAAAkGFgAACQcWAAAJCBYAAAkJFgAACQoWAAAJCxYAAAkMFgAACQ0WAAAJDhYAAAkPFgAACRAWAAAJERYAAAkSFgAACRMWAAAJFBYAAAkVFgAACRYWAAAJFxYAAAkYFgAACRkWAAAJGhYAAAkbFgAACRwWAAAJHRYAAAkeFgAACR8WAAAJIBYAAAkhFgAACSIWAAAJIxYAAAkkFgAACSUWAAAJJhYAAAknFgAACSgWAAAJKRYAAAkqFgAACSsWAAAJLBYAAAktFgAACS4WAAAJLxYAAAkwFgAACTEWAAAJMhYAAAkzFgAACTQWAAAJNRYAAAk2FgAACTcWAAAJOBYAAAk5FgAACToWAAAJOxYAAAk8FgAACT0WAAAJPhYAAAk/FgAACUAWAAAJQRYAAAlCFgAACUMWAAAJRBYAAAlFFgAACUYWAAAJRxYAAAlIFgAACUkWAAAJShYAAAlLFgAACUwWAAAJTRYAAAlOFgAACU8WAAAJUBYAAAlRFgAACVIWAAAJUxYAAAlUFgAACVUWAAAJVhYAAAlXFgAACVgWAAAJWRYAAAlaFgAACVsWAAAJXBYAAAldFgAACV4WAAAJXxYAAAlgFgAACWEWAAAJYhYAAAljFgAACWQWAAAJZRYAAAlmFgAACWcWAAAJaBYAAAlpFgAACWoWAAAJaxYAAAlsFgAACW0WAAAJbhYAAAlvFgAACXAWAAAJcRYAAAlyFgAACXMWAAAJdBYAAAl1FgAACXYWAAAJdxYAAAl4FgAACXkWAAAJehYAAAl7FgAACXwWAAAJfRYAAAl+FgAACX8WAAAJgBYAAAmBFgAACYIWAAAJgxYAAAmEFgAACYUWAAAJhhYAAAmHFgAACYgWAAANMwd/AgAAAAEAAABAAAAABApJbmtQb2ludFYxAgAAAAmJFgAACYoWAAAJixYAAAmMFgAACY0WAAAJjhYAAAmPFgAACZAWAAAJkRYAAAmSFgAACZMWAAAJlBYAAAmVFgAACZYWAAAJlxYAAAmYFgAACZkWAAAJmhYAAAmbFgAACZwWAAAJnRYAAAmeFgAACZ8WAAAJoBYAAAmhFgAACaIWAAAJoxYAAAmkFgAACaUWAAAJphYAAAmnFgAACagWAAAJqRYAAAmqFgAACasWAAANHQeBAgAAAAEAAAAgAAAABApJbmtQb2ludFYxAgAAAAmsFgAACa0WAAAJrhYAAAmvFgAACbAWAAAJsRYAAAmyFgAACbMWAAAJtBYAAAm1FgAACbYWAAAJtxYAAAm4FgAACbkWAAAJuhYAAAm7FgAACbwWAAAJvRYAAAm+FgAACb8WAAAJwBYAAAnBFgAACcIWAAAJwxYAAAnEFgAACcUWAAAJxhYAAAnHFgAACcgWAAAJyRYAAAnKFgAACgeDAgAAAAEAAACAAAAABApJbmtQb2ludFYxAgAAAAnLFgAACcwWAAAJzRYAAAnOFgAACc8WAAAJ0BYAAAnRFgAACdIWAAAJ0xYAAAnUFgAACdUWAAAJ1hYAAAnXFgAACdgWAAAJ2RYAAAnaFgAACdsWAAAJ3BYAAAndFgAACd4WAAAJ3xYAAAngFgAACeEWAAAJ4hYAAAnjFgAACeQWAAAJ5RYAAAnmFgAACecWAAAJ6BYAAAnpFgAACeoWAAAJ6xYAAAnsFgAACe0WAAAJ7hYAAAnvFgAACfAWAAAJ8RYAAAnyFgAACfMWAAAJ9BYAAAn1FgAACfYWAAAJ9xYAAAn4FgAACfkWAAAJ+hYAAAn7FgAACfwWAAAJ/RYAAAn+FgAACf8WAAAJABcAAAkBFwAACQIXAAAJAxcAAAkEFwAACQUXAAAJBhcAAAkHFwAACQgXAAAJCRcAAAkKFwAACQsXAAAJDBcAAAkNFwAACQ4XAAAJDxcAAAkQFwAACREXAAAJEhcAAAkTFwAACRQXAAAJFRcAAAkWFwAACRcXAAAJGBcAAAkZFwAADTEHhQIAAAABAAAAgAAAAAQKSW5rUG9pbnRWMQIAAAAJGhcAAAkbFwAACRwXAAAJHRcAAAkeFwAACR8XAAAJIBcAAAkhFwAACSIXAAAJIxcAAAkkFwAACSUXAAAJJhcAAAknFwAACSgXAAAJKRcAAAkqFwAACSsXAAAJLBcAAAktFwAACS4XAAAJLxcAAAkwFwAACTEXAAAJMhcAAAkzFwAACTQXAAAJNRcAAAk2FwAACTcXAAAJOBcAAAk5FwAACToXAAAJOxcAAAk8FwAACT0XAAAJPhcAAAk/FwAACUAXAAAJQRcAAAlCFwAACUMXAAAJRBcAAAlFFwAACUYXAAAJRxcAAAlIFwAACUkXAAAJShcAAAlLFwAACUwXAAAJTRcAAAlOFwAACU8XAAAJUBcAAAlRFwAACVIXAAAJUxcAAAlUFwAACVUXAAAJVhcAAAlXFwAACVgXAAAJWRcAAAlaFwAACVsXAAAJXBcAAAldFwAACV4XAAAJXxcAAAlgFwAACWEXAAAJYhcAAAljFwAACWQXAAAJZRcAAAlmFwAACWcXAAAJaBcAAAlpFwAACWoXAAANLweHAgAAAAEAAABAAAAABApJbmtQb2ludFYxAgAAAAlrFwAACWwXAAAJbRcAAAluFwAACW8XAAAJcBcAAAlxFwAACXIXAAAJcxcAAAl0FwAACXUXAAAJdhcAAAl3FwAACXgXAAAJeRcAAAl6FwAACXsXAAAJfBcAAAl9FwAACX4XAAAJfxcAAAmAFwAACYEXAAAJghcAAAmDFwAACYQXAAAJhRcAAAmGFwAACYcXAAAJiBcAAAmJFwAACYoXAAAJixcAAAmMFwAACY0XAAAJjhcAAA0cB4kCAAAAAQAAAEAAAAAECklua1BvaW50VjECAAAACY8XAAAJkBcAAAmRFwAACZIXAAAJkxcAAAmUFwAACZUXAAAJlhcAAAmXFwAACZgXAAAJmRcAAAmaFwAACZsXAAAJnBcAAAmdFwAACZ4XAAAJnxcAAAmgFwAACaEXAAAJohcAAAmjFwAACaQXAAAJpRcAAAmmFwAACacXAAAJqBcAAAmpFwAACaoXAAAJqxcAAAmsFwAACa0XAAAJrhcAAAmvFwAACbAXAAAJsRcAAAmyFwAACbMXAAAJtBcAAAm1FwAACbYXAAAJtxcAAAm4FwAACbkXAAAJuhcAAAm7FwAACbwXAAAJvRcAAAm+FwAACb8XAAAJwBcAAAnBFwAACcIXAAAJwxcAAAnEFwAACcUXAAAJxhcAAAnHFwAACcgXAAAJyRcAAAnKFwAACcsXAAAJzBcAAAnNFwAACc4XAAAHiwIAAAABAAAAgAAAAAQKSW5rUG9pbnRWMQIAAAAJzxcAAAnQFwAACdEXAAAJ0hcAAAnTFwAACdQXAAAJ1RcAAAnWFwAACdcXAAAJ2BcAAAnZFwAACdoXAAAJ2xcAAAncFwAACd0XAAAJ3hcAAAnfFwAACeAXAAAJ4RcAAAniFwAACeMXAAAJ5BcAAAnlFwAACeYXAAAJ5xcAAAnoFwAACekXAAAJ6hcAAAnrFwAACewXAAAJ7RcAAAnuFwAACe8XAAAJ8BcAAAnxFwAACfIXAAAJ8xcAAAn0FwAACfUXAAAJ9hcAAAn3FwAACfgXAAAJ+RcAAAn6FwAACfsXAAAJ/BcAAAn9FwAACf4XAAAJ/xcAAAkAGAAACQEYAAAJAhgAAAkDGAAACQQYAAAJBRgAAAkGGAAACQcYAAAJCBgAAAkJGAAACQoYAAAJCxgAAAkMGAAACQ0YAAAJDhgAAAkPGAAACRAYAAAJERgAAAkSGAAACRMYAAAJFBgAAAkVGAAACRYYAAAJFxgAAAkYGAAACRkYAAAJGhgAAAkbGAAACRwYAAAJHRgAAAkeGAAACR8YAAAJIBgAAAkhGAAACSIYAAAJIxgAAA0rB40CAAAAAQAAAEAAAAAECklua1BvaW50VjECAAAACSQYAAAJJRgAAAkmGAAACScYAAAJKBgAAAkpGAAACSoYAAAJKxgAAAksGAAACS0YAAAJLhgAAAkvGAAACTAYAAAJMRgAAAkyGAAACTMYAAAJNBgAAAk1GAAACTYYAAAJNxgAAAk4GAAACTkYAAAJOhgAAAk7GAAACTwYAAAJPRgAAAk+GAAACT8YAAAJQBgAAAlBGAAACUIYAAAJQxgAAAlEGAAACUUYAAAJRhgAAAlHGAAACUgYAAAJSRgAAAlKGAAACUsYAAAJTBgAAAlNGAAACU4YAAAJTxgAAAlQGAAACVEYAAAJUhgAAAlTGAAADRAHjwIAAAABAAAAQAAAAAQKSW5rUG9pbnRWMQIAAAAJVBgAAAlVGAAACVYYAAAJVxgAAAlYGAAACVkYAAAJWhgAAAlbGAAACVwYAAAJXRgAAAleGAAACV8YAAAJYBgAAAlhGAAACWIYAAAJYxgAAAlkGAAACWUYAAAJZhgAAAlnGAAACWgYAAAJaRgAAAlqGAAACWsYAAAJbBgAAAltGAAACW4YAAAJbxgAAAlwGAAACXEYAAAJchgAAAlzGAAACXQYAAAJdRgAAAl2GAAACXcYAAAJeBgAAAl5GAAACXoYAAAJexgAAAl8GAAACX0YAAAJfhgAAAl/GAAACYAYAAAJgRgAAAmCGAAACYMYAAAJhBgAAAmFGAAACYYYAAAJhxgAAAmIGAAACYkYAAAJihgAAAmLGAAACYwYAAAJjRgAAAmOGAAADQUHkQIAAAABAAAAQAAAAAQKSW5rUG9pbnRWMQIAAAAJjxgAAAmQGAAACZEYAAAJkhgAAAmTGAAACZQYAAAJlRgAAAmWGAAACZcYAAAJmBgAAAmZGAAACZoYAAAJmxgAAAmcGAAACZ0YAAAJnhgAAAmfGAAACaAYAAAJoRgAAAmiGAAACaMYAAAJpBgAAAmlGAAACaYYAAAJpxgAAAmoGAAACakYAAAJqhgAAAmrGAAACawYAAAJrRgAAAmuGAAACa8YAAAJsBgAAAmxGAAACbIYAAAJsxgAAAm0GAAACbUYAAAJthgAAAm3GAAACbgYAAAJuRgAAAm6GAAACbsYAAAJvBgAAAm9GAAACb4YAAAJvxgAAAnAGAAACcEYAAAJwhgAAAnDGAAACcQYAAAJxRgAAAnGGAAACccYAAAJyBgAAA0GB5MCAAAAAQAAAAABAAAECklua1BvaW50VjECAAAACckYAAAJyhgAAAnLGAAACcwYAAAJzRgAAAnOGAAACc8YAAAJ0BgAAAnRGAAACdIYAAAJ0xgAAAnUGAAACdUYAAAJ1hgAAAnXGAAACdgYAAAJ2RgAAAnaGAAACdsYAAAJ3BgAAAndGAAACd4YAAAJ3xgAAAngGAAACeEYAAAJ4hgAAAnjGAAACeQYAAAJ5RgAAAnmGAAACecYAAAJ6BgAAAnpGAAACeoYAAAJ6xgAAAnsGAAACe0YAAAJ7hgAAAnvGAAACfAYAAAJ8RgAAAnyGAAACfMYAAAJ9BgAAAn1GAAACfYYAAAJ9xgAAAn4GAAACfkYAAAJ+hgAAAn7GAAACfwYAAAJ/RgAAAn+GAAACf8YAAAJABkAAAkBGQAACQIZAAAJAxkAAAkEGQAACQUZAAAJBhkAAAkHGQAACQgZAAAJCRkAAAkKGQAACQsZAAAJDBkAAAkNGQAACQ4ZAAAJDxkAAAkQGQAACREZAAAJEhkAAAkTGQAACRQZAAAJFRkAAAkWGQAACRcZAAAJGBkAAAkZGQAACRoZAAAJGxkAAAkcGQAACR0ZAAAJHhkAAAkfGQAACSAZAAAJIRkAAAkiGQAACSMZAAAJJBkAAAklGQAACSYZAAAJJxkAAAkoGQAACSkZAAAJKhkAAAkrGQAACSwZAAAJLRkAAAkuGQAACS8ZAAAJMBkAAAkxGQAACTIZAAAJMxkAAAk0GQAACTUZAAAJNhkAAAk3GQAACTgZAAAJORkAAAk6GQAACTsZAAAJPBkAAAk9GQAACT4ZAAAJPxkAAAlAGQAACUEZAAAJQhkAAAlDGQAACUQZAAAJRRkAAAlGGQAACUcZAAAJSBkAAAlJGQAACUoZAAAJSxkAAAlMGQAACU0ZAAAJThkAAAlPGQAACVAZAAAJURkAAAlSGQAACVMZAAAJVBkAAAlVGQAACVYZAAAJVxkAAAlYGQAACVkZAAAJWhkAAAlbGQAACVwZAAAJXRkAAAleGQAACV8ZAAAJYBkAAAlhGQAACWIZAAAJYxkAAAlkGQAACWUZAAAJZhkAAAlnGQAACWgZAAAJaRkAAA1fB5UCAAAAAQAAAEAAAAAECklua1BvaW50VjECAAAACWoZAAAJaxkAAAlsGQAACW0ZAAAJbhkAAAlvGQAACXAZAAAJcRkAAAlyGQAACXMZAAAJdBkAAAl1GQAACXYZAAAJdxkAAAl4GQAACXkZAAAJehkAAAl7GQAACXwZAAAJfRkAAAl+GQAACX8ZAAAJgBkAAAmBGQAACYIZAAAJgxkAAAmEGQAACYUZAAAJhhkAAAmHGQAACYgZAAAJiRkAAAmKGQAACYsZAAAJjBkAAAmNGQAACY4ZAAAJjxkAAAmQGQAACZEZAAAJkhkAAAmTGQAACZQZAAAJlRkAAAmWGQAACZcZAAAJmBkAAAmZGQAACZoZAAAJmxkAAAmcGQAACZ0ZAAAJnhkAAA0LB5cCAAAAAQAAAIAAAAAECklua1BvaW50VjECAAAACZ8ZAAAJoBkAAAmhGQAACaIZAAAJoxkAAAmkGQAACaUZAAAJphkAAAmnGQAACagZAAAJqRkAAAmqGQAACasZAAAJrBkAAAmtGQAACa4ZAAAJrxkAAAmwGQAACbEZAAAJshkAAAmzGQAACbQZAAAJtRkAAAm2GQAACbcZAAAJuBkAAAm5GQAACboZAAAJuxkAAAm8GQAACb0ZAAAJvhkAAAm/GQAACcAZAAAJwRkAAAnCGQAACcMZAAAJxBkAAAnFGQAACcYZAAAJxxkAAAnIGQAACckZAAAJyhkAAAnLGQAACcwZAAAJzRkAAAnOGQAACc8ZAAAJ0BkAAAnRGQAACdIZAAAJ0xkAAAnUGQAACdUZAAAJ1hkAAAnXGQAACdgZAAAJ2RkAAAnaGQAACdsZAAAJ3BkAAAndGQAACd4ZAAAJ3xkAAAngGQAACeEZAAAJ4hkAAAnjGQAACeQZAAAJ5RkAAAnmGQAACecZAAAJ6BkAAAnpGQAACeoZAAAJ6xkAAAnsGQAACe0ZAAAJ7hkAAAnvGQAADS8HmQIAAAABAAAAIAAAAAQKSW5rUG9pbnRWMQIAAAAJ8BkAAAnxGQAACfIZAAAJ8xkAAAn0GQAACfUZAAAJ9hkAAAn3GQAACfgZAAAJ+RkAAAn6GQAACfsZAAAJ/BkAAAn9GQAACf4ZAAAJ/xkAAAkAGgAACQEaAAAJAhoAAAkDGgAACQQaAAAJBRoAAAkGGgAACQcaAAANCAebAgAAAAEAAABAAAAABApJbmtQb2ludFYxAgAAAAkIGgAACQkaAAAJChoAAAkLGgAACQwaAAAJDRoAAAkOGgAACQ8aAAAJEBoAAAkRGgAACRIaAAAJExoAAAkUGgAACRUaAAAJFhoAAAkXGgAACRgaAAAJGRoAAAkaGgAACRsaAAAJHBoAAAkdGgAACR4aAAAJHxoAAAkgGgAACSEaAAAJIhoAAAkjGgAACSQaAAAJJRoAAAkmGgAACScaAAAJKBoAAAkpGgAACSoaAAAJKxoAAAksGgAACS0aAAAJLhoAAAkvGgAACTAaAAANFwedAgAAAAEAAABAAAAABApJbmtQb2ludFYxAgAAAAkxGgAACTIaAAAJMxoAAAk0GgAACTUaAAAJNhoAAAk3GgAACTgaAAAJORoAAAk6GgAACTsaAAAJPBoAAAk9GgAACT4aAAAJPxoAAAlAGgAACUEaAAAJQhoAAAlDGgAACUQaAAAJRRoAAAlGGgAACUcaAAAJSBoAAAlJGgAACUoaAAAJSxoAAAlMGgAACU0aAAAJThoAAAlPGgAACVAaAAAJURoAAAlSGgAACVMaAAAJVBoAAA0cB58CAAAAAQAAACAAAAAECklua1BvaW50VjECAAAACVUaAAAJVhoAAAlXGgAACVgaAAAJWRoAAAlaGgAACVsaAAAJXBoAAAldGgAACV4aAAAJXxoAAAlgGgAACWEaAAAJYhoAAAljGgAACWQaAAAJZRoAAAlmGgAACWcaAAAJaBoAAAlpGgAACWoaAAAJaxoAAAlsGgAADQgHoQIAAAABAAAAEAAAAAQKSW5rUG9pbnRWMQIAAAAJbRoAAAluGgAACW8aAAAJcBoAAAlxGgAACXIaAAAJcxoAAAl0GgAACXUaAAAJdhoAAAl3GgAACXgaAAAJeRoAAAl6GgAACXsaAAAKB6MCAAAAAQAAABAAAAAECklua1BvaW50VjECAAAACXwaAAAJfRoAAAl+GgAACX8aAAAJgBoAAAmBGgAACYIaAAAJgxoAAAmEGgAACYUaAAAJhhoAAAmHGgAACYgaAAAJiRoAAA0CB6UCAAAAAQAAACAAAAAECklua1BvaW50VjECAAAACYoaAAAJixoAAAmMGgAACY0aAAAJjhoAAAmPGgAACZAaAAAJkRoAAAmSGgAACZMaAAAJlBoAAAmVGgAACZYaAAAJlxoAAAmYGgAACZkaAAAJmhoAAAmbGgAACZwaAAAJnRoAAAmeGgAACZ8aAAAJoBoAAAmhGgAACaIaAAANBwenAgAAAAEAAABAAAAABApJbmtQb2ludFYxAgAAAAmjGgAACaQaAAAJpRoAAAmmGgAACacaAAAJqBoAAAmpGgAACaoaAAAJqxoAAAmsGgAACa0aAAAJrhoAAAmvGgAACbAaAAAJsRoAAAmyGgAACbMaAAAJtBoAAAm1GgAACbYaAAAJtxoAAAm4GgAACbkaAAAJuhoAAAm7GgAACbwaAAAJvRoAAAm+GgAACb8aAAAJwBoAAAnBGgAACcIaAAAJwxoAAAnEGgAACcUaAAAJxhoAAAnHGgAACcgaAAAJyRoAAAnKGgAACcsaAAAJzBoAAAnNGgAACc4aAAAJzxoAAA0TB6kCAAAAAQAAACAAAAAECklua1BvaW50VjECAAAACdAaAAAJ0RoAAAnSGgAACdMaAAAJ1BoAAAnVGgAACdYaAAAJ1xoAAAnYGgAACdkaAAAJ2hoAAAnbGgAACdwaAAAJ3RoAAAneGgAACd8aAAAJ4BoAAAnhGgAACeIaAAAJ4xoAAAnkGgAADQsHqwIAAAABAAAAIAAAAAQKSW5rUG9pbnRWMQIAAAAJ5RoAAAnmGgAACecaAAAJ6BoAAAnpGgAACeoaAAAJ6xoAAAnsGgAACe0aAAAJ7hoAAAnvGgAACfAaAAAJ8RoAAAnyGgAACfMaAAAJ9BoAAAn1GgAACfYaAAAJ9xoAAAn4GgAACfkaAAAJ+hoAAAn7GgAACfwaAAANCAetAgAAAAEAAAAQAAAABApJbmtQb2ludFYxAgAAAAn9GgAACf4aAAAJ/xoAAAkAGwAACQEbAAAJAhsAAAkDGwAACQQbAAAJBRsAAAkGGwAACQcbAAAJCBsAAAkJGwAACQobAAANAgevAgAAAAEAAACAAAAABApJbmtQb2ludFYxAgAAAAkLGwAACQwbAAAJDRsAAAkOGwAACQ8bAAAJEBsAAAkRGwAACRIbAAAJExsAAAkUGwAACRUbAAAJFhsAAAkXGwAACRgbAAAJGRsAAAkaGwAACRsbAAAJHBsAAAkdGwAACR4bAAAJHxsAAAkgGwAACSEbAAAJIhsAAAkjGwAACSQbAAAJJRsAAAkmGwAACScbAAAJKBsAAAkpGwAACSobAAAJKxsAAAksGwAACS0bAAAJLhsAAAkvGwAACTAbAAAJMRsAAAkyGwAACTMbAAAJNBsAAAk1GwAACTYbAAAJNxsAAAk4GwAACTkbAAAJOhsAAAk7GwAACTwbAAAJPRsAAAk+GwAACT8bAAAJQBsAAAlBGwAACUIbAAAJQxsAAAlEGwAACUUbAAAJRhsAAAlHGwAACUgbAAAJSRsAAAlKGwAACUsbAAANPwexAgAAAAEAAAAgAAAABApJbmtQb2ludFYxAgAAAAlMGwAACU0bAAAJThsAAAlPGwAACVAbAAAJURsAAAlSGwAACVMbAAAJVBsAAAlVGwAACVYbAAAJVxsAAAlYGwAACVkbAAAJWhsAAAlbGwAACVwbAAAJXRsAAAleGwAACV8bAAAJYBsAAAlhGwAACWIbAAAJYxsAAAlkGwAACWUbAAANBgezAgAAAAEAAABAAAAABApJbmtQb2ludFYxAgAAAAlmGwAACWcbAAAJaBsAAAlpGwAACWobAAAJaxsAAAlsGwAACW0bAAAJbhsAAAlvGwAACXAbAAAJcRsAAAlyGwAACXMbAAAJdBsAAAl1GwAACXYbAAAJdxsAAAl4GwAACXkbAAAJehsAAAl7GwAACXwbAAAJfRsAAAl+GwAACX8bAAAJgBsAAAmBGwAACYIbAAAJgxsAAAmEGwAACYUbAAAJhhsAAAmHGwAADR4HtQIAAAABAAAAQAAAAAQKSW5rUG9pbnRWMQIAAAAJiBsAAAmJGwAACYobAAAJixsAAAmMGwAACY0bAAAJjhsAAAmPGwAACZAbAAAJkRsAAAmSGwAACZMbAAAJlBsAAAmVGwAACZYbAAAJlxsAAAmYGwAACZkbAAAJmhsAAAmbGwAACZwbAAAJnRsAAAmeGwAACZ8bAAAJoBsAAAmhGwAACaIbAAAJoxsAAAmkGwAACaUbAAAJphsAAAmnGwAACagbAAAJqRsAAAmqGwAACasbAAAJrBsAAAmtGwAACa4bAAAJrxsAAAmwGwAACbEbAAAJshsAAAmzGwAADRQHtwIAAAABAAAAQAAAAAQKSW5rUG9pbnRWMQIAAAAJtBsAAAm1GwAACbYbAAAJtxsAAAm4GwAACbkbAAAJuhsAAAm7GwAACbwbAAAJvRsAAAm+GwAACb8bAAAJwBsAAAnBGwAACcIbAAAJwxsAAAnEGwAACcUbAAAJxhsAAAnHGwAACcgbAAAJyRsAAAnKGwAACcsbAAAJzBsAAAnNGwAACc4bAAAJzxsAAAnQGwAACdEbAAAJ0hsAAAnTGwAACdQbAAAJ1RsAAAnWGwAACdcbAAAJ2BsAAAnZGwAACdobAAAJ2xsAAAncGwAADRcHuQIAAAABAAAAgAAAAAQKSW5rUG9pbnRWMQIAAAAJ3RsAAAneGwAACd8bAAAJ4BsAAAnhGwAACeIbAAAJ4xsAAAnkGwAACeUbAAAJ5hsAAAnnGwAACegbAAAJ6RsAAAnqGwAACesbAAAJ7BsAAAntGwAACe4bAAAJ7xsAAAnwGwAACfEbAAAJ8hsAAAnzGwAACfQbAAAJ9RsAAAn2GwAACfcbAAAJ+BsAAAn5GwAACfobAAAJ+xsAAAn8GwAACf0bAAAJ/hsAAAn/GwAACQAcAAAJARwAAAkCHAAACQMcAAAJBBwAAAkFHAAACQYcAAAJBxwAAAkIHAAACQkcAAAJChwAAAkLHAAACQwcAAAJDRwAAAkOHAAACQ8cAAAJEBwAAAkRHAAACRIcAAAJExwAAAkUHAAACRUcAAAJFhwAAAkXHAAACRgcAAAJGRwAAAkaHAAACRscAAAJHBwAAAkdHAAACR4cAAAJHxwAAA09B7sCAAAAAQAAAEAAAAAECklua1BvaW50VjECAAAACSAcAAAJIRwAAAkiHAAACSMcAAAJJBwAAAklHAAACSYcAAAJJxwAAAkoHAAACSkcAAAJKhwAAAkrHAAACSwcAAAJLRwAAAkuHAAACS8cAAAJMBwAAAkxHAAACTIcAAAJMxwAAAk0HAAACTUcAAAJNhwAAAk3HAAACTgcAAAJORwAAAk6HAAACTscAAAJPBwAAAk9HAAACT4cAAAJPxwAAAlAHAAACUEcAAAJQhwAAAlDHAAACUQcAAAJRRwAAAlGHAAACUccAAAJSBwAAAlJHAAACUocAAAJSxwAAAlMHAAACU0cAAAJThwAAAlPHAAACVAcAAAJURwAAAlSHAAACVMcAAAJVBwAAAlVHAAACVYcAAAJVxwAAAlYHAAACVkcAAANBge9AgAAAAEAAAAQAAAABApJbmtQb2ludFYxAgAAAAlaHAAACVscAAAJXBwAAAldHAAACV4cAAAJXxwAAAlgHAAACWEcAAAJYhwAAAljHAAACWQcAAANBQe/AgAAAAEAAABAAAAABApJbmtQb2ludFYxAgAAAAllHAAACWYcAAAJZxwAAAloHAAACWkcAAAJahwAAAlrHAAACWwcAAAJbRwAAAluHAAACW8cAAAJcBwAAAlxHAAACXIcAAAJcxwAAAl0HAAACXUcAAAJdhwAAAl3HAAACXgcAAAJeRwAAAl6HAAACXscAAAJfBwAAAl9HAAACX4cAAAJfxwAAAmAHAAACYEcAAAJghwAAAmDHAAACYQcAAAJhRwAAAmGHAAACYccAAANHQfBAgAAAAEAAABAAAAABApJbmtQb2ludFYxAgAAAAmIHAAACYkcAAAJihwAAAmLHAAACYwcAAAJjRwAAAmOHAAACY8cAAAJkBwAAAmRHAAACZIcAAAJkxwAAAmUHAAACZUcAAAJlhwAAAmXHAAACZgcAAAJmRwAAAmaHAAACZscAAAJnBwAAAmdHAAACZ4cAAAJnxwAAAmgHAAACaEcAAAJohwAAAmjHAAACaQcAAAJpRwAAAmmHAAACaccAAAJqBwAAAmpHAAACaocAAAJqxwAAAmsHAAACa0cAAAJrhwAAAmvHAAACbAcAAAJsRwAAAmyHAAACbMcAAAJtBwAAAm1HAAACbYcAAAJtxwAAAm4HAAACbkcAAAJuhwAAAm7HAAACbwcAAANCwfDAgAAAAEAAAAgAAAABApJbmtQb2ludFYxAgAAAAm9HAAACb4cAAAJvxwAAAnAHAAACcEcAAAJwhwAAAnDHAAACcQcAAAJxRwAAAnGHAAACcccAAAJyBwAAAnJHAAACcocAAAJyxwAAAnMHAAACc0cAAAJzhwAAAnPHAAACdAcAAAJ0RwAAAnSHAAACdMcAAAJ1BwAAAnVHAAACdYcAAAJ1xwAAAnYHAAACdkcAAAJ2hwAAAnbHAAACdwcAAAHxQIAAAABAAAAQAAAAAQKSW5rUG9pbnRWMQIAAAAJ3RwAAAneHAAACd8cAAAJ4BwAAAnhHAAACeIcAAAJ4xwAAAnkHAAACeUcAAAJ5hwAAAnnHAAACegcAAAJ6RwAAAnqHAAACescAAAJ7BwAAAntHAAACe4cAAAJ7xwAAAnwHAAACfEcAAAJ8hwAAAnzHAAACfQcAAAJ9RwAAAn2HAAACfccAAAJ+BwAAAn5HAAACfocAAAJ+xwAAAn8HAAACf0cAAAJ/hwAAAn/HAAACQAdAAAJAR0AAAkCHQAACQMdAAAJBB0AAAkFHQAACQYdAAAJBx0AAAkIHQAACQkdAAAJCh0AAAkLHQAACQwdAAAJDR0AAAkOHQAADQ4HxwIAAAABAAAAIAAAAAQKSW5rUG9pbnRWMQIAAAAJDx0AAAkQHQAACREdAAAJEh0AAAkTHQAACRQdAAAJFR0AAAkWHQAACRcdAAAJGB0AAAkZHQAACRodAAAJGx0AAAkcHQAACR0dAAAJHh0AAAkfHQAACSAdAAAJIR0AAAkiHQAACSMdAAAJJB0AAAklHQAACSYdAAAJJx0AAAkoHQAACSkdAAAJKh0AAAkrHQAACSwdAAAJLR0AAAkuHQAAB8kCAAAAAQAAAEAAAAAECklua1BvaW50VjECAAAACS8dAAAJMB0AAAkxHQAACTIdAAAJMx0AAAk0HQAACTUdAAAJNh0AAAk3HQAACTgdAAAJOR0AAAk6HQAACTsdAAAJPB0AAAk9HQAACT4dAAAJPx0AAAlAHQAACUEdAAAJQh0AAAlDHQAACUQdAAAJRR0AAAlGHQAACUcdAAAJSB0AAAlJHQAACUodAAAJSx0AAAlMHQAACU0dAAAJTh0AAAlPHQAACVAdAAAJUR0AAAlSHQAACVMdAAAJVB0AAAlVHQAADRkHywIAAAABAAAAQAAAAAQKSW5rUG9pbnRWMQIAAAAJVh0AAAlXHQAACVgdAAAJWR0AAAlaHQAACVsdAAAJXB0AAAldHQAACV4dAAAJXx0AAAlgHQAACWEdAAAJYh0AAAljHQAACWQdAAAJZR0AAAlmHQAACWcdAAAJaB0AAAlpHQAACWodAAAJax0AAAlsHQAACW0dAAAJbh0AAAlvHQAACXAdAAAJcR0AAAlyHQAACXMdAAAJdB0AAAl1HQAACXYdAAAJdx0AAAl4HQAADR0HzQIAAAABAAAAEAAAAAQKSW5rUG9pbnRWMQIAAAAJeR0AAAl6HQAACXsdAAAJfB0AAAl9HQAACX4dAAAJfx0AAAmAHQAACYEdAAAJgh0AAAmDHQAADQUHzwIAAAABAAAAIAAAAAQKSW5rUG9pbnRWMQIAAAAJhB0AAAmFHQAACYYdAAAJhx0AAAmIHQAACYkdAAAJih0AAAmLHQAACYwdAAAJjR0AAAmOHQAACY8dAAAJkB0AAAmRHQAACZIdAAAJkx0AAAmUHQAACZUdAAAJlh0AAAmXHQAACZgdAAAJmR0AAAmaHQAACZsdAAAJnB0AAAmdHQAADQYH0QIAAAABAAAAQAAAAAQKSW5rUG9pbnRWMQIAAAAJnh0AAAmfHQAACaAdAAAJoR0AAAmiHQAACaMdAAAJpB0AAAmlHQAACaYdAAAJpx0AAAmoHQAACakdAAAJqh0AAAmrHQAACawdAAAJrR0AAAmuHQAACa8dAAAJsB0AAAmxHQAACbIdAAAJsx0AAAm0HQAACbUdAAAJth0AAAm3HQAACbgdAAAJuR0AAAm6HQAACbsdAAAJvB0AAAm9HQAACb4dAAAJvx0AAAnAHQAACcEdAAAJwh0AAAnDHQAACcQdAAAJxR0AAAnGHQAACccdAAAJyB0AAAnJHQAACcodAAAJyx0AAAnMHQAACc0dAAAJzh0AAAnPHQAACdAdAAAJ0R0AAAnSHQAADQsH0wIAAAABAAAAIAAAAAQKSW5rUG9pbnRWMQIAAAAJ0x0AAAnUHQAACdUdAAAJ1h0AAAnXHQAACdgdAAAJ2R0AAAnaHQAACdsdAAAJ3B0AAAndHQAACd4dAAAJ3x0AAAngHQAACeEdAAAJ4h0AAAnjHQAACeQdAAAJ5R0AAAnmHQAACecdAAAJ6B0AAAnpHQAACeodAAAJ6x0AAAnsHQAACe0dAAAJ7h0AAAnvHQAACfAdAAAJ8R0AAAoH1QIAAAABAAAAAAEAAAQKSW5rUG9pbnRWMQIAAAAJ8h0AAAnzHQAACfQdAAAJ9R0AAAn2HQAACfcdAAAJ+B0AAAn5HQAACfodAAAJ+x0AAAn8HQAACf0dAAAJ/h0AAAn/HQAACQAeAAAJAR4AAAkCHgAACQMeAAAJBB4AAAkFHgAACQYeAAAJBx4AAAkIHgAACQkeAAAJCh4AAAkLHgAACQweAAAJDR4AAAkOHgAACQ8eAAAJEB4AAAkRHgAACRIeAAAJEx4AAAkUHgAACRUeAAAJFh4AAAkXHgAACRgeAAAJGR4AAAkaHgAACRseAAAJHB4AAAkdHgAACR4eAAAJHx4AAAkgHgAACSEeAAAJIh4AAAkjHgAACSQeAAAJJR4AAAkmHgAACSceAAAJKB4AAAkpHgAACSoeAAAJKx4AAAksHgAACS0eAAAJLh4AAAkvHgAACTAeAAAJMR4AAAkyHgAACTMeAAAJNB4AAAk1HgAACTYeAAAJNx4AAAk4HgAACTkeAAAJOh4AAAk7HgAACTweAAAJPR4AAAk+HgAACT8eAAAJQB4AAAlBHgAACUIeAAAJQx4AAAlEHgAACUUeAAAJRh4AAAlHHgAACUgeAAAJSR4AAAlKHgAACUseAAAJTB4AAAlNHgAACU4eAAAJTx4AAAlQHgAACVEeAAAJUh4AAAlTHgAACVQeAAAJVR4AAAlWHgAACVceAAAJWB4AAAlZHgAACVoeAAAJWx4AAAlcHgAACV0eAAAJXh4AAAlfHgAACWAeAAAJYR4AAAliHgAACWMeAAAJZB4AAAllHgAACWYeAAAJZx4AAAloHgAACWkeAAAJah4AAAlrHgAACWweAAAJbR4AAAluHgAACW8eAAAJcB4AAAlxHgAACXIeAAAJcx4AAAl0HgAACXUeAAAJdh4AAAl3HgAACXgeAAAJeR4AAA14B9cCAAAAAQAAAIAAAAAECklua1BvaW50VjECAAAACXoeAAAJex4AAAl8HgAACX0eAAAJfh4AAAl/HgAACYAeAAAJgR4AAAmCHgAACYMeAAAJhB4AAAmFHgAACYYeAAAJhx4AAAmIHgAACYkeAAAJih4AAAmLHgAACYweAAAJjR4AAAmOHgAACY8eAAAJkB4AAAmRHgAACZIeAAAJkx4AAAmUHgAACZUeAAAJlh4AAAmXHgAACZgeAAAJmR4AAAmaHgAACZseAAAJnB4AAAmdHgAACZ4eAAAJnx4AAAmgHgAACaEeAAAJoh4AAAmjHgAACaQeAAAJpR4AAAmmHgAACaceAAAJqB4AAAmpHgAACaoeAAAJqx4AAAmsHgAACa0eAAAJrh4AAAmvHgAACbAeAAAJsR4AAAmyHgAACbMeAAAJtB4AAAm1HgAACbYeAAAJtx4AAAm4HgAACbkeAAAJuh4AAAm7HgAACbweAAAJvR4AAAm+HgAACb8eAAAJwB4AAAnBHgAACcIeAAAJwx4AAAnEHgAACcUeAAAJxh4AAAnHHgAACcgeAAAJyR4AAAnKHgAACcseAAAJzB4AAAnNHgAACc4eAAAJzx4AAAnQHgAACdEeAAAJ0h4AAAnTHgAACdQeAAAJ1R4AAAnWHgAACdceAAAJ2B4AAAnZHgAACdoeAAAJ2x4AAAncHgAACd0eAAAJ3h4AAAnfHgAACeAeAAAJ4R4AAA0YB9kCAAAAAQAAAAABAAAECklua1BvaW50VjECAAAACeIeAAAJ4x4AAAnkHgAACeUeAAAJ5h4AAAnnHgAACegeAAAJ6R4AAAnqHgAACeseAAAJ7B4AAAntHgAACe4eAAAJ7x4AAAnwHgAACfEeAAAJ8h4AAAnzHgAACfQeAAAJ9R4AAAn2HgAACfceAAAJ+B4AAAn5HgAACfoeAAAJ+x4AAAn8HgAACf0eAAAJ/h4AAAn/HgAACQAfAAAJAR8AAAkCHwAACQMfAAAJBB8AAAkFHwAACQYfAAAJBx8AAAkIHwAACQkfAAAJCh8AAAkLHwAACQwfAAAJDR8AAAkOHwAACQ8fAAAJEB8AAAkRHwAACRIfAAAJEx8AAAkUHwAACRUfAAAJFh8AAAkXHwAACRgfAAAJGR8AAAkaHwAACRsfAAAJHB8AAAkdHwAACR4fAAAJHx8AAAkgHwAACSEfAAAJIh8AAAkjHwAACSQfAAAJJR8AAAkmHwAACScfAAAJKB8AAAkpHwAACSofAAAJKx8AAAksHwAACS0fAAAJLh8AAAkvHwAACTAfAAAJMR8AAAkyHwAACTMfAAAJNB8AAAk1HwAACTYfAAAJNx8AAAk4HwAACTkfAAAJOh8AAAk7HwAACTwfAAAJPR8AAAk+HwAACT8fAAAJQB8AAAlBHwAACUIfAAAJQx8AAAlEHwAACUUfAAAJRh8AAAlHHwAACUgfAAAJSR8AAAlKHwAACUsfAAAJTB8AAAlNHwAACU4fAAAJTx8AAAlQHwAACVEfAAAJUh8AAAlTHwAACVQfAAAJVR8AAAlWHwAACVcfAAAJWB8AAAlZHwAACVofAAAJWx8AAAlcHwAACV0fAAAJXh8AAAlfHwAACWAfAAAJYR8AAAliHwAACWMfAAAJZB8AAAllHwAACWYfAAAJZx8AAAloHwAACWkfAAAJah8AAAlrHwAACWwfAAAJbR8AAAluHwAACW8fAAAJcB8AAAlxHwAACXIfAAAJcx8AAAl0HwAACXUfAAAJdh8AAAl3HwAACXgfAAAJeR8AAAl6HwAACXsfAAAJfB8AAAl9HwAACX4fAAAJfx8AAA1iB9sCAAAAAQAAAAABAAAECklua1BvaW50VjECAAAACYAfAAAJgR8AAAmCHwAACYMfAAAJhB8AAAmFHwAACYYfAAAJhx8AAAmIHwAACYkfAAAJih8AAAmLHwAACYwfAAAJjR8AAAmOHwAACY8fAAAJkB8AAAmRHwAACZIfAAAJkx8AAAmUHwAACZUfAAAJlh8AAAmXHwAACZgfAAAJmR8AAAmaHwAACZsfAAAJnB8AAAmdHwAACZ4fAAAJnx8AAAmgHwAACaEfAAAJoh8AAAmjHwAACaQfAAAJpR8AAAmmHwAACacfAAAJqB8AAAmpHwAACaofAAAJqx8AAAmsHwAACa0fAAAJrh8AAAmvHwAACbAfAAAJsR8AAAmyHwAACbMfAAAJtB8AAAm1HwAACbYfAAAJtx8AAAm4HwAACbkfAAAJuh8AAAm7HwAACbwfAAAJvR8AAAm+HwAACb8fAAAJwB8AAAnBHwAACcIfAAAJwx8AAAnEHwAACcUfAAAJxh8AAAnHHwAACcgfAAAJyR8AAAnKHwAACcsfAAAJzB8AAAnNHwAACc4fAAAJzx8AAAnQHwAACdEfAAAJ0h8AAAnTHwAACdQfAAAJ1R8AAAnWHwAACdcfAAAJ2B8AAAnZHwAACdofAAAJ2x8AAAncHwAACd0fAAAJ3h8AAAnfHwAACeAfAAAJ4R8AAAniHwAACeMfAAAJ5B8AAAnlHwAACeYfAAAJ5x8AAAnoHwAACekfAAAJ6h8AAAnrHwAACewfAAAJ7R8AAAnuHwAACe8fAAAJ8B8AAAnxHwAACfIfAAAJ8x8AAAn0HwAACfUfAAAJ9h8AAAn3HwAACfgfAAAJ+R8AAAn6HwAACfsfAAAJ/B8AAAn9HwAACf4fAAAJ/x8AAAkAIAAACQEgAAAJAiAAAAkDIAAACQQgAAAJBSAAAAkGIAAACQcgAAAJCCAAAAkJIAAACQogAAAJCyAAAAkMIAAACQ0gAAAJDiAAAAkPIAAACRAgAAAJESAAAAkSIAAACRMgAAANbAfdAgAAAAEAAACAAAAABApJbmtQb2ludFYxAgAAAAkUIAAACRUgAAAJFiAAAAkXIAAACRggAAAJGSAAAAkaIAAACRsgAAAJHCAAAAkdIAAACR4gAAAJHyAAAAkgIAAACSEgAAAJIiAAAAkjIAAACSQgAAAJJSAAAAkmIAAACScgAAAJKCAAAAkpIAAACSogAAAJKyAAAAksIAAACS0gAAAJLiAAAAkvIAAACTAgAAAJMSAAAAkyIAAACTMgAAAJNCAAAAk1IAAACTYgAAAJNyAAAAk4IAAACTkgAAAJOiAAAAk7IAAACTwgAAAJPSAAAAk+IAAACT8gAAAJQCAAAAlBIAAACUIgAAAJQyAAAAlEIAAACUUgAAAJRiAAAAlHIAAACUggAAAJSSAAAAlKIAAACUsgAAAJTCAAAAlNIAAACU4gAAAJTyAAAAlQIAAACVEgAAAJUiAAAAlTIAAACVQgAAAJVSAAAAlWIAAACVcgAAAJWCAAAAlZIAAACVogAAAJWyAAAAlcIAAACV0gAAAJXiAAAAlfIAAACWAgAAAJYSAAAAliIAAACWMgAAAJZCAAAA0vB98CAAAAAQAAACAAAAAECklua1BvaW50VjECAAAACWUgAAAJZiAAAAlnIAAACWggAAAJaSAAAAlqIAAACWsgAAAJbCAAAAltIAAACW4gAAAJbyAAAAlwIAAACXEgAAAJciAAAAlzIAAACXQgAAAJdSAAAAl2IAAACXcgAAAJeCAAAAl5IAAACXogAAAJeyAAAAl8IAAACX0gAAAJfiAAAAl/IAAADQUH4QIAAAABAAAAIAAAAAQKSW5rUG9pbnRWMQIAAAAJgCAAAAmBIAAACYIgAAAJgyAAAAmEIAAACYUgAAAJhiAAAAmHIAAACYggAAAJiSAAAAmKIAAACYsgAAAJjCAAAAmNIAAACY4gAAAJjyAAAAmQIAAACZEgAAANDgfjAgAAAAEAAACAAAAABApJbmtQb2ludFYxAgAAAAmSIAAACZMgAAAJlCAAAAmVIAAACZYgAAAJlyAAAAmYIAAACZkgAAAJmiAAAAmbIAAACZwgAAAJnSAAAAmeIAAACZ8gAAAJoCAAAAmhIAAACaIgAAAJoyAAAAmkIAAACaUgAAAJpiAAAAmnIAAACaggAAAJqSAAAAmqIAAACasgAAAJrCAAAAmtIAAACa4gAAAJryAAAAmwIAAACbEgAAAJsiAAAAmzIAAACbQgAAAJtSAAAAm2IAAACbcgAAAJuCAAAAm5IAAACbogAAAJuyAAAAm8IAAACb0gAAAJviAAAAm/IAAACcAgAAAJwSAAAAnCIAAACcMgAAAJxCAAAAnFIAAACcYgAAAJxyAAAAnIIAAACckgAAAJyiAAAAnLIAAACcwgAAAJzSAAAAnOIAAACc8gAAAJ0CAAAAnRIAAACdIgAAAJ0yAAAAnUIAAACdUgAAAJ1iAAAAnXIAAACdggAAAJ2SAAAAnaIAAACdsgAAAJ3CAAAAndIAAACd4gAAAJ3yAAAAngIAAACeEgAAAJ4iAAAAnjIAAACeQgAAAJ5SAAAAnmIAAACecgAAAJ6CAAAAnpIAAACeogAAAJ6yAAAAnsIAAACe0gAAAJ7iAAAAnvIAAACfAgAAAJ8SAAAAnyIAAACfMgAAAJ9CAAAA0dB+UCAAAAAQAAAIAAAAAECklua1BvaW50VjECAAAACfUgAAAJ9iAAAAn3IAAACfggAAAJ+SAAAAn6IAAACfsgAAAJ/CAAAAn9IAAACf4gAAAJ/yAAAAkAIQAACQEhAAAJAiEAAAkDIQAACQQhAAAJBSEAAAkGIQAACQchAAAJCCEAAAkJIQAACQohAAAJCyEAAAkMIQAACQ0hAAAJDiEAAAkPIQAACRAhAAAJESEAAAkSIQAACRMhAAAJFCEAAAkVIQAACRYhAAAJFyEAAAkYIQAACRkhAAAJGiEAAAkbIQAACRwhAAAJHSEAAAkeIQAACR8hAAAJICEAAAkhIQAACSIhAAAJIyEAAAkkIQAACSUhAAAJJiEAAAknIQAACSghAAAJKSEAAAkqIQAACSshAAAJLCEAAAktIQAACS4hAAAJLyEAAAkwIQAACTEhAAAJMiEAAAkzIQAACTQhAAAJNSEAAAk2IQAACTchAAAJOCEAAAk5IQAACTohAAAJOyEAAAk8IQAACT0hAAAJPiEAAAk/IQAACUAhAAAJQSEAAAlCIQAACUMhAAAJRCEAAAlFIQAACUYhAAAJRyEAAAlIIQAACUkhAAAJSiEAAAlLIQAACUwhAAAJTSEAAAlOIQAACU8hAAAJUCEAAAlRIQAACVIhAAAJUyEAAAlUIQAADSAH5wIAAAABAAAAgAAAAAQKSW5rUG9pbnRWMQIAAAAJVSEAAAlWIQAACVchAAAJWCEAAAlZIQAACVohAAAJWyEAAAlcIQAACV0hAAAJXiEAAAlfIQAACWAhAAAJYSEAAAliIQAACWMhAAAJZCEAAAllIQAACWYhAAAJZyEAAAloIQAACWkhAAAJaiEAAAlrIQAACWwhAAAJbSEAAAluIQAACW8hAAAJcCEAAAlxIQAACXIhAAAJcyEAAAl0IQAACXUhAAAJdiEAAAl3IQAACXghAAAJeSEAAAl6IQAACXshAAAJfCEAAAl9IQAACX4hAAAJfyEAAAmAIQAACYEhAAAJgiEAAAmDIQAACYQhAAAJhSEAAAmGIQAACYchAAAJiCEAAAmJIQAACYohAAAJiyEAAAmMIQAACY0hAAAJjiEAAAmPIQAACZAhAAAJkSEAAAmSIQAACZMhAAAJlCEAAAmVIQAACZYhAAAJlyEAAAmYIQAACZkhAAAJmiEAAAmbIQAACZwhAAAJnSEAAAmeIQAACZ8hAAAJoCEAAAmhIQAACaIhAAAJoyEAAAmkIQAACaUhAAAJpiEAAAmnIQAACaghAAAJqSEAAAmqIQAACashAAAJrCEAAAmtIQAACa4hAAAJryEAAAmwIQAACbEhAAAJsiEAAAmzIQAACbQhAAAJtSEAAAm2IQAACbchAAAJuCEAAAm5IQAACbohAAAJuyEAAAm8IQAACb0hAAAJviEAAAm/IQAACcAhAAAJwSEAAAnCIQAACcMhAAANEQfpAgAAAAEAAACAAAAABApJbmtQb2ludFYxAgAAAAnEIQAACcUhAAAJxiEAAAnHIQAACcghAAAJySEAAAnKIQAACcshAAAJzCEAAAnNIQAACc4hAAAJzyEAAAnQIQAACdEhAAAJ0iEAAAnTIQAACdQhAAAJ1SEAAAnWIQAACdchAAAJ2CEAAAnZIQAACdohAAAJ2yEAAAncIQAACd0hAAAJ3iEAAAnfIQAACeAhAAAJ4SEAAAniIQAACeMhAAAJ5CEAAAnlIQAACeYhAAAJ5yEAAAnoIQAACekhAAAJ6iEAAAnrIQAACewhAAAJ7SEAAAnuIQAACe8hAAAJ8CEAAAnxIQAACfIhAAAJ8yEAAAn0IQAACfUhAAAJ9iEAAAn3IQAACfghAAAJ+SEAAAn6IQAACfshAAAJ/CEAAAn9IQAACf4hAAAJ/yEAAAkAIgAACQEiAAAJAiIAAAkDIgAACQQiAAAJBSIAAAkGIgAACQciAAAJCCIAAAkJIgAACQoiAAAJCyIAAAkMIgAACQ0iAAAJDiIAAAkPIgAACRAiAAAJESIAAAkSIgAACRMiAAAJFCIAAAkVIgAACRYiAAAJFyIAAAkYIgAACRkiAAAJGiIAAAkbIgAACRwiAAAJHSIAAAkeIgAACR8iAAAJICIAAAkhIgAACSIiAAAJIyIAAAkkIgAACSUiAAAJJiIAAAknIgAACSgiAAAJKSIAAAkqIgAACSsiAAAJLCIAAAktIgAACS4iAAAJLyIAAAkwIgAACTEiAAAJMiIAAAkzIgAACTQiAAAJNSIAAAk2IgAACTciAAAJOCIAAAk5IgAADQoH6wIAAAABAAAAAAEAAAQKSW5rUG9pbnRWMQIAAAAJOiIAAAk7IgAACTwiAAAJPSIAAAk+IgAACT8iAAAJQCIAAAlBIgAACUIiAAAJQyIAAAlEIgAACUUiAAAJRiIAAAlHIgAACUgiAAAJSSIAAAlKIgAACUsiAAAJTCIAAAlNIgAACU4iAAAJTyIAAAlQIgAACVEiAAAJUiIAAAlTIgAACVQiAAAJVSIAAAlWIgAACVciAAAJWCIAAAlZIgAACVoiAAAJWyIAAAlcIgAACV0iAAAJXiIAAAlfIgAACWAiAAAJYSIAAAliIgAACWMiAAAJZCIAAAllIgAACWYiAAAJZyIAAAloIgAACWkiAAAJaiIAAAlrIgAACWwiAAAJbSIAAAluIgAACW8iAAAJcCIAAAlxIgAACXIiAAAJcyIAAAl0IgAACXUiAAAJdiIAAAl3IgAACXgiAAAJeSIAAAl6IgAACXsiAAAJfCIAAAl9IgAACX4iAAAJfyIAAAmAIgAACYEiAAAJgiIAAAmDIgAACYQiAAAJhSIAAAmGIgAACYciAAAJiCIAAAmJIgAACYoiAAAJiyIAAAmMIgAACY0iAAAJjiIAAAmPIgAACZAiAAAJkSIAAAmSIgAACZMiAAAJlCIAAAmVIgAACZYiAAAJlyIAAAmYIgAACZkiAAAJmiIAAAmbIgAACZwiAAAJnSIAAAmeIgAACZ8iAAAJoCIAAAmhIgAACaIiAAAJoyIAAAmkIgAACaUiAAAJpiIAAAmnIgAACagiAAAJqSIAAAmqIgAACasiAAAJrCIAAAmtIgAACa4iAAAJryIAAAmwIgAACbEiAAAJsiIAAAmzIgAACbQiAAAJtSIAAAm2IgAACbciAAAJuCIAAAm5IgAACboiAAANfwftAgAAAAEAAACAAAAABApJbmtQb2ludFYxAgAAAAm7IgAACbwiAAAJvSIAAAm+IgAACb8iAAAJwCIAAAnBIgAACcIiAAAJwyIAAAnEIgAACcUiAAAJxiIAAAnHIgAACcgiAAAJySIAAAnKIgAACcsiAAAJzCIAAAnNIgAACc4iAAAJzyIAAAnQIgAACdEiAAAJ0iIAAAnTIgAACdQiAAAJ1SIAAAnWIgAACdciAAAJ2CIAAAnZIgAACdoiAAAJ2yIAAAncIgAACd0iAAAJ3iIAAAnfIgAACeAiAAAJ4SIAAAniIgAACeMiAAAJ5CIAAAnlIgAACeYiAAAJ5yIAAAnoIgAACekiAAAJ6iIAAAnrIgAACewiAAAJ7SIAAAnuIgAACe8iAAAJ8CIAAAnxIgAACfIiAAAJ8yIAAAn0IgAACfUiAAAJ9iIAAAn3IgAACfgiAAAJ+SIAAAn6IgAACfsiAAAJ/CIAAAn9IgAACf4iAAAJ/yIAAAkAIwAACQEjAAAJAiMAAAkDIwAACQQjAAAJBSMAAAkGIwAACQcjAAAJCCMAAAkJIwAACQojAAAJCyMAAAkMIwAACQ0jAAAJDiMAAAkPIwAACRAjAAAJESMAAAkSIwAACRMjAAAJFCMAAAkVIwAACRYjAAAJFyMAAAkYIwAACRkjAAAJGiMAAAkbIwAACRwjAAAJHSMAAAkeIwAACR8jAAAJICMAAAkhIwAACSIjAAAJIyMAAAkkIwAACSUjAAAJJiMAAAknIwAACSgjAAAJKSMAAAkqIwAACSsjAAAJLCMAAAktIwAACS4jAAAJLyMAAAkwIwAACTEjAAAJMiMAAA0IBe4CAAAKSW5rUG9pbnRWMQQAAAABWAFZDlByZXNzdXJlRmFjdG9yCVRpbWVTdGFtcAAAAAAGBgsQAgAAAKKLd3k3pd0/hONtgcbwrz8OOGA8AAAAAAAAAAAB7wIAAO4CAACii3d5N6XdP4TjbYHG8K8/jjbaPRAAAAAAAAAAAfACAADuAgAAoot3eTel3T+E422BxvCvPw0ySD4QAAAAAAAAAAHxAgAA7gIAAJYdICN+jt0/vDjEMCJYsD+ppJI+HwAAAAAAAAAB8gIAAO4CAAAI8bYmKXrdP1Ji0jBDvrA/yiefPh8AAAAAAAAAAfMCAADuAgAAvKNW/aFk3T9Ig+jA1l2xP0sqqT4vAAAAAAAAAAH0AgAA7gIAAHvTGSBSSt0/pC4CkfIWsj9LLLE+LwAAAAAAAAAB9QIAAO4CAAB94uUV0C7dP/izJAHjD7M/a621Pj8AAAAAAAAAAfYCAADuAgAAim7VV4UO3T+2ME8BRkK0P2yuuT4/AAAAAAAAAAH3AgAA7gIAAJj6xJk67tw/OMKAgbmntT9srrk+TgAAAAAAAAAB+AIAAO4CAADy4uD69MfcPyBLupGfRrc/rK66Pk4AAAAAAAAAAfkCAADuAgAA04kOAkuf3D9uXvfhDf+4P0wuuT5eAAAAAAAAAAH6AgAA7gIAAHJRMzbTd9w/hhk3YqLKuj+MLro+XgAAAAAAAAAB+wIAAO4CAAARGVhqW1DcP5xncpJMdrw/jC66Pm0AAAAAAAAAAfwCAADuAgAAawF0yxUq3D8e06yylBu+P2yuuT5tAAAAAAAAAAH9AgAA7gIAAIYKh1kCBdw/Bu/hcpCavz8srrg+fQAAAAAAAAAB/gIAAO4CAADVdX9uhePbPy6nhsGqacA/TC65Pn0AAAAAAAAAAf8CAADuAgAA14RLZAPI2z+MeJfx8eLAPwwuuD6NAAAAAAAAAAEAAwAA7gIAAEhY4meus9s/CYmiubsywT+MLro+jQAAAAAAAAABAQMAAO4CAACurlUfIqTbP4YsqTGbYsE/7K67Po0AAAAAAAAAAQIDAADuAgAArq5VHyKk2z+GLKkxm2LBP6yuuj6sAAAAAAAAAAEDAwAA7gIAAILJk+TCm9s/CYmiubsywT+MLro+rAAAAAAAAAABBAMAAO4CAACurlUfIqTbP4x4l/Hx4sA/jC66PqwAAAAAAAAAAQUDAADuAgAABHnZlOC02z9hbIjhbnbAP+yuuz68AAAAAAAAAAEGAwAA7gIAAIgoH0X+zds/nKvrIsfgvz/srrs+vAAAAAAAAAABBwMAAO4CAAC/ezjWFu3bP+IuwSJkrr4/TC+9PssAAAAAAAAAAQgDAADuAgAAYpMcdVwT3D+QYpHCtFW9P4wvvj7LAAAAAAAAAAEJAwAA7gIAAPot3cdqPtw/DNFfQkHwuz+ML74+ywAAAAAAAAABCgMAAO4CAABGbHH7c2/cP7oEMOKRl7o/jDDCPtsAAAAAAAAAAQsDAADuAgAADezziOGi3D/OwgPCali5P2yxxT7bAAAAAAAAAAEMAwAA7gIAABNLf+kc1dw/rCja0WksuD+tsso+6gAAAAAAAAABDQMAAO4CAADYygF3igjdP7rAtlEXLbc/DTTQPuoAAAAAAAAAAQ4DAADuAgAAqcenUC833T/KxZchr022P2211T76AAAAAAAAAAEPAwAA7gIAAACDX9BvY90/OMKAgbmntT/ONts++gAAAAAAAAABEAMAAO4CAABguzqc54rdP6YrbjGuIbU/7rffPgoBAAAAAAAAAREDAADuAgAAipEw4ciu3T92jGNxFdW0P+644z4KAQAAAAAAAAESAwAA7gIAAATEUkWvzN0/SFpdAWeotD8POug+GQEAAAAAAAABEwMAAO4CAABSEbNuNuLdP3ofXyErtbQ/zzrrPhkBAAAAAAAAARQDAADuAgAAZPwtESf03T8O3GjRYfu0P2+77T4pAQAAAAAAAAEVAwAA7gIAAAoj3qXq/t0/OlV8Mc+HtT+PO+4+KQEAAAAAAAABFgMAAO4CAADIQ9XSHADeP/qKmUFzWrY/77vvPjkBAAAAAAAAARcDAADuAgAACiPeper+3T9QfcABTnO3Pw888D45AQAAAAAAAAEYAwAA7gIAACIdJT5Z9d0/CGfvUZvFuD8PPPA+OQEAAAAAAAABGQMAAO4CAACIc5j1zOXdPyRIJjJbUbo/jzzyPlgBAAAAAAAAARoDAADuAgAA+EYv+XfR3T+kIGWijRa8P6+88j5YAQAAAAAAAAEbAwAA7gIAADK44HWMud0/vNukIiLivT/PPPM+WAEAAAAAAAABHAMAAO4CAADw56OYPJ/dP9SW5KK2rb8/zzzzPmcBAAAAAAAAAR0DAADuAgAAeLWBNFaB3T8Q1ZB5ErPAP++88z5nAQAAAAAAAAEeAwAA7gIAAPQFPIQ4aN0/UdSrYcF1wT8vvfQ+egEAAAAAAAABHwMAAO4CAAAud+0ATVDdP+HXwgG3G8I/L730PnoBAAAAAAAAASADAADuAgAA1axpi44/3T8n/dRJkZ7CP4899j56AQAAAAAAAAEhAwAA7gIAAH3i5RXQLt0/1dLhMR/7wj9vvfU+igEAAAAAAAABIgMAAO4CAACIXwliByrdP57n6LEvLsM/b731PooBAAAAAAAAASMDAADuAgAAiF8JYgcq3T+e5+ixLy7DP4899j6ZAQAAAAAAAAEkAwAA7gIAAIhfCWIHKt0/nufosS8uwz/PPfc+mQEAAAAAAAABJQMAAO4CAACTzWC4wEDdP6Og28FwzsI/UD75PqkBAAAAAAAAASYDAADuAgAA3hrB4UdW3T8pI8ypvF7CP1A++T6pAQAAAAAAAAEnAwAA7gIAAFhN40UudN0/l4y5WbHYwT+wvvo+uQEAAAAAAAABKAMAAO4CAAA+RNC3QZndPyI1oaEoKcE/0D77PrkBAAAAAAAAASkDAADuAgAAUCB/ZLTG3T/HiYfRDHDAPzC//D7IAQAAAAAAAAEqAwAA7gIAAJDh70uG/N0/Qm3WopVHvz9wv/0+yAEAAAAAAAABKwMAAO4CAACMw1dgijPeP4qpnrJztb0/8L//PtgBAAAAAAAAASwDAADuAgAAOkmTVYlw3j9wyGfSsym8PwggAD/YAQAAAAAAAAEtAwAA7gIAAC6u1x1WrN4/hhk3YqLKuj/wv/8+5wEAAAAAAAABLgMAAO4CAACYVApAh+reP/70CTIZhbk/GGAAP+cBAAAAAAAAAS8DAADuAgAAUFdpgb0i3z/cx+SRAnm4PzjgAD/3AQAAAAAAAAEwAwAA7gIAAJAY2miPWN8/HJLHgV6mtz9YYAE/9wEAAAAAAAABMQMAAO4CAACk9IgVAobfP4r7tDFTILc/WGABPwcCAAAAAAAAATIDAADuAgAAzsp+WuOp3z+KIayRfuC2P2igAT8HAgAAAAAAAAEzAwAA7gIAAET9oL7Jx98/wOatsULttj944AE/FgIAAAAAAAABNAMAAO4CAACSSgHoUN3fP+zyvMHFWbc/mGACPxYCAAAAAAAAATUDAADuAgAA7BSFXQ/u3z/egNehQxm4P9hgAz8mAgAAAAAAAAE2AwAA7gIAAFrZT2s89d8/zlX/cYA4uT/YYAM/JgIAAAAAAAABNwMAAO4CAAAY+kaYbvbfP7oEMOKRl7o/CCEEPzYCAAAAAAAAATgDAADuAgAAnrhYPgr03z8Gq2jiFTC8P0ghBT82AgAAAAAAAAE5AwAA7gIAACz0jTDd7N8/hoOnUkj1vT944QU/NgIAAAAAAAABOgMAAO4CAACIzd2bGeLfPwRc5sJ6ur8/uOEGP0UCAAAAAAAAATsDAADuAgAAaGU/rfHU3z+pt5GJdLnAP8ghBz9FAgAAAAAAAAE8AwAA7gIAAIrcqZGXxt8/NiiteVR/wT/ooQc/VQIAAAAAAAABPQMAAO4CAAAolQLQobrfPy5JwwnoHsI/6KEHP1UCAAAAAAAAAT4DAADuAgAAfm5SO96v3z/Zi9RBYJvCPymiCD9kAgAAAAAAAAE/AwAA7gIAAFKJkAB/p98/O/DgIb30wj854gg/ZAIAAAAAAAABQAMAAO4CAADaR6KmGqXfP4XO5XnYF8M/KaIIP3QCAAAAAAAAAUEDAADuAgAA2keiphql3z+FzuV52BfDPzniCD90AgAAAAAAAAFCAwAA7gIAAPAyHUkLt98/PYPc0dLUwj854gg/hAIAAAAAAAABQwMAAO4CAADCPo8YLsrfPxB3zcFPaMI/eeIJP4QCAAAAAAAAAUQDAADuAgAAAA/M9X3k3z//qbhJT9LBP1liCT+TAgAAAAAAAAFFAwAA7gIAAJfyYJ0vBOA/DByeadESwT9pogk/kwIAAAAAAAABRgMAAO4CAADjP8HGthngPxchfzlpM8A/aaIJP6MCAAAAAAAAAUcDAADuAgAAJBD+owY04D+y/LqytYG+P2miCT+jAgAAAAAAAAFIAwAA7gIAACEBMq6IT+A/nNR24jaWvD9pogk/swIAAAAAAAABSQMAAO4CAACZM1QSb23gP+w2NlJAxLo/aaIJP7MCAAAAAAAAAUoDAADuAgAAcfbxjO6L4D82BvoRNBK5P2miCT/CAgAAAAAAAAFLAwAA7gIAAOooFPHUqeA/TFfJoSKztz9JIgk/wgIAAAAAAAABTAMAAO4CAADoGUj7VsXgP2CCodHlk7Y/eeIJP9ICAAAAAAAAAU0DAADuAgAADjkSldvd4D82L4XRo8e1P2miCT/SAgAAAAAAAAFOAwAA7gIAABinaeuU9OA/POh34eRntT+ZYgo/4QIAAAAAAAABTwMAAO4CAAAskuSNhQbhPzzod+HkZ7U/qaIKP+ECAAAAAAAAAVADAADuAgAAaKv1v3gV4T9o9IbxZ9S1P8kiCz/hAgAAAAAAAAFRAwAA7gIAALBBKj6jH+E/xAylEW6ttj/54gs/8QIAAAAAAAABUgMAAO4CAAADVYIIBSXhP0wx0kH38rc/6aILP/ECAAAAAAAAAVMDAADuAgAAfZZwYmkn4T8yugtS3ZG5PxljDD8BAwAAAAAAAAFUAwAA7gIAAANVgggFJeE/rv9OEvp2uz854ww/AQMAAAAAAAABVQMAAO4CAADL8pyBbiHhP8KUlzJjgr0/aaMNPxADAAAAAAAAAVYDAADuAgAAXS7Sc0Ea4T/WKeBSzI2/P3njDT8QAwAAAAAAAAFXAwAA7gIAAJDZi097EuE/jwuToQfDwD+JIw4/IAMAAAAAAAABWAMAAO4CAAAEZE7+ggnhP+kjscENnME/eeMNPyADAAAAAAAAAVkDAADuAgAAl5+D8FUC4T8SCslxZUjCP4kjDj8wAwAAAAAAAAFaAwAA7gIAAKEcpzyN/eA/JGrZmXu+wj/JIw8/MAMAAAAAAAABWwMAAO4CAABqusG19vngP4hh4Snu98I/qaMOPz8DAAAAAAAAAVwDAADuAgAAarrBtfb54D+IYeEp7vfCP7njDj8/AwAAAAAAAAFdAwAA7gIAAKEcpzyN/eA/JGrZmXu+wj/pow8/TwMAAAAAAAABXgMAAO4CAABTwHodiAPhP0TPypEpVcI/2WMPP08DAAAAAAAAAV8DAADuAgAAPMYzhRkN4T/M5LYpi8XBP+mjDz9eAwAAAAAAAAFgAwAA7gIAAF0u0nNBGuE/DByeadESwT/pow8/XgMAAAAAAAABYQMAAO4CAAA7t2ePmyjhP0vmgFktQMA/+eMPP24DAAAAAAAAAWIDAADuAgAAk4HrBFo54T+s1sNSisG+P/njDz9uAwAAAAAAAAFjAwAA7gIAAKhsZqdKS+E/YMOGAhwJvT8JJBA/fgMAAAAAAAABZAMAAO4CAADZCFSNBl/hP3o6TfI1ars/+eMPP34DAAAAAAAAAWUDAADuAgAACaVBc8Jy4T/2qBtywgS6P9ljDz+TAwAAAAAAAAFmAwAA7gIAANyws0LlheE/CNTzoYXluD8JJBA/kwMAAAAAAAABZwMAAO4CAACSC7POPJfhP6671YF/DLg/GWQQP6MDAAAAAAAAAWgDAADuAgAApvYtcS2p4T8eJcMxdIa3PznkED+jAwAAAAAAAAFpAwAA7gIAAKEwNtBSueE/hELCIRKAtz9JJBE/owMAAAAAAAABagMAAO4CAAAfKVDVE8fhP7BO0TGV7Lc/WWQRP7MDAAAAAAAAAWsDAADuAgAAhHD3lgnT4T8IZ+9Rm8W4P3nkET+zAwAAAAAAAAFsAwAA7gIAAFHFPbvP2uE/Km4dkoYRuj955BE/wgMAAAAAAAABbQMAAO4CAACk2JWFMeDhP6rZV7LOtrs/qaQSP8IDAAAAAAAAAW4DAADuAgAAHhqE35Xi4T+OPJpiiZW9P8kkEz/hAwAAAAAAAAFvAwAA7gIAADrL9iJh5OE/1ingUsyNvz/ZZBM/4QMAAAAAAAABcAMAAO4CAAAeGoTfleLhP48Lk6EHw8A/CSUUP+EDAAAAAAAAAXEDAADuAgAApNiVhTHg4T8b6bLh0ajBPwklFD/hAwAAAAAAAAFyAwAA7gIAACqXpyvN3eE/XOjNyYBrwj8ZZRQ/8QMAAAAAAAABcwMAAO4CAAAN5jToAdzhP7km40myBMM/KaUUP/EDAAAAAAAAAXQDAADuAgAArlW50Wjb4T9p/O8xQGHDP1llFT8BBAAAAAAAAAF1AwAA7gIAAGx2sP6a3OE/5p/2qR+Rwz9JJRU/AQQAAAAAAAABdgMAAO4CAABsdrD+mtzhP+af9qkfkcM/OeUUPxAEAAAAAAAAAXcDAADuAgAAcS3cqffn4T9P4+z56ErDPznlFD8QBAAAAAAAAAF4AwAA7gIAAPyiGfvv8OE/7X7gGYzxwj9JJRU/IAQAAAAAAAABeQMAAO4CAAC+ejzTfv3hP9we0PF1e8I/iSUWPyAEAAAAAAAAAXoDAADuAgAAPXNW2D8L4j+xpbyRCO/BP2mlFT8wBAAAAAAAAAF7AwAA7gIAANcc4yDMGuI/Hw+qQf1owT955RU/MAQAAAAAAAABfAMAAO4CAAByxm9pWCriPydbmAFU6cA/aaUVPz8EAAAAAAAAAX0DAADuAgAADnD8seQ54j+s3Yjpn3nAP4klFj8/BAAAAAAAAAF+AwAA7gIAAGU6gCejSuI/Y5J/QZo2wD9ppRU/TwQAAAAAAAABfwMAAO4CAABedIiGyFriP5jqfBF0I8A/eeUVP08EAAAAAAAAAYADAADuAgAA+R0Vz1Rq4j8vOoJxwEnAP3nlFT9PBAAAAAAAAAGBAwAA7gIAAHgWL9QVeOI/w2OQceGvwD8ppRQ/XgQAAAAAAAABggMAAO4CAAD3DknZ1oXiPwb2pgmmUsE/6aQTP14EAAAAAAAAAYMDAADuAgAAnjX5bZqQ4j96usMRGSLCP+mjDz9uBAAAAAAAAAGEAwAA7gIAAHy+jon0nuI/BAXooc0nwz+44QY/bgQAAAAAAAABhQMAAO4CAADEVMMHH6niP49PDDKCLcQ/LrfcPn4EAAAAAAAAAYYDAADuAgAA5Lxh9ka24j9LXzLi+j/FPwoooD5+BAAAAAAAAAGHAwAA7gIAAAUlAOVuw+I/bYxXghFMxj8MMEA+jQQAAAAAAAABiAMAAO4CAABobKemZM/iP0fbd8oMNcc/ED54PY0EAAAAAAAAAYkDAADuAgAAXZuqqrvi6T/wvPPg6X+sPwoooDwAAAAAAAAAAAGKAwAA7gIAAF2bqqq74uk/8Lzz4Ol/rD8NNVQ9HwAAAAAAAAABiwMAAO4CAABdm6qqu+LpP/C88+Dpf6w/CyusPR8AAAAAAAAAAYwDAADuAgAAXZuqqrvi6T/wvPPg6X+sP4888j0fAAAAAAAAAAGNAwAA7gIAAILJQDq+3+k/+AjioEAArD8KJxw+LwAAAAAAAAABjgMAAO4CAACCyUA6vt/pP/gI4qBAAKw/zC8/Pi8AAAAAAAAAAY8DAADuAgAAq/fWycDc6T+YyswgD2erP044YT4/AAAAAAAAAAGQAwAA7gIAAKv31snA3Ok/mMrMIA9nqz9IIIE+PwAAAAAAAAABkQMAAO4CAADRJW1Zw9npP0CyrgAJjqo/6aOPPk4AAAAAAAAAAZIDAADuAgAAV+R+/17X6T9I/pzAXw6qP2qnnT5OAAAAAAAAAAGTAwAA7gIAAPlTA+nF1uk/HIWJYPKBqT+LKqo+XgAAAAAAAAABlAMAAO4CAADA8R1iL9PpP1S8cKA4z6g/q622Pl4AAAAAAAAAAZUDAADuAgAARrAvCMvQ6T8AflsgBzaoP6ywwj5tAAAAAAAAAAGWAwAA7gIAAPSc1z1py+k/BPBAQIl2pz8ts8w+bQAAAAAAAAABlwMAAO4CAAD+GfuJoMbpP0YnKIDPw6Y/bbXVPm0AAAAAAAAAAZgDAADuAgAAkFUwfHO/6T8e1AuAjfelP4433j59AAAAAAAAAAGZAwAA7gIAACGRZW5GuOk/WAvzv9NEpT9OOeU+fQAAAAAAAAABmgMAAO4CAAB8arXZgq3pPzC41r+ReKQ/77rrPo0AAAAAAAAAAZsDAADuAgAAGCMOGI2h6T+mtL8fnNKjPw888D6NAAAAAAAAAAGcAwAA7gIAANwJ/eWZkuk/SHaqn2o5oz/vvPM+nAAAAAAAAAABnQMAAO4CAACf8OuzpoPpP7JMnJ9J06I/b731PqwAAAAAAAAAAZ4DAADuAgAALHX1+hxx6T9W6I+/7HmiP++99z6sAAAAAAAAAAGfAwAA7gIAABeKelgsX+k/7l2Mf2Rgoj8wvvg+rAAAAAAAAAABoAMAAO4CAADl7YxycEvpP1boj7/seaI/UD75PrwAAAAAAAAAAaEDAADuAgAAFOIao0046T+Gh5p/hcaiP1A++T68AAAAAAAAAAGiAwAA7gIAAJ9mJOrDJek/FLGof6Ysoz9QPvk+ywAAAAAAAAABowMAAO4CAADqCyVebBTpPz4qvN8TuaM/ML74PssAAAAAAAAAAaQDAADuAgAA8dEc/0YE6T+caNFfRVKkP6+99j7bAAAAAAAAAAGlAwAA7gIAAM9pfhAf9+g/kPbrP8MRpT8vvfQ+2wAAAAAAAAABpgMAAO4CAACH00mS9OzoP1SZDaBRBKY/jzzyPuoAAAAAAAAAAacDAADuAgAAGQ9/hMfl6D9AATEgpAOnP++77z7qAAAAAAAAAAGoAwAA7gIAAP1dDEH84+g/zLhZAEMpqD8vu+w++gAAAAAAAAABqQMAAO4CAAAZD3+Ex+XoP1RwguDhTqk/jzrqPvoAAAAAAAAAAaoDAADuAgAAy7JSZcLr6D+kPLJAkaeqP6655j4KAQAAAAAAAAGrAwAA7gIAALS4C81T9eg/KM7jwAQNrD8uueQ+CgEAAAAAAAABrAMAAO4CAABOYpgV4ATpP+AkF2E8f60/brjhPhkBAAAAAAAAAa0DAADuAgAAY00TuNAW6T9ktkjhr+SuPy644D4ZAQAAAAAAAAGuAwAA7gIAAA8r7/fwLOk/vl67kE0YsD/ON98+KQEAAAAAAAABrwMAAO4CAAA0SrmRdUXpPx6d0BB/sbA/zjffPikBAAAAAAAAAbADAADuAgAAuPn+QZNe6T942+WQsEqxPw444D4pAQAAAAAAAAGxAwAA7gIAAJs5wAhKeOk/do/30FnKsT/ON98+OQEAAAAAAAABsgMAAO4CAAAe6QW5Z5HpP2pDCREDSrI/TjjhPjkBAAAAAAAAAbMDAADuAgAA5XdUPFOp6T+aTxghhrayP0444T5IAQAAAAAAAAG0AwAA7gIAAHWkvTiovek/LHkmIaccsz9uueU+SAEAAAAAAAABtQMAAO4CAAAq/7zE/87pP1qFNTEqibM/7rnnPlgBAAAAAAAAAbYDAADuAgAAjkZkhvXa6T9SzEIh6eizP4877j5YAQAAAAAAAAG3AwAA7gIAABm8odft4+k/gNhRMWxVtD+PPPI+ZwEAAAAAAAABuAMAAO4CAAA1bRQbueXpP+I8XhHJrrQ/ED74PmcBAAAAAAAAAbkDAADuAgAAeEwd7obk6T8MSW0hTBu1P5A//j53AQAAAAAAAAG6AwAA7gIAAAiIUuBZ3ek/1sp48UZutT+IIAI/dwEAAAAAAAABuwMAAO4CAADA8R1iL9PpP9ARhuEFzrU/WGEFP4cBAAAAAAAAAbwDAADuAgAAJkiRGaPD6T/MWJPRxC22P+ihBz+HAQAAAAAAAAG9AwAA7gIAALLMmmAZsek/LL2fsSGHtj9pogk/lgEAAAAAAAABvgMAAO4CAAAH774g+ZrpP4ohrJF+4LY/qaIKP5YBAAAAAAAAAb8DAADuAgAA/YBnyj+E6T9Uo7dheTO3P7niCj+mAQAAAAAAAAHAAwAA7gIAABtBpgOJauk/hELCIRKAtz+JIgo/pgEAAAAAAAABwQMAAO4CAADacGkmOVDpP34cy8Hmv7c/+OEHP8MBAAAAAAAAAcIDAADuAgAA+DCoX4I26T+uu9WBfwy4P7jgAj/DAQAAAAAAAAHDAwAA7gIAAPk/dFUAG+k/dtDcAZA/uD/vvPM+0gEAAAAAAAABxAMAAO4CAAAMg49CEgbpP6Zv58EojLg/jTTSPtIBAAAAAAAAAcUDAADuAgAAYaWzAvLv6D+iSfBh/cu4P0ommT7iAQAAAAAAAAHGAwAA7gIAAO0pvUlo3eg/1Hv20av4uD8MMEA+4gEAAAAAAAABxwMAAO4CAACUXznUqczoPwau/EFaJbk/CiaYPeIBAAAAAAAAAcgDAADuAgAAWUYoora96D/OVf9xgDi5PwgggDrxAQAAAAAAAAHJAwAA7gIAAHr0fKNlC+o/mk8YIYa2sj9IIQU+AAAAAAAAAAABygMAAO4CAAA4FXTQlwzqPzAMItG8/LI/jzxyPiAAAAAAAAAAAcsDAADuAgAAl6Xv5jAN6j/2jS2ht0+zP0sssT4gAAAAAAAAAAHMAwAA7gIAAB1kAY3MCuo/8tQ6kXavsz8POug+IAAAAAAAAAABzQMAAO4CAACGcaDvnAbqP+obSIE1D7Q/Tz31PiAAAAAAAAAAAc4DAADuAgAAasAtrNEE6j9IWl0BZ6i0P9A//z4vAAAAAAAAAAHPAwAA7gIAANXNzA6iAOo/PntzkfpHtT8YYQQ/LwAAAAAAAAAB0AMAAO4CAAAXrdXhb//pP5iTkbEAIbY/OeIIPz8AAAAAAAAAAdEDAADuAgAA+/tinqT96T+MjrDhaAC3P/niCz8/AAAAAAAAAAHSAwAA7gIAAPv7Yp6k/ek/fPbTYbv/tz+ZYw4/TgAAAAAAAAAB0wMAAO4CAAD7+2KepP3pP25e9+EN/7g/+eMPP04AAAAAAAAAAdQDAADuAgAAF63V4W//6T/E4xlS/ve5PznkED9eAAAAAAAAAAHVAwAA7gIAAPB+P1JtAuo/Hmk8wu7wuj8JJBA/XgAAAAAAAAAB1gMAAO4CAADlARwGNgfqP9qeWdKSw7s/qaMOP24AAAAAAAAAAdcDAADuAgAAl6Xv5jAN6j82SnOirny8P6miCj9uAAAAAAAAAAHYAwAA7gIAAEhJw8crE+o/mBuE0vX1vD/44AM/fQAAAAAAAAAB2QMAAO4CAADub3Nc7x3qP8Ynk+J4Yr0/L7zwPn0AAAAAAAAAAdoDAADuAgAAu8S5gLUl6j/ClJcyY4K9Py2zzD6NAAAAAAAAAAHbAwAA7gIAAGHraRV5MOo/wpSXMmOCvT/ppJM+jQAAAAAAAAAB3AMAAO4CAABnopXA1TvqP5BikcK0Vb0/Cy00Pp0AAAAAAAAAAd0DAADuAgAArjjKPgBG6j/+OIPCk++8P4ghhj2sAAAAAAAAAAHeAwAA7gIAALPv9elcUeo/BoVxgupvvD8IIIA6rAAAAAAAAAAB3wMAAO4CAAC85xQK+cXqP4aRREGt9bM/iysuPgAAAAAAAAAAAeADAADuAgAAkAJTz5m96j9+RVaBVnW0PymkkD4QAAAAAAAAAAHhAwAA7gIAAKj8mWcItOo/3hZnsZ3utD9tssk+EAAAAAAAAAAB4gMAAO4CAACjRW68q6jqPzzod+HkZ7U/SCABPyAAAAAAAAAAAeMDAADuAgAA/B6+J+id6j/Ofoox8O21P1hhBT8gAAAAAAAAAAHkAwAA7gIAAJnXFmbykeo/ktqeob+Atj/44Qc/LwAAAAAAAAAB5QMAAO4CAACw0V3+YIjqP+6FuHHbObc/iSIKPy8AAAAAAAAAAeYDAADuAgAAxsukls9+6j/egNehQxm4P+miCz8/AAAAAAAAAAHnAwAA7gIAAN7F6y4+deo/CEH48W8FuT9ZYw0/PwAAAAAAAAAB6AMAAO4CAAB6fkRtSGnqPypuHZKGEbo/iSMOP08AAAAAAAAAAekDAADuAgAA01eU2IRe6j+0JUZyJTe7P7njDj9PAAAAAAAAAAHqAwAA7gIAAHAQ7RaPUuo/nGdykkx2vD8ZZBA/XgAAAAAAAAAB6wMAAO4CAAANyUVVmUbqPyaMn8LVu70/KaQQP14AAAAAAAAAAewDAADuAgAAqYGek6M66j9Ck80CwQe/P2mkET9eAAAAAAAAAAHtAwAA7gIAAEY699GtLuo/S3l8CUMgwD9JJBE/bgAAAAAAAAAB7gMAAO4CAABCg8smUSPqP/cokpGlvMA/GWQQP24AAAAAAAAAAe8DAADuAgAAtw2O1Vga6j9tE6b5Q0zBP5ljDj99AAAAAAAAAAHwAwAA7gIAAC2YUIRgEeo/l4y5WbHYwT/54gs/fQAAAAAAAAAB8QMAAO4CAABfQwpgmgnqP/ddyon4UcI/6KEHP40AAAAAAAAAAfIDAADuAgAAasAtrNEE6j8katmZe77CPzjgAD+NAAAAAAAAAAHzAwAA7gIAAPv7Yp6k/ek/7OvkaXYRwz8PPPA+nQAAAAAAAAAB9AMAAO4CAAAiKvktp/rpP5nB8VEEbsM/DTXUPp0AAAAAAAAAAfUDAADuAgAAjTeYkHf26T/+uPnhdqfDP2uqqT6sAAAAAAAAAAH2AwAA7gIAABL2qTYT9Ok/4Xn/SfTQwz9OOGE+rAAAAAAAAAAB9wMAAO4CAAAS9qk2E/TpP+F5/0n00MM/DjnkPbwAAAAAAAAAAfgDAADuAgAAEvapNhP06T/hef9J9NDDPwwwwDu8AAAAAAAAAAH5AwAA7gIAAGjoS9NcfOs/vFZGYXECtD8NNVQ+AAAAAAAAAAAB+gMAAO4CAABo6EvTXHzrP7xWRmFxArQ/KqmkPh8AAAAAAAAAAfsDAADuAgAAtkR48mF26z/qiEzRHy+0P+633z4fAAAAAAAAAAH8AwAA7gIAAA8eyF2ea+s/gNhRMWxVtD/pogs/HwAAAAAAAAAB/QMAAO4CAAB1dDsVElzrP+LPWcHejrQ/SSMNPy8AAAAAAAAAAf4DAADuAgAAwBk8ibpK6z+sUWWR2eG0P3njDT8vAAAAAAAAAAH/AwAA7gIAAO0NyrmXN+s/PntzkfpHtT9pow0/PgAAAAAAAAABAAQAAO4CAADYIk8XpyXrP2qHgqF9tLU/aaMNPz4AAAAAAAAAAQEEAADuAgAAwzfUdLYT6z/+HZXxiDq2PymjDD9OAAAAAAAAAAECBAAA7gIAAK1MWdLFAes/KiqkAQyntj/pogs/TgAAAAAAAAABAwQAAO4CAAC0ElFzoPHqP7rAtlEXLbc/WWIJP14AAAAAAAAAAQQEAADuAgAAGWnEKhTi6j+Cr8Zx/J+3P6ihBj9eAAAAAAAAAAEFBAAA7gIAADBjC8OC2Oo/rrvVgX8MuD/IIAM/XgAAAAAAAAABBgQAAO4CAABjDsWevNDqP6gC43E+bLg/0D//Pm0AAAAAAAAAAQcEAADuAgAASF1SW/HO6j9whO5BOb+4PxA++D5tAAAAAAAAAAEIBAAA7gIAAKXtzXGKz+o/CEH48W8FuT9PPPE+fQAAAAAAAAABCQQAAO4CAAC1IR1pHtbqPwIbAZJERbk/r7rqPn0AAAAAAAAAAQoEAADuAgAA/bdR50jg6j80TQcC83G5P2655T6OAAAAAAAAAAELBAAA7gIAAMCPdL/X7Oo/yJwMYj+YuT9uuOE+jgAAAAAAAAABDAQAAO4CAAC5yXwe/fzqP8oJEbIpuLk/DjjgPp4AAAAAAAAAAQ0EAADuAgAAEZQAlLsN6z9eWRYSdt65Py644D6uAAAAAAAAAAEOBAAA7gIAACZ/ezasH+s/YMYaYmD+uT/uuOM+rgAAAAAAAAABDwQAAO4CAADBKAh/OC/rP/IVIMKsJLo/7rnnPq4AAAAAAAAAARAEAADuAgAAumIQ3l0/6z+KZSUi+Uq6P0877T69AAAAAAAAAAERBAAA7gIAAHw6M7bsS+s/WHosogl+uj/vvPM+vQAAAAAAAAABEgQAAO4CAADE0Gc0F1brP1JUNULevbo/kD76Ps0AAAAAAAAAARMEAADuAgAAdXQ7FRJc6z9MLj7isv26PyigAD/NAAAAAAAAAAEUBAAA7gIAAK3WIJyoX+s/4ldM4tNjuz/44AM/3QAAAAAAAAABFQQAAO4CAADxtSlvdl7rP0S8WMIwvbs/qKEGP90AAAAAAAAAARYEAADuAgAAWsPI0UZa6z+ijWnydza8P0kiCT/sAAAAAAAAAAEXBAAA7gIAAM5Ni4BOUes/aHx5El2pvD+ZYgo/7AAAAAAAAAABGAQAAO4CAACHt1YCJEfrP2Awi1IGKb0/2WILP/wAAAAAAAAAARkEAADuAgAACb88/WI56z/AAZyCTaK9P6miCj/8AAAAAAAAAAEaBAAA7gIAAA6FNJ49Kes/gvCrojIVvj8pogg/CwEAAAAAAAABGwQAAO4CAAAVSyw/GBnrP+TBvNJ5jr4/6KADPwsBAAAAAAAAARwEAADuAgAA5a4+WVwF6z+uQ8iidOG+P2+99T4LAQAAAAAAAAEdBAAA7gIAAOt0Nvo29eo/2E/XsvdNvz9NNdU+GwEAAAAAAAABHgQAAO4CAADyOi6bEeXqP2wM4WIulL8/KqecPhsBAAAAAAAAAR8EAADuAgAA+QAmPOzU6j8EXObCerq/Pw0ySD4rAQAAAAAAAAEgBAAA7gIAAJW5fnr2yOo/OiHo4j7Hvz8LKqg9KwEAAAAAAAABIQQAAO4CAAAycte4AL3qP9SW5KK2rb8/CCCAOjoBAAAAAAAAASIEAADuAgAAn9T4I9bd6z+ChAYgQdGlP486aj4AAAAAAAAAAAEjBAAA7gIAAOGzAfej3Os/rLErwFfdpj+LLLI+DwAAAAAAAAABJAQAAO4CAADGAo+z2NrrP2QuVsC6D6g/L7vsPg8AAAAAAAAAASUEAADuAgAAj6CpLELX6z/ov4dALnWpP7nkEj8fAAAAAAAAAAEmBAAA7gIAAJkdzXh50us/aCvCYHYaqz/ZZBM/HwAAAAAAAAABJwQAAO4CAAB+bFo1rtDrP+BKDsFnP60/KaUUPy8AAAAAAAAAASgEAADuAgAAY7vn8eLO6z+8zmYBtr2vP2mlFT8vAAAAAAAAAAEpBAAA7gIAAGO75/Hizus/4vjkgE5EsT9ppRU/PgAAAAAAAAABKgQAAO4CAABHCnWuF83rP2L3GlGsybI/mWUWPz4AAAAAAAAAASsEAADuAgAA6Hn5l37M6z8au1JBzlu0P5llFj9OAAAAAAAAAAEsBAAA7gIAAG44Cz4ayus/zn6KMfDttT/JJRc/TgAAAAAAAAABLQQAAO4CAAD19hzktcfrP+pfwRGwebc/ueUWP14AAAAAAAAAAS4EAADuAgAA2EWqoOrF6z84mfXBSfK4P9llFz9eAAAAAAAAAAEvBAAA7gIAAKDjxBlUwus/8IIkEpdEuj+ZZRY/bQAAAAAAAAABMAQAAO4CAADIEVupVr/rP3o6TfI1ars/eeUVP20AAAAAAAAAATEEAADuAgAA7z/xOFm86z+e+m1CYla8P3nlFT99AAAAAAAAAAEyBAAA7gIAABZuh8hbues//KWHEn4PvT9ppRU/fQAAAAAAAAABMwQAAO4CAACcLJlu97brP8ABnIJNor0/aaUVP30AAAAAAAAAATQEAADuAgAAgHsmKyy16z9UK6qCbgi+P3nlFT+MAAAAAAAAAAE1BAAA7gIAAIB7Jisstes/6uezMqVOvj+55RY/jAAAAAAAAAABNgQAAO4CAACAeyYrLLXrP+rnszKlTr4/6aUXP6kAAAAAAAAAATcEAADuAgAAgHsmKyy16z/q57MypU6+PyqmGD+pAAAAAAAAAAE4BAAA7gIAAJKvdSLAu+s/THK3ci1ovj9qphk/qQAAAAAAAAABOQQAAO4CAAD/c0Aw7cLrP4TKtEIHVb4/qqYaP6kAAAAAAAAAAToEAADuAgAAi+l9geXL6z8aQLECfzu+P+qmGz+4AAAAAAAAAAE7BAAA7gIAAO4wJUPb1+s/uLWtwvYhvj8qpxw/uAAAAAAAAAABPAQAAO4CAABtKT9InOXrPyBmqGKq+70/WmcdP8gAAAAAAAAAAT0EAADuAgAAB9PLkCj16z+IFqMCXtW9P1pnHT/IAAAAAAAAAAE+BAAA7gIAAL4tyxyABuw/8MadohGvvT8qpxw/2AAAAAAAAAABPwQAAO4CAAAW+E6SPhfsPyiyliIBfL0/qqYaP9gAAAAAAAAAAUAEAADuAgAAR5Q8ePoq7D8qRZLSFly9P3nlFT/nAAAAAAAAAAFBBAAA7gIAAP3uOwRSPOw/loiIIuAVvT8ZYww/5wAAAAAAAAABQgQAAO4CAAAuiynqDVDsP/44g8KT77w/77vvPvcAAAAAAAAAAUMEAADuAgAAJ8UxSTNg7D/OmXgC+6K8P8sssz73AAAAAAAAAAFEBAAA7gIAAGTeQnsmb+w/BhhtMgBQvD9PO20+BgEAAAAAAAABRQQAAO4CAACDRuFpTnzsP0IpXRIb3bs/DjnkPQYBAAAAAAAAAUYEAADuAgAAQPGfYGPb7D8I/X5h9Zq1P088cT4AAAAAAAAAAAFHBAAA7gIAABrDCdFg3uw/9mSi4Ueatj8srrg+EAAAAAAAAAABSAQAAO4CAAA2dHwULODsP07qxFE4k7c/ML74PhAAAAAAAAAAAUkEAADuAgAANnR8FCzg7D/aNOnh7Ji4P7rmGj8gAAAAAAAAAAFKBAAA7gIAAHlThef53uw/yi8IElV4uT+KJx4/IAAAAAAAAAABSwQAAO4CAABcohKkLt3sP7yXK5Knd7o/yicfPy8AAAAAAAAAAUwEAADuAgAAoIEbd/zb7D+u/04S+na7P2qnHT8vAAAAAAAAAAFNBAAA7gIAAEDxn2Bj2+w/ON1uUsRcvD+qpho/PwAAAAAAAAABTgQAAO4CAAB5U4Xn+d7sP2Awi1IGKb0/qaQSPz8AAAAAAAAAAU8EAADuAgAAGsMJ0WDe7D++bqDSN8K9PwghBD9PAAAAAAAAAAFQBAAA7gIAANfjAP6S3+w/UAWzIkNIvj8NM8w+TwAAAAAAAAABUQQAAO4CAAB5U4Xn+d7sP7BpvwKgob4/qaOOPl4AAAAAAAAAAVIEAADuAgAAeVOF5/ne7D+wab8CoKG+P8ooIz5eAAAAAAAAAAFTBAAA7gIAAHlThef53uw/sGm/AqChvj8KKCA9XgAAAAAAAAABVAQAAO4CAAAF2I4ucMzsP/AahX0cYpk/SSMNPgAAAAAAAAAAAVUEAADuAgAAWOvm+NHR7D/I6st9wWCbP8gggz4gAAAAAAAAAAFWBAAA7gIAAExuw6ya1uw/bIMrPiASnj+ML74+IAAAAAAAAAABVwQAAO4CAABA8Z9gY9vsPwxoTh+UoaA/0D77PiAAAAAAAAAAAVgEAADuAgAA8pRzQV7h7D/kEZ6/DeCiP/njDz8vAAAAAAAAAAFZBAAA7gIAAOcXUPUm5uw/jND035dRpT+ZZRY/LwAAAAAAAAABWgQAAO4CAAC0bJYZ7e3sPyxDXUDLQqg/2mYbPz8AAAAAAAAAAVsEAADuAgAAQOLTauX27D/Mj85A03OrP9pnHz8/AAAAAAAAAAFcBAAA7gIAAOQIhP+oAe0/mHtKAXTxrj+KKCI/TwAAAAAAAAABXQQAAO4CAABwfsFQoQrtP7Az42CKN7E/KqkkP08AAAAAAAAAAV4EAADuAgAAuBT2zssU7T+UKSHBWvayP3rpJT9eAAAAAAAAAAFfBAAA7gIAAOP5twkrHe0/rndc8QSitD+66SY/XgAAAAAAAAABYAQAAO4CAACVnYvqJSPtP5gAlgHrQLY/uukmP24AAAAAAAAAAWEEAADuAgAA6LDjtIco7T/mOcqxhLm3P9ppJz9uAAAAAAAAAAFiBAAA7gIAAMKCTSWFK+0/niP5AdILuT+66SY/fQAAAAAAAAABYwQAAO4CAAB+o0RStyztP474INIOK7o/mmkmP30AAAAAAAAAAWQEAADuAgAAwoJNJYUr7T/kfUNC/yO7P6qpJj+NAAAAAAAAAAFlBAAA7gIAAOiw47SHKO0/3AteIn3juz966SU/jQAAAAAAAAABZgQAAO4CAABSvoIXWCTtP5xncpJMdrw/euklP40AAAAAAAAAAWcEAADuAgAAXzumY48f7T+arn+CC9a8P2qpJT+dAAAAAAAAAAFoBAAA7gIAAAooTpktGu0//jiDwpPvvD9KKSU/nQAAAAAAAAABaQQAAO4CAAAKKE6ZLRrtP/44g8KT77w/SiklP6wAAAAAAAAAAWoEAADuAgAAIiKVMZwQ7T8GhXGC6m+8PyqpJD+sAAAAAAAAAAFrBAAA7gIAAKfgptc3Du0/3AteIn3juz866SQ/vAAAAAAAAAABbAQAAO4CAABIUCvBng3tPxpDRWLDMLs/CikkP7wAAAAAAAAAAW0EAADuAgAAwpEZGwMQ7T/AKidCvVe6PxppJD/MAAAAAAAAAAFuBAAA7gIAAFmEergyFO0/ZqUE0sxeuT/66CM/zAAAAAAAAAABbwQAAO4CAACEaTzzkRztP6gC43E+bLg/+ugjP9sAAAAAAAAAAXAEAADuAgAA6LDjtIco7T+EQsIhEoC3P+qoIz/bAAAAAAAAAAFxBAAA7gIAAIJacP0TOO0/KiqkAQyntj/qqCM/6wAAAAAAAAABcgQAAO4CAABVZuLMNkvtP85+ijHw7bU/yigjP+sAAAAAAAAAAXMEAADuAgAAYNQ5I/Bh7T9yQHWxvlS1P8ooIz/6AAAAAAAAAAF0BAAA7gIAAMbSDJBCee0/RjRmoTvotD+66CI/+gAAAAAAAAABdQQAAO4CAACpEs5W+ZLtP3yyWtFAlbQ/uugiPwoBAAAAAAAAAXYEAADuAgAALcITBxes7T9OgFRhkmi0P7roIj8KAQAAAAAAAAF3BAAA7gIAAPRQYooCxO0/tJ1TUTBitD+66CI/GgEAAAAAAAABeAQAAO4CAABCnsKzidntPxgoV5G4e7Q/2mgjPxoBAAAAAAAAAXkEAADuAgAAVok9Vnrr7T+ud1zxBKK0P/roIz8pAQAAAAAAAAF6BAAA7gIAADQS03HU+e0/ePlnwf/0tD866SQ/KQEAAAAAAAABewQAAO4CAAB8qAfw/gPuPwojdsEgW7U/iikmPzkBAAAAAAAAAXwEAADuAgAALUzb0PkJ7j84nIkhjue1P+qpJz85AQAAAAAAAAF9BAAA7gIAAC1M29D5Ce4/LL2fsSGHtj876ig/SQEAAAAAAAABfgQAAO4CAABUenFg/AbuP4pouYE9QLc/q6oqP0kBAAAAAAAAAX8EAADuAgAAbHS4+Gr97T8U2dRxHQa4P/vqKz9JAQAAAAAAAAGABAAA7gIAAKqclSDc8O0/cPHykSPfuD9bay0/WAEAAAAAAAABgQQAAO4CAADzQZaUhN/tP2DsEcKLvrk/e+stP1gBAAAAAAAAAYIEAADuAgAAZBUtmC/L7T+IrDISuKq6P5trLj9oAQAAAAAAAAGDBAAA7gIAAPsWWivds+0/3sRQMr6Duz9rqy0/aAEAAAAAAAABhAQAAO4CAAAZ15hkJprtP576bUJiVrw/G2ssP3cBAAAAAAAAAYUEAADuAgAANpfXnW+A7T/8pYcSfg+9PwsqKD93AQAAAAAAAAGGBAAA7gIAANoVKH1UZO0/8MadohGvvT866CA/hwEAAAAAAAABhwQAAO4CAABxF1UQAk3tP+rnszKlTr4/iSQSP4cBAAAAAAAAAYgEAADuAgAAMEcYM7Iy7T98EcIyxrS+P4877j6XAQAAAAAAAAGJBAAA7gIAAKEarzZdHu0/QpPNAsEHvz+rq64+lwEAAAAAAAABigQAAO4CAADPDj1nOgvtP9ri0mINLr8/jjZaPqYBAAAAAAAAAYsEAADuAgAADDcaj6v+7D8OqNSC0Tq/P4sttj2mAQAAAAAAAAGMBAAA7gIAAB6xH5nGRe4/2p5Z0pLDuz9IIIE+AAAAAAAAAAABjQQAAO4CAAATNPxMj0ruP9blZsJRI7w/jC++Pg8AAAAAAAAAAY4EAADuAgAAEzT8TI9K7j9uonByiGm8P8899z4PAAAAAAAAAAGPBAAA7gIAAJjyDfMqSO4/aHx5El2pvD/ppBM/HwAAAAAAAAABkAQAAO4CAAApLkPl/UDuPzQkfEKDvLw/+OEHPx8AAAAAAAAAAZEEAADuAgAAKS5D5f1A7j80JHxCg7y8Py211D4uAAAAAAAAAAGSBAAA7gIAAMbmmyMINe4/mBuE0vX1vD/ppZc+LgAAAAAAAAABkwQAAO4CAACZAdroqCzuPzL+hOJX/Lw/Cy00Pj4AAAAAAAAAAZQEAADuAgAAD4ycl7Aj7j/+OIPCk++8Pw43XD0+AAAAAAAAAAGVBAAA7gIAAIiU+3jgpuo/mQVr4n7Yxj+POuo9AAAAAAAAAAABlgQAAO4CAACIlPt44KbqP5kFa+J+2MY/zjlnPhAAAAAAAAAAAZcEAADuAgAArsKRCOOj6j95M3Wa5iHHP2uqqT4QAAAAAAAAAAGYBAAA7gIAANbwJ5jloOo/RUh8GvdUxz/ut98+IAAAAAAAAAABmQQAAO4CAADW8CeY5aDqP1vOg6I4i8c/jzvuPiAAAAAAAAAAAZoEAADuAgAAkhEfxRei6j9vwY96ZOHHPy+99D4vAAAAAAAAAAGbBAAA7gIAAJIRH8UXouo/A+udeoVHyD8QP/w+LwAAAAAAAAABnAQAAO4CAABPMhbySaPqPxVLrqKbvcg/8L//Pj8AAAAAAAAAAZ0EAADuAgAArsKRCOOj6j93HL/S4jbJP0ggAT8/AAAAAAAAAAGeBAAA7gIAAAxTDR98pOo/bdDQEoy2yT944AE/TwAAAAAAAAABnwQAAO4CAACuwpEI46PqP4Ew4TqiLMo/uOACP08AAAAAAAAAAaAEAADuAgAATzIW8kmj6j8TWu86w5LKPwghBD9eAAAAAAAAAAGhBAAA7gIAAJIRH8UXouo/J037Eu/oyj8YYQQ/XgAAAAAAAAABogQAAO4CAAAzgaOufqHqP9e1A6uSJcs/+OADP14AAAAAAAAAAaMEAADuAgAA1vAnmOWg6j/VIgj7fEXLP6igAj99AAAAAAAAAAGkBAAA7gIAANbwJ5jloOo/1SII+3xFyz9YYAE/fQAAAAAAAAABpQQAAO4CAADxoZrbsKLqP41EA6NhIss/GGAAP30AAAAAAAAAAaYEAADuAgAAauOINRWl6j9D+fn6W9/KP3C//T59AAAAAAAAAAGnBAAA7gIAAAHW6dJEqeo/+0DsAmx8yj/wvvs+jQAAAAAAAAABqAQAAO4CAABU6UGdpq7qP0/+2srz/8k/0D77Pp0AAAAAAAAAAakEAADuAgAAB40VfqG06j+NosZaJG3JP++99z6dAAAAAAAAAAGqBAAA7gIAABfBZHU1u+o/lYGwypDNyD9QPvk+nQAAAAAAAAABqwQAAO4CAABCpiawlMPqP59gmjr9Lcg/zz33PqwAAAAAAAAAAawEAADuAgAAiTxbLr/N6j+Pk4XC/JfHP8899z6sAAAAAAAAAAGtBAAA7gIAADBjC8OC2Oo/+/xycvERxz+PPfY+vAAAAAAAAAABrgQAAO4CAADyOi6bEeXqP4F/Y1o9osY/7733PrwAAAAAAAAAAa8EAADuAgAAtBJRc6Dx6j8Hb1iSc1LGP++99z7MAAAAAAAAAAGwBAAA7gIAAJGb5o76/+o/Ja5SKvYoxj8QPvg+zAAAAAAAAAABsQQAAO4CAACK1e7tHxDrP/HoUAoyHMY/0D77PtsAAAAAAAAAAbIEAADuAgAAQjDueXch6z9xH1MyJyzGPzC//D7bAAAAAAAAAAGzBAAA7gIAAFYbaRxoM+s/oVFZotVYxj944AE/6wAAAAAAAAABtAQAAO4CAACHt1YCJEfrPwNJYTJIksY/GGEEP+sAAAAAAAAAAbUEAADuAgAAdXQ7FRJc6z//ImrSHNLGPwkiCD/6AAAAAAAAAAG2BAAA7gIAAN1yDoJkc+s/SW5zeiIVxz+54go/+gAAAAAAAAABtwQAAO4CAABGceHutorrP1/0egJkS8c/qaMOPwoBAAAAAAAAAbgEAADuAgAAbJCriDuj6z/3Q4BisHHHP5lkEj8KAQAAAAAAAAG5BAAA7gIAAE7QbE/yvOs/dXqCiqWBxz955RU/GgEAAAAAAAABugQAAO4CAAB07zbpdtXrPycJgoJ0fsc/OuYYPxoBAAAAAAAAAbsEAADuAgAA2+0JVsns6z/fKn0qWVvHP1pmGT8aAQAAAAAAAAG8BAAA7gIAAMmq7mi3Aew/+2l3wtsxxz+aZho/KQEAAAAAAAABvQQAAO4CAADelWkLqBPsP0sBbyo49cY/euYZPykBAAAAAAAAAb4EAADuAgAAvB7/JgIi7D+bmGaSlLjGP5pmGj9JAQAAAAAAAAG/BAAA7gIAAAS1M6UsLOw/n75d8r94xj9aZhk/SQEAAAAAAAABwAQAAO4CAAC2WAeGJzLsP+9VVVocPMY/GmYYP0kBAAAAAAAAAcEEAADuAgAAtlgHhicy7D+NXk3KqQLGP8klFz9YAQAAAAAAAAHCBAAA7gIAAMDVKtJeLew/WyxHWvvVxT+ZZRY/WAEAAAAAAAABwwQAAO4CAAB4P/ZTNCPsP6kwQxJCucU/qaUWP1gBAAAAAAAAAcQEAADuAgAAWNdXZQwW7D8q+kDqTKnFP8klFz9oAQAAAAAAAAHFBAAA7gIAAKF8WNm0BOw/w9xB+q6vxT/55Rc/aAEAAAAAAAABxgQAAO4CAAAUUO/cX/DrPyhnRTo3ycU/KqYYP34BAAAAAAAAAccEAADuAgAAxgKPs9ja6z8/7UzCeP/FP2qmGT9+AQAAAAAAAAHIBAAA7gIAALyUN10fxOs/IxtXeuBIxj+65ho/jgEAAAAAAAAByQQAAO4CAAC0JuAGZq3rP2fTZHLQq8Y/SicdP44BAAAAAAAAAcoEAADuAgAAxWn783eY6z95M3Wa5iHHP4onHj+eAQAAAAAAAAHLBAAA7gIAAJTNDQ68hOs/WTuI8iKrxz/65x8/ngEAAAAAAAABzAQAAO4CAAA8A4qY/XPrP01cnoK2Ssg/KqggP60BAAAAAAAAAc0EAADuAgAA/+l4Zgpl6z+R7rQae+3IP1poIT+tAQAAAAAAAAHOBAAA7gIAAPsyTbutWes/iw/Lqg6NyT9qqCE/vQEAAAAAAAABzwQAAO4CAADOTYuATlHrP4Ew4TqiLMo/aqghP70BAAAAAAAAAdAEAADuAgAAOVsq4x5N6z9FjPWqcb/KP/rnHz/NAQAAAAAAAAHRBAAA7gIAADlbKuMeTes/IZQIA65Iyz/aZhs/zQEAAAAAAAAB0gQAAO4CAABUDJ0m6k7rPwMvFwsAsss/CSUUP80BAAAAAAAAAdMEAADuAgAA34Had+JX6z+xBCTzjQ7MP6ihBj/sAQAAAAAAAAHUBAAA7gIAACcYD/YMYus/Lagqa20+zD/uuOM+7AEAAAAAAAAB1QQAAO4CAAB/4pJry3LrP/tPLZuTUcw/qqmmPuwBAAAAAAAAAdYEAADuAgAA9F2JJFWF6z+t3iyTYk7MP000UT77AQAAAAAAAAHXBAAA7gIAAOAabjdDmus/r3EoQ3guzD8LLLA9+wEAAAAAAAAB2AQAAO4CAAD4wdci2I7sP8HrgpLWhMc/yiYbPgAAAAAAAAAAAdkEAADuAgAA+MHXItiO7D/fKn0qWVvHP8ghhz4fAAAAAAAAAAHaBAAA7gIAAPjB1yLYjuw/3yp9Kllbxz/ML78+HwAAAAAAAAAB2wQAAO4CAAAqbZH+EYfsP0VIfBr3VMc/jz32Ph8AAAAAAAAAAdwEAADuAgAAn/dTrRl+7D8P8H5KHWjHPyihBD8uAAAAAAAAAAHdBAAA7gIAABaCFlwhdew/JXaG0l6exz854gg/LgAAAAAAAAAB3gQAAO4CAABTqvODkmjsPwmkkIrG58c/2WILPz4AAAAAAAAAAd8EAADuAgAA8GJMwpxc7D8D6516hUfIPxljDD8+AAAAAAAAAAHgBAAA7gIAAND6rdN0T+w/Mfesigi0yD/JIw8/TgAAAAAAAAAB4QQAAO4CAAAp1P0+sUTsP0FXvbIeKsk/CSQQP04AAAAAAAAAAeIEAADuAgAAxoxWfbs47D+jKM7iZaPJP1lkET9dAAAAAAAAAAHjBAAA7gIAADoXGSzDL+w/yzTd8ugPyj+55BI/XQAAAAAAAAAB5AQAAO4CAABSEWDEMSbsP6/P6/o6eco/6aQTP20AAAAAAAAAAeUEAADuAgAAoG2M4zYg7D/DwvfSZs/KPwklFD9tAAAAAAAAAAHmBAAA7gIAAAp7K0YHHOw/Jbr/YtkIyz8ppRQ/fQAAAAAAAAAB5wQAAO4CAAAxqcHVCRnsP70JBcMlL8s/SSUVP30AAAAAAAAAAegEAADuAgAAManB1QkZ7D+9CQXDJS/LP0klFT99AAAAAAAAAAHpBAAA7gIAADGpwdUJGew/vQkFwyUvyz9JJRU/jAAAAAAAAAAB6gQAAO4CAAAxqcHVCRnsP70JBcMlL8s/aaUVP4wAAAAAAAAAAesEAADuAgAAoG2M4zYg7D+lg/065PjKP4klFj+cAAAAAAAAAAHsBAAA7gIAAJbwaJf/JOw/94f58ircyj+55RY/nAAAAAAAAAAB7QQAAO4CAABHlDx4+irsP/Ua9aJAvMo/+eUXP6sAAAAAAAAAAe4EAADuAgAAmaeUQlww7D+TkPFiuKLKP0omGT+rAAAAAAAAAAHvBAAA7gIAAO267Ay+New/+a3wUlacyj+KJho/uwAAAAAAAAAB8AQAAO4CAACeXsDtuDvsP5OQ8WK4oso/yiYbP7sAAAAAAAAAAfEEAADuAgAAUAKUzrNB7D/1GvWiQLzKP/rmGz/LAAAAAAAAAAHyBAAA7gIAAKQV7JgVR+w/3dv6Cr7lyj/aZhs/ywAAAAAAAAAB8wQAAO4CAACYmMhM3kvsP1d/AYOdFcs/euYZP9oAAAAAAAAAAfQEAADuAgAAjRulAKdQ7D+7dgkTEE/LP1llFT/aAAAAAAAAAAH1BAAA7gIAAMR9ioc9VOw/NxoQi+9+yz9pow0/6gAAAAAAAAAB9gQAAO4CAAA0QlWValvsPzf0GCvEvss/OOAAP+oAAAAAAAAAAfcEAADuAgAACxS/BWhe7D9/0h2D3+HLP2633T76AAAAAAAAAAH4BAAA7gIAANloBSouZuw/Mc4hy5j+yz8LKqg++gAAAAAAAAAB+QQAAO4CAABk3kJ7Jm/sP2eTI+tcC8w/DjZYPgkBAAAAAAAAAfoEAADuAgAAMTOJn+x27D/LsCLb+gTMP4wxxj0JAQAAAAAAAAH7BAAA7gIAADbqtEpJguw/s5cfo6Puyz8IIIA6GQEAAAAAAAAB/AQAAO4CAACBshBINRHtP7tnyHroeck/DTTQPQAAAAAAAAAAAf0EAADuAgAAyEhFxl8b7T/1UsH610bJP442Wj4fAAAAAAAAAAH+BAAA7gIAALzLIXooIO0/9+W8qu0myT8rqqg+HwAAAAAAAAAB/wQAAO4CAAC8yyF6KCDtP/flvKrtJsk/rrjiPh8AAAAAAAAAAQAFAADuAgAAXzumY48f7T8RJbdCcP3IP9A//z4vAAAAAAAAAAEBBQAA7gIAAF87pmOPH+0/ESW3QnD9yD9ZYgk/LwAAAAAAAAABAgUAAO4CAADTxWgSlxbtP18DvJqLIMk/GWQQPz4AAAAAAAAAAQMFAADuAgAAIiKVMZwQ7T/ZpsISa1DJPymlFD8+AAAAAAAAAAEEBQAA7gIAAFTNTg3WCO0/14DLsj+QyT+ppRY/TgAAAAAAAAABBQUAAO4CAABDmf8VQgLtP+lz14pr5sk/6aUXP04AAAAAAAAAAQYFAADuAgAA8YWnS+D87D/NDuaSvU/KP9llFz9dAAAAAAAAAAEHBQAA7gIAAPwCy5cX+Ow/kf31sqLCyj/JJRc/XQAAAAAAAAABCAUAAO4CAAAjMWEnGvXsP6NdBtu4OMs/qaUWP20AAAAAAAAAAQkFAADuAgAAIzFhJxr17D8d2xXzbKjLP4klFj9tAAAAAAAAAAEKBQAA7gIAAEDi02rl9uw/Z5Mj61wLzD9JJRU/fQAAAAAAAAABCwUAAO4CAAAzZbAervvsP5EyLqv1V8w/GWUUP30AAAAAAAAAAQwFAADuAgAAALr2QnQD7T8pgjMLQn7MP9lkEz+MAAAAAAAAAAENBQAA7gIAAOq/r6oFDe0/w2Q0G6SEzD+ppBI/jAAAAAAAAAABDgUAAO4CAABNB1ds+xjtP+GjLrMmW8w/eeQRP5wAAAAAAAAAAQ8FAADuAgAAK5Dsh1Un7T9nkyPrXAvMP0kkET+cAAAAAAAAAAEQBQAA7gIAACTK9OZ6N+0/n6QTy3eYyz8ppBA/rAAAAAAAAAABEQUAAO4CAABh4wUZbkbtPz9m/kpG/8o/GWQQP6wAAAAAAAAAARIFAADuAgAA/IySYfpV7T/NDuaSvU/KPymkED+sAAAAAAAAAAETBQAA7gIAANoVKH1UZO0/O57Kot2JyT+JJBI/uwAAAAAAAAABFAUAAO4CAADezFMosW/tP5cUrHqmrcg/ueQSP7sAAAAAAAAAARUFAADuAgAAhfMDvXR67T+9xYsyq8THP0klFT/LAAAAAAAAAAEWBQAA7gIAABvmZFqkfu0/mQVr4n7Yxj/55Rc/ywAAAAAAAAABFwUAAO4CAADzt87KoYHtPyXUSYoh6cU/yiYbP9oAAAAAAAAAARgFAADuAgAA2AZch9Z/7T9QhSlCJgDFP4onHj/aAAAAAAAAAAEZBQAA7gIAAF3FbS1yfe0/9mwLIiAnxD9qqCE/6gAAAAAAAAABGgUAAO4CAADuAKMfRXbtPxqL7ykPXsM/KqkkP+oAAAAAAAAAARsFAADuAgAA+n3Ga3xx7T8/FtiB6LTCP5ppJj/6AAAAAAAAAAEcBQAA7gIAACwpgEe2ae0/xyvEGUolwj876ig/+gAAAAAAAAABHQUAAO4CAADaFSh9VGTtPzMCthkpv8E/m2oqPwkBAAAAAAAAAR4FAADuAgAAyeHYhcBd7T82KK15VH/BP+uqKz8JAQAAAAAAAAEfBQAA7gIAABg+BaXFV+0/UdSrYcF1wT/76is/GQEAAAAAAAABIAUAAO4CAACCS6QHllPtPzSVsck+n8E/CyssPxkBAAAAAAAAASEFAADuAgAASum+gP9P7T9LiL2havXBPxtrLD8pAQAAAAAAAAEiBQAA7gIAAHEXVRACTe0/j63P6UR4wj8LKyw/KQEAAAAAAAABIwUAAO4CAAD21Wa2nUrtP9I/5oEJG8M/G2ssPzgBAAAAAAAAASQFAADuAgAAOrVviWtJ7T+rIQJ6GuTDPzvrLD84AQAAAAAAAAElBQAA7gIAANsk9HLSSO0/Of8huuTJxD876yw/SAEAAAAAAAABJgUAAO4CAAD21Wa2nUrtP931RDIGxsU/O+ssP0gBAAAAAAAAAScFAADuAgAA0KfQJptN7T+B7GeqJ8LGPzvrLD9IAQAAAAAAAAEoBQAA7gIAAMMqrdpjUu0/I+OKIkm+xz9LKy0/VwEAAAAAAAABKQUAAO4CAADUXvzR91jtPzH3rIoItMg/K6ssP1cBAAAAAAAAASoFAADuAgAAorNC9r1g7T9xY8zCoZbJP+uqKz9nAQAAAAAAAAErBQAA7gIAACwpgEe2ae0/S0XourJfyj9baik/ZwEAAAAAAAABLAUAAO4CAADTTzDceXTtPw0OAXtsEss/KqkkP3cBAAAAAAAAAS0FAADuAgAAG+ZkWqR+7T+F+BTjCqLLP5pnHj93AQAAAAAAAAEuBQAA7gIAAJrefl9ljO0/FY8nMxYozD/55BM/hgEAAAAAAAABLwUAAO4CAAAkVLywXZXtP3nzMxNzgcw/GGEEP4YBAAAAAAAAATAFAADuAgAAYW3N4lCk7T+L5j/rntfMP2211T6WAQAAAAAAAAExBQAA7gIAACNF8LrfsO0/o2xHc+ANzT9JJZU+lgEAAAAAAAABMgUAAO4CAADkHBOTbr3tP6HZS8PKLc0/iysuPqYBAAAAAAAAATMFAADuAgAApvQ1a/3J7T9rgU7z8EDNPw0zTD2mAQAAAAAAAAE0BQAA7gIAAFi7ZNU7cO4/ayLnkWshwz9OOGE+AAAAAAAAAAABNQUAAO4CAADr9pnHDmnuP2214kGBAcM/iyyyPh8AAAAAAAAAATYFAADuAgAAluNB/axj7j+feuRhRQ7DP6+88j4fAAAAAAAAAAE3BQAA7gIAAA1uBKy0Wu4/nufosS8uwz9aZhk/HwAAAAAAAAABOAUAAO4CAAD8ObW0IFTuP05Q8UnTasM/qqcePx8AAAAAAAAAATkFAADuAgAAmPIN8ypI7j8U0vwZzr3DP6qoIj8vAAAAAAAAAAE6BQAA7gIAAFBc2XQAPu4/vxQOUkY6xD+KKSY/LwAAAAAAAAABOwUAAO4CAABMpa3JozLuPx5TI9J308Q/e+opP04AAAAAAAAAATwFAADuAgAApn79NOAn7j97/jyik4zFPxtrLD9OAAAAAAAAAAE9BQAA7gIAAEM3VnPqG+4/0RZbwpllxj+rqy4/TgAAAAAAAAABPgUAAO4CAAD7oCH1vxHuP4+5fCIoWMc/G2wwP04AAAAAAAAAAT8FAADuAgAAEJtojS4I7j8dBKGy3F3IP3vsMT9eAAAAAAAAAAFABQAA7gIAAERGImloAO4/87/FSsJmyT+rrDI/bQAAAAAAAAABQQUAAO4CAACtU8HLOPztP+En6coUZso/u+wyP20AAAAAAAAAAUIFAADuAgAAkqJOiG367T/tOwsz1FvLP2usMT9tAAAAAAAAAAFDBQAA7gIAAPAyyp4G++0/4TYqYzw7zD/bay8/fQAAAAAAAAABRAUAAO4CAABsdLj4av3tP9fEREO6+sw/22orP30AAAAAAAAAAUUFAADuAgAAOMn+HDEF7j9NHF37QqrNPxppJD+NAAAAAAAAAAFGBQAA7gIAAAYeRUH3DO4/915uM7smzj9aZhk/jQAAAAAAAAABRwUAAO4CAABpZewC7RjuP2/cfUtvls4/SCEFP5wAAAAAAAAAAUgFAADuAgAAzKyTxOIk7j+fe4gLCOPOP40yyj6cAAAAAAAAAAFJBQAA7gIAAEylrcmjMu4/za2Oe7YPzz9JIok+rAAAAAAAAAABSgUAAO4CAABtDUy4yz/uP+fGkbMNJs8/SSUVPqwAAAAAAAAAAUsFAADuAgAAz1TzecFL7j+dVZGr3CLPPwsssDy7AAAAAAAAAAFMBQAA7gIAAGPCT+tVye4/6T6fkhhRyD8ONlg9AAAAAAAAAAABTQUAAO4CAAAxF5YPHNHuP0/JotKgasg/CiggPiAAAAAAAAAAAU4FAADuAgAA47pp8BbX7j9/jqTyZHfIP+iggz4gAAAAAAAAAAFPBQAA7gIAAA+gKyt23+4/TzanIouKyD/LLbc+IAAAAAAAAAABUAUAAO4CAAA7he1l1efuPzGKqDoelMg/rLDCPi8AAAAAAAAAAVEFAADuAgAA7SjBRtDt7j99+6hCT5fIP8000z4vAAAAAAAAAAFSBQAA7gIAABkOg4Ev9u4/ffuoQk+XyD/OOOM+PwAAAAAAAAABUwUAAO4CAABrIdtLkfvuP5mnpyq8jcg/77rrPj8AAAAAAAAAAVQFAADuAgAAHcWuLIwB7z+zU6YSKYTIP0877T4/AAAAAAAAAAFVBQAA7gIAAB3FriyMAe8/s1OmEimEyD9vu+0+TgAAAAAAAAABVgUAAO4CAADpGfVQUgnvP0/JotKgasg/r7vuPk4AAAAAAAAAAVcFAADuAgAA6Rn1UFIJ7z9PyaLSoGrIPw888D5eAAAAAAAAAAFYBQAA7gIAAOkZ9VBSCe8/T8mi0qBqyD9PPPE+XgAAAAAAAAABWQUAAO4CAADD617BTwzvP7d5nXJURMg/r7zyPm4AAAAAAAAAAVoFAADuAgAAw+tewU8M7z+3eZ1yVETIPw899D5uAAAAAAAAAAFbBQAA7gIAAOkZ9VBSCe8/a5uYGjkhyD9vvfU+fQAAAAAAAAABXAUAAO4CAADpGfVQUgnvP2ubmBo5Icg/zz33Pn0AAAAAAAAAAV0FAADuAgAA95YYnYkE7z8jvZPCHf7HPzC++D6NAAAAAAAAAAFeBQAA7gIAAPeWGJ2JBO8/I72Twh3+xz/QPvs+jQAAAAAAAAABXwUAAO4CAABF80S8jv7uP4ttjmLR18c/kD/+Pp0AAAAAAAAAAWAFAADuAgAARfNEvI7+7j+LbY5i0dfHPzjgAD+dAAAAAAAAAAFhBQAA7gIAAPHf7PEs+e4/I+OKIkm+xz+44AI/rAAAAAAAAAABYgUAAO4CAADx3+zxLPnuPyPjiiJJvsc/OOEEP6wAAAAAAAAAAWMFAADuAgAA8d/s8Sz57j8j44oiSb7HP8ghBz+8AAAAAAAAAAFkBQAA7gIAAPHf7PEs+e4/I+OKIkm+xz9JIgk/vAAAAAAAAAABZQUAAO4CAAA/PBkRMvPuP6OsiPpTrsc/ySILP8sAAAAAAAAAAWYFAADuAgAAPzwZETLz7j+jrIj6U67HPymjDD/LAAAAAAAAAAFnBQAA7gIAAD88GREy8+4/o6yI+lOuxz954w0/2wAAAAAAAAABaAUAAO4CAAA/PBkRMvPuP6OsiPpTrsc/mWMOP9sAAAAAAAAAAWkFAADuAgAAPzwZETLz7j+jrIj6U67HP7njDj/rAAAAAAAAAAFqBQAA7gIAAD88GREy8+4/o6yI+lOuxz/JIw8/6wAAAAAAAAABawUAAO4CAAA/PBkRMvPuP6OsiPpTrsc/2WMPP/oAAAAAAAAAAWwFAADuAgAAk09x25P47j8/j4kKtrTHP/njDz/6AAAAAAAAAAFtBQAA7gIAAJNPcduT+O4/P4+JCra0xz8JJBA/+gAAAAAAAAABbgUAAO4CAACTT3Hbk/juPz+PiQq2tMc/KaQQPxoBAAAAAAAAAW8FAADuAgAAk09x25P47j8/j4kKtrTHP0kkET8aAQAAAAAAAAFwBQAA7gIAAJNPcduT+O4/P4+JCra0xz+JJBI/GgEAAAAAAAABcQUAAO4CAACTT3Hbk/juPz+PiQq2tMc/ueQSPykBAAAAAAAAAXIFAADuAgAARfNEvI7+7j/zHYkChbHHP+mkEz8pAQAAAAAAAAFzBQAA7gIAAEXzRLyO/u4/8x2JAoWxxz8ZZRQ/OQEAAAAAAAABdAUAAO4CAABF80S8jv7uP/MdiQKFscc/SSUVPzkBAAAAAAAAAXUFAADuAgAARfNEvI7+7j/zHYkChbHHP2mlFT85AQAAAAAAAAF2BQAA7gIAANvlpVm+Au8/8YqNUm/Rxz+JJRY/SAEAAAAAAAABdwUAAO4CAADb5aVZvgLvP/GKjVJv0cc/iSUWP0gBAAAAAAAAAXgFAADuAgAAs7cPyrsF7z9TgpXi4QrIP5llFj9YAQAAAAAAAAF5BQAA7gIAAM9ogg2HB+8/6dGaQi4xyD+ZZRY/WAEAAAAAAAABegUAAO4CAACNiXk6uQjvPx0EobLcXcg/qaUWP2gBAAAAAAAAAXsFAADuAgAASapwZ+sJ7z/lGKgy7ZDIP5llFj9oAQAAAAAAAAF8BQAA7gIAAAfLZ5QdC+8/Y7yuqszAyD+ppRY/dwEAAAAAAAABfQUAAO4CAADD617BTwzvP3dCtjIO98g/mWUWP3cBAAAAAAAAAX4FAADuAgAAgQxW7oEN7z/35byq7SbJP6mlFj+HAQAAAAAAAAF/BQAA7gIAAIEMVu6BDe8/2abCEmtQyT+ppRY/hwEAAAAAAAABgAUAAO4CAAA/LU0btA7vPwvZyIIZfck/qaUWP5cBAAAAAAAAAYEFAADuAgAAWd6/Xn8Q7z+JfM/6+KzJP5llFj+XAQAAAAAAAAGCBQAA7gIAABf/touxEe8/BSDWctjcyT+ZZRY/pgEAAAAAAAABgwUAAO4CAADTH6644xLvP8s03fLoD8o/iSUWP6YBAAAAAAAAAYQFAADuAgAAMbApz3wT7z9N2ONqyD/KP4klFj+mAQAAAAAAAAGFBQAA7gIAAJFApeUVFO8/SbLsCp1/yj955RU/tgEAAAAAAAABhgUAAO4CAAAxsCnPfBPvP5H99bKiwso/eeUVP7YBAAAAAAAAAYcFAADuAgAAMbApz3wT7z/bSP9aqAXLP2mlFT/FAQAAAAAAAAGIBQAA7gIAADGwKc98E+8/ibEH80tCyz9ppRU/xQEAAAAAAAABiQUAAO4CAAB1jzKiShLvP4WLEJMggss/aaUVP+UBAAAAAAAAAYoFAADuAgAAF/+2i7ER7z/nghgjk7vLP2mlFT/lAQAAAAAAAAGLBQAA7gIAAD8tTRu0Du8//wggq9Txyz9ppRU/5QEAAAAAAAABjAUAAO4CAACBDFbugQ3vP8kdJyvlJMw/aaUVP+UBAAAAAAAAAY0FAADuAgAAZVvjqrYL7z/7Ty2bk1HMP2mlFT/0AQAAAAAAAAGOBQAA7gIAAEmqcGfrCe8/j58y+993zD9ppRU/9AEAAAAAAAABjwUAAO4CAAAt+f0jIAjvP3dgOGNdocw/eeUVPwQCAAAAAAAAAZAFAADuAgAAs7cPyrsF7z8NsD3DqcfMP3nlFT8EAgAAAAAAAAGRBQAA7gIAAJcGnYbwA+8/pf9CI/btzD+JJRY/FAIAAAAAAAABkgUAAO4CAAC/NDMW8wDvPzlPSINCFM0/mWUWPxQCAAAAAAAAAZMFAADuAgAARfNEvI7+7j+FLU3bXTfNP6mlFj8jAgAAAAAAAAGUBQAA7gIAAGsh20uR++4/zwtSM3lazT/JJRc/IwIAAAAAAAABlQUAAO4CAABPcGgIxvnuP4EHVnsyd80/ySUXPzMCAAAAAAAAAZYFAADuAgAAT3BoCMb57j+BB1Z7MnfNP8klFz8zAgAAAAAAAAGXBQAA7gIAABkOg4Ev9u4/mY1dA3StzT+ZZRY/QgIAAAAAAAABmAUAAO4CAAAZDoOBL/buP5mNXQN0rc0/iSUWP0ICAAAAAAAAAZkFAADuAgAAGQ6DgS/27j+ZjV0DdK3NP+mkEz9SAgAAAAAAAAGaBQAA7gIAAJ/MlCfL8+4/S4lhSy3KzT8ppBA/UgIAAAAAAAABmwUAAO4CAACfzJQny/PuP0uJYUstys0/GWMMP2ICAAAAAAAAAZwFAADuAgAAn8yUJ8vz7j9LiWFLLcrNP/jhBz9iAgAAAAAAAAGdBQAA7gIAAJ/MlCfL8+4/S4lhSy3KzT9YYAE/YgIAAAAAAAABngUAAO4CAACfzJQny/PuP0uJYUstys0/zzzzPoECAAAAAAAAAZ8FAADuAgAAn8yUJ8vz7j9LiWFLLcrNP2633T6BAgAAAAAAAAGgBQAA7gIAAJ/MlCfL8+4/S4lhSy3KzT/ML78+gQIAAAAAAAABoQUAAO4CAABPcGgIxvnuP2U1YDOawM0/ySOPPpECAAAAAAAAAaIFAADuAgAAT3BoCMb57j9lNWAzmsDNP0ssMT6RAgAAAAAAAAGjBQAA7gIAAE9waAjG+e4/ZTVgM5rAzT+JJZY9kQIAAAAAAAABpAUAAO4CAABPcGgIxvnuP2U1YDOawM0/CCCAOqACAAAAAAAAAaUFAADuAgAAK3T594SB7z+zU6YSKYTIPxA++D0AAAAAAAAAAAGmBQAA7gIAACt0+feEge8/s1OmEimEyD+OOWY+IAAAAAAAAAABpwUAAO4CAAArdPn3hIHvP7NTphIphMg/iyqqPiAAAAAAAAAAAagFAADuAgAARyVsO1CD7z+15qHCPmTIP8433z4gAAAAAAAAAAGpBQAA7gIAAEclbDtQg+8/teahwj5kyD/POus+LwAAAAAAAAABqgUAAO4CAABHJWw7UIPvP7XmocI+ZMg/b7zxPi8AAAAAAAAAAasFAADuAgAAu68u6ld67z81HaTqM3TIP6+99j4/AAAAAAAAAAGsBQAA7gIAALuvLupXeu8/NR2k6jN0yD+wvvo+PwAAAAAAAAABrQUAAO4CAAAxOvGYX3HvPzH3rIoItMg/cL/9Pk4AAAAAAAAAAa4FAADuAgAAWWiHKGJu7z+tmrMC6OPIPxhgAD9OAAAAAAAAAAGvBQAA7gIAAKfEs0dnaO8/9+W8qu0myT9YYAE/XgAAAAAAAAABsAUAAO4CAABvYs7A0GTvP9kTx2JVcMk/mGACP14AAAAAAAAAAbEFAADuAgAA2W9tI6Fg7z+F6dNK48zJP8ggAz9uAAAAAAAAAAGyBQAA7gIAAAGeA7OjXe8/Nb/gMnEpyj8ooQQ/bgAAAAAAAAABswUAAO4CAACHXBVZP1vvP8fo7jKSj8o/aKEFP30AAAAAAAAAAbQFAADuAgAAh1wVWT9b7z+lg/065PjKP8ghBz99AAAAAAAAAAG1BQAA7gIAAKMNiJwKXe8/7TsLM9Rbyz/44Qc/jQAAAAAAAAABtgUAAO4CAADZb20joWDvP50RGBtiuMs/SSIJP40AAAAAAAAAAbcFAADuAgAAz/JJ12ll7z/LsCLb+gTMP2miCT+dAAAAAAAAAAG4BQAA7gIAAD23FOWWbO8/x4ore89EzD+ZYgo/nQAAAAAAAAABuQUAAO4CAAAJDFsJXXTvP0MuMvOudMw/qaIKP50AAAAAAAAAAboFAADuAgAAlYGYWlV97z+RDDdLypfMP6miCj+8AAAAAAAAAAG7BQAA7gIAAB/31atNhu8/wdE4a46kzD+pogo/vAAAAAAAAAABvAUAAO4CAACrbBP9RY/vP8HROGuOpMw/ueIKP7wAAAAAAAAAAb0FAADuAgAAd8FZIQyX7z9BmzZDmZTMP8kiCz+8AAAAAAAAAAG+BQAA7gIAAAM3l3IEoO8/j58y+993zD/JIgs/ywAAAAAAAAABvwUAAO4CAACz2mpT/6XvP2FtLIsxS8w/6aILP8sAAAAAAAAAAcAFAADuAgAAZX4+NPqr7z9J5yQD8BTMPwkjDD/bAAAAAAAAAAHBBQAA7gIAAFkBG+jCsO8/HUgaQ1fIyz9ZYw0/2wAAAAAAAAABwgUAAO4CAACRYwBvWbTvP+2oD4O+e8s/qaMOP+sAAAAAAAAAAcMFAADuAgAATYT3m4u17z/zYQKT/xvLPxlkED/rAAAAAAAAAAHEBQAA7gIAAE2E95uLte8/q6n0mg+5yj+JJBI/9wAAAAAAAAABxQUAAO4CAADTQglCJ7PvPzMs5YJbSco/GWUUP/cAAAAAAAAAAcYFAADuAgAA+3Cf0Smw7z+3rtVqp9nJP4klFj8HAQAAAAAAAAHHBQAA7gIAAEvNy/Auqu8/o07FQpFjyT8KJhg/BwEAAAAAAAAByAUAAO4CAACZKfgPNKTvP8eztjo/+sg/WmYZPxcBAAAAAAAAAckFAADuAgAAKWUtAged7z99+6hCT5fIP6qmGj8XAQAAAAAAAAHKBQAA7gIAAJ/v77AOlO8/aQidaiNByD8KJxw/JgEAAAAAAAABywUAAO4CAABzCi52r4vvP9NLk7rs+sc/2mYbPyYBAAAAAAAAAcwFAADuAgAAK3T594SB7z/XcYoaGLvHP4omGj8mAQAAAAAAAAHNBQAA7gIAAP+ON70lee8/JXaG0l6exz955RU/NgEAAAAAAAABzgUAAO4CAABZaIcoYm7vP1vOg6I4i8c/aaMNPzYBAAAAAAAAAc8FAADuAgAA66O8GjVn7z8/IoW6y5THP/C++z5VAQAAAAAAAAHQBQAA7gIAAF8uf8k8Xu8/DcqH6vGnxz8ssMA+VQEAAAAAAAAB0QUAAO4CAAAzSb2O3VXvPws3jDrcx8c/yCCDPlUBAAAAAAAAAdIFAADuAgAAgaXpreJP7z9tLpTKTgHIP0kiCT5lAQAAAAAAAAHTBQAA7gIAAHFxmrZOSe8/zyWcWsE6yD8IIIA8ZQEAAAAAAAAB1AUAAO4CAAAtDY235cPvP6M0extJg84/CSUUPgAAAAAAAAAAAdUFAADuAgAA6S2E5BfF7z/tf4TDTsbOPymiiD4QAAAAAAAAAAHWBQAA7gIAAGNvcj58x+8/Z5CPixgWzz9MMcU+EAAAAAAAAAAB1wUAAO4CAABjb3I+fMfvP+OgmlPiZc8/SCABPx8AAAAAAAAAAdgFAADuAgAASb7/+rDF7z8RQKUTe7LPP7njDj8fAAAAAAAAAAHZBQAA7gIAAM18EaFMw+8/lJnYdVME0D8ZZBA/HwAAAAAAAAAB2gUAAO4CAACVGiwatr/vP2oE32maMtA/2WMPPz4AAAAAAAAAAdsFAADuAgAAASjLfIa77z+O4OVlEmTQP1ljDT8+AAAAAAAAAAHcBQAA7gIAAMnF5fXvt+8/mBDueR2f0D+YYQY/PgAAAAAAAAAB3QUAAO4CAABZARvowrDvP66W9QFf1dA/TzzxPk4AAAAAAAAAAd4FAADuAgAA6zxQ2pWp7z9c//2ZAhLRP+uttz5OAAAAAAAAAAHfBQAA7gIAAL9Xjp82oe8/sqAGtj5Q0T+QPno+TgAAAAAAAAAB4AUAAO4CAABbEOfdQJXvP2QJD07ijNE/iCEGPl4AAAAAAAAAAeEFAADuAgAA3RfN2H+H7z9sORdi7cfRPwgggDxeAAAAAAAAAAHiBQAA7gIAAFTqkEpDWtY/7ASxvvsc1j8IIIA6AAAAAAAAAAAB4wUAAO4CAABzUi85a2fWP4Tnsc5dI9Y/CiggPBAAAAAAAAAAAeQFAADuAgAAc1IvOWtn1j+E57HOXSPWP4wvvj0QAAAAAAAAAAHlBQAA7gIAAMscs64peNY/7ASxvvsc1j8LLTQ+IAAAAAAAAAAB5gUAAO4CAADLHLOuKXjWP+wEsb77HNY/jTRSPiAAAAAAAAAAAecFAADuAgAAkqsBMhWQ1j8gXa6O1QnWP086aT4vAAAAAAAAAAHoBQAA7gIAACHYai5qpNY/7JesbhH91T+QP34+LwAAAAAAAAAB6QUAAO4CAABuJctX8bnWP3q3qbpS6NU/SSKJPj8AAAAAAAAAAeoFAADuAgAAKjf2jqXW1j+uD6eKLNXVP4kkkj4/AAAAAAAAAAHrBQAA7gIAAGkHM2z18NY/mPajUtW+1T9KJpk+TgAAAAAAAAAB7AUAAO4CAADYvDGEpBPXPzJsoBJNpdU/6qefPk4AAAAAAAAAAe0FAADuAgAAyzBCQu8z1z/aN5xG+4bVP2qppT5eAAAAAAAAAAHuBQAA7gIAAOmJFDuZXNc/ggOYeqlo1T+rqqo+XgAAAAAAAAAB7wUAAO4CAADRgAGtrIHXP95dk6YmR9U/K6ywPm4AAAAAAAAAAfAFAADuAgAAq/rK0oir1z+Sf45OCyTVP4sttj5uAAAAAAAAAAHxBQAA7gIAAEOViyWX1tc/rr6I5o361D8ML7w+fQAAAAAAAAAB8gUAAO4CAAAWkjH/OwXYP8r9gn4Q0dQ/TDDBPn0AAAAAAAAAAfMFAADuAgAA5I7X2OAz2D/0knyKyaLUP8wxxz6NAAAAAAAAAAH0BQAA7gIAAO3tYjkcZtg/eO91Eupy1D/NMss+jQAAAAAAAAAB9QUAAO4CAACybeXGiZnYPwaibg5BPtQ/DTTQPo0AAAAAAAAAAfYFAADuAgAANA5fgSnO2D+YVGcKmAnUPw011D6dAAAAAAAAAAH3BQAA7gIAALau2DvJAtk/2pVf/r3R0z8uttg+nQAAAAAAAAAB+AUAAO4CAAAu0i6qMTzZP2pIWPoUndM/DjfcPqwAAAAAAAAAAfkFAADuAgAAbpOfkQNy2T9UwlBy02bTP8433z6sAAAAAAAAAAH6BQAA7gIAAPAzGUyjptk/mANJZvku0z/uuOM+vAAAAAAAAAAB+wUAAO4CAAAu9YkzddzZP4J9Qd63+NI/rrnmPrwAAAAAAAAAAfwFAADuAgAALNfxR3kT2j8QMDraDsTSP0866T7LAAAAAAAAAAH9BQAA7gIAADI2fai0Rdo/7lMz3paS0j/vuus+ywAAAAAAAAAB/gUAAO4CAAB9dBHcvXbaP3CwLGa3YtI/b7vtPtsAAAAAAAAAAf8FAADuAgAAyLKlD8en2j/yDCbu1zLSPy+88D7bAAAAAAAAAAEABgAA7gIAAFXQQhae19o/HKIf+pAE0j+PPPI+6wAAAAAAAAABAQYAAO4CAABeL8522QnbP0Q3GQZK1tE/L730PusAAAAAAAAAAQIGAADuAgAALSx0UH442z8UBROWm6nRPw899D76AAAAAAAAAAEDBgAA7gIAALtJEVdVaNs/igsNqoV+0T+vvfY++gAAAAAAAAABBAYAAO4CAABLZ65dLJjbPwASB75vU9E/ED74PgoBAAAAAAAAAQUGAADuAgAAk6VCkTXJ2z8opwDKKCXRP9A++z4KAQAAAAAAAAEGBgAA7gIAACPD35cM+ds/Ujz61eH20D8QP/w+GgEAAAAAAAABBwYAAO4CAAA0n45EfybcP8hC9OnLy9A/kD/+PhoBAAAAAAAAAQgGAADuAgAAxLwrS1ZW3D/kge6BTqLQP9A//z4pAQAAAAAAAAEJBgAA7gIAABl448qWgtw/pvnonWl60D8ooAA/KQEAAAAAAAABCgYAAO4CAADpdImkO7HcP7Ti48G1VdA/SCABP0sBAAAAAAAAAQsGAADuAgAAPzBBJHzd3D8SPd/tMjTQP2igAT9LAQAAAAAAAAEMBgAA7gIAAFMM8NDuCt0/YEHbpXkX0D+IIAI/SwEAAAAAAAABDQYAAO4CAABn6J59YTjdP6f8rsOx+M8/qKACP1oBAAAAAAAAAQ4GAADuAgAA9AU8hDho3T/FO6lbNM/PP8ggAz9aAQAAAAAAAAEPBgAA7gIAAD5E0LdBmd0/d12kAxmszz/ooAM/agEAAAAAAAABEAYAAO4CAAA6JjjMRdDdP3vwn7MujM8/GGEEP2oBAAAAAAAAAREGAADuAgAAeueosxcG3j/N9JtrdW/PPyihBD96AQAAAAAAAAESBgAA7gIAAK4r9k6yQN4//UyZO09czz9IIQU/egEAAAAAAAABEwYAAO4CAACekDoXf3zeP5nClfvGQs8/WGEFP4kBAAAAAAAAARQGAADuAgAATBZ2DH653j/PGpPLoC/PP1hhBT+JAQAAAAAAAAEVBgAA7gIAAK4/heJ3/N4/TeSQo6sfzz944QU/mQEAAAAAAAABFgYAAO4CAABQSJ2LPz7fP4M8jnOFDM8/iCEGP5kBAAAAAAAAARcGAADuAgAAKLOau52D3z+5lItDX/nOP5hhBj+pAQAAAAAAAAEYBgAA7gIAAMI+jxguyt8/OV6JG2rpzj/YYQc/qQEAAAAAAAABGQYAAO4CAADpBblnkQngPyFFhuMS084/CSIIP7gBAAAAAAAAARoGAADuAgAA0fyl2aQu4D9TnYOz7L/OP0kiCT+4AQAAAAAAAAEbBgAA7gIAADI1gaUcVuA/O4SAe5Wpzj854gg/yAEAAAAAAAABHAYAAO4CAADy/deHLX7gPyNrfUM+k84/mWIKP8gBAAAAAAAAAR0GAADuAgAAEVeqgNem4D9Xw3oTGIDOP3niCT/XAQAAAAAAAAEeBgAA7gIAAI9A+I8a0OA/24x46yJwzj/pogs/1wEAAAAAAAABHwYAAO4CAABqusG19vngP8FzdbPLWc4/2WILP+cBAAAAAAAAASAGAADuAgAApMQG8msk4T/bH3SbOFDOPxljDD/nAQAAAAAAAAEhBgAA7gIAAD9fx0R6T+E/Qz1zi9ZJzj/pogs/9wEAAAAAAAABIgYAAO4CAACUGn/EunvhP13pcXNDQM4/KaMMP/cBAAAAAAAAASMGAADuAgAA6tU2RPun4T9d6XFzQ0DOP0kjDT8GAgAAAAAAAAEkBgAA7gIAAOIAc62i0+E/Qz1zi9ZJzj954w0/BgIAAAAAAAABJQYAAO4CAADaK68WSv/hP4+uc5MHTc4/mWMOPwYCAAAAAAAAASYGAADuAgAAL+dmloor4j91AnWrmlbOP8kjDz8WAgAAAAAAAAEnBgAA7gIAAMiBJ+mYVuI/pcd2y15jzj9JJBE/FgIAAAAAAAABKAYAAO4CAABhHOg7p4HiP9uMeOsicM4/aaQRPyYCAAAAAAAAASkGAADuAgAAgHW6NFGq4j+jNHsbSYPOPwklFD8mAgAAAAAAAAEqBgAA7gIAAOKtlQDJ0eI/VTB/YwKgzj8ZZRQ/RQIAAAAAAAABKwYAAO4CAACHxXmfDvjiP29JgptZts4/ueUWP0UCAAAAAAAAASwGAADuAgAAzUziJ7sd4z9ttobrQ9bOP+mlFz9FAgAAAAAAAAEtBgAA7gIAAPci2GycQeM/uZSLQ1/5zj+KJho/RQIAAAAAAAABLgYAAO4CAABj2NaES2TjP51VkavcIs8/qqYaP1QCAAAAAAAAAS8GAADuAgAAtdxiWS+F4z9/FpcTWkzPP/rmGz9UAgAAAAAAAAEwBgAA7gIAAEnA9wDhpOM/lZyem5uCzz865xw/ZAIAAAAAAAABMQYAAO4CAADB8hllx8LjP2GxpRustc8/aqcdP2QCAAAAAAAAATIGAADuAgAAHXTJheLe4z93N62j7evPP7rnHj90AgAAAAAAAAEzBgAA7gIAAF5EBmMy+eM/EtDanUgU0D/qpx8/dAIAAAAAAAABNAYAAO4CAAD/pL5WGxTkP2oE32maMtA/KqggP4MCAAAAAAAAATUGAADuAgAA4uR/HdIt5D/EOOM17FDQP1poIT+DAgAAAAAAAAE2BgAA7gIAAAYESrdWRuQ/Gm3nAT5v0D+aaCI/kwIAAAAAAAABNwYAAO4CAACLs49ndF/kPxja61Eoj9A/yigjP5MCAAAAAAAAATgGAADuAgAAsdJZAfl35D8WR/ChEq/QP/roIz+jAgAAAAAAAAE5BgAA7gIAADSCn7EWkeQ/vOz0dZXQ0D8aaSQ/owIAAAAAAAABOgYAAO4CAABZoWlLm6nkP6wD+lFJ9dA/WmklP7ICAAAAAAAAATsGAADuAgAA3lCv+7jC5D9Oqf4lzBbRP4opJj+yAgAAAAAAAAE8BgAA7gIAAH2xZ++h3eQ/9E4D+k440T+66SY/sgIAAAAAAAABPQYAAO4CAABg8Si2WPfkP0AtCFJqW9E/6qknP8ICAAAAAAAAAT4GAADuAgAA/1HhqUES5T8wRA0uHoDRPyuqKD/CAgAAAAAAAAE/BgAA7gIAAJ+ymZ0qLeU/yJMSjmqm0T9baik/0QIAAAAAAAABQAYAAO4CAAC5VEDrd0rlP7iqF2oey9E/m2oqP9ECAAAAAAAAAUEGAADuAgAArchQqcJq5T+qwRxG0u/RP9tqKz/xAgAAAAAAAAFCBgAA7gIAALrt06rYjOU/6EkiKrcX0j8rqyw/8QIAAAAAAAABQwYAAO4CAABqgtuVVa7lP36ZJ4oDPtI/W2stP/ECAAAAAAAAAUQGAADuAgAAeKdel2vQ5T9kWi3ygGfSP5trLj/xAgAAAAAAAAFFBgAA7gIAAL8uxx8Y9uU/oOIy1mWP0j+76y4/AAMAAAAAAAABRgYAAO4CAAClJbSRKxvmPzgyODaytdI/66svPwADAAAAAAAAAUcGAADuAgAA0fup1gw/5j+CED2OzdjSPxtsMD8QAwAAAAAAAAFIBgAA7gIAADyxqO67YeY/zu5B5uj70j9LLDE/EAMAAAAAAAABSQYAAO4CAADtRbDZOIPmPyQjRrI6GtM/W2wxPyADAAAAAAAAAUoGAADuAgAAnNq3xLWk5j8u5kl2WzXTP2usMT8gAwAAAAAAAAFLBgAA7gIAAI9OyIIAxeY/SP9MrrJL0z+LLDI/LwMAAAAAAAABTAYAAO4CAACCwthAS+XmP7rfT2JxYNM/m2wyPy8DAAAAAAAAAU0GAADuAgAA+/T6pDED5z+Gh1KSl3PTP6usMj8/AwAAAAAAAAFOBgAA7gIAABWXofJ+IOc/BL5UuoyD0z+rrDI/PwMAAAAAAAABTwYAAO4CAADQqMwpMz3nPyotV2YaldM/m2wyP04DAAAAAAAAAVAGAADuAgAAEXkJB4NX5z8EK1kKd6PTP0ssMT9OAwAAAAAAAAFRBgAA7gIAAJUoT7egcOc/hGFbMmyz0z+76y4/XgMAAAAAAAABUgYAAO4CAADida/gJ4bnP2i1XEr/vNM/q6oqP14DAAAAAAAAAVMGAADuAgAAEhKdxuOZ5z9As17uW8vTP/roIz9uAwAAAAAAAAFUBgAA7gIAAK27KQ9wqec/jiRf9ozO0z8KJhg/bgMAAAAAAAABVQYAAO4CAABJZbZX/LjnP8DpYBZR29M/eOABP24DAAAAAAAAAVYGAADuAgAAac1URiTG5z+yk2GiGuDTP0wwwT6NAwAAAAAAAAFXBgAA7gIAAPNCkpccz+c/mOdiuq3p0z8QP3w+jQMAAAAAAAABWAYAAO4CAABiB12lSdbnPyR0ZFbZ9NM/DzzwPY0DAAAAAAAAAVkGAADuAgAApnMWXekYmz8e11fy45nTPwssMD0AAAAAAAAAAAFaBgAA7gIAAMIsaoAYppo/REZannGr0z9JIgk+HwAAAAAAAAABWwYAAO4CAABWwmc13/mZP8J8XMZmu9M/zjhjPh8AAAAAAAAAAVwGAADuAgAAzmPXuchgmT/alV/+vdHTP8kjjz4fAAAAAAAAAAFdBgAA7gIAAN4cK9337Zg/JHRkVtn00z9KJpk+LwAAAAAAAAABXgYAAO4CAACW7WKfbKGYP5TBa1qCKdQ/6qefPi8AAAAAAAAAAV8GAADuAgAAavnUbo+0mD8qfnUKuW/UP2qppT4+AAAAAAAAAAFgBgAA7gIAAN4cK9337Zg/5KmBZn3H1D8LK6w+PgAAAAAAAAABYQYAAO4CAAD2V2XqpU2ZP8REkG7PMNU/K6ywPk4AAAAAAAAAAWIGAADuAgAAEpOf91OtmT+++KGueLDVPyuttD5OAAAAAAAAAAFjBgAA7gIAANblvaNHM5o/KI22ouBE1j8MLrg+XgAAAAAAAAABZAYAAO4CAABuRE4fXsyaP1JzzlI48dY/7K67Pm0AAAAAAAAAAWUGAADuAgAAhn+ILAwsmz9UV+im7KvXP8wvvz5tAAAAAAAAAAFmBgAA7gIAAJ66wjm6i5s/4McDl8xx2D9ssME+bQAAAAAAAAABZwYAAO4CAABmxjQJ3Z6bP/rEICPYQtk/TDHFPm0AAAAAAAAAAWgGAADuAgAAZsY0Cd2emz8Uwj2v4xPaP00yyT56AAAAAAAAAAFpBgAA7gIAAMKuUGqXeJs/Lr9aO+/k2j9NM80+egAAAAAAAAABagYAAO4CAACGf4gsDCybP2Jodq9nrNs/bbTRPokAAAAAAAAAAWsGAADuAgAAbkROH17Mmj+uvZALTWrcP4011j6JAAAAAAAAAAFsBgAA7gIAAHr9oUKNWZo/MmuoNwwV3T9uttk+mQAAAAAAAAABbQYAAO4CAAAuztkEAg2aPzbivTvWr90/TjfdPpkAAAAAAAAAAW4GAADuAgAAOoctKDGamT/IeNCL4TXeP2644T6pAAAAAAAAAAFvBgAA7gIAAPZXZeqlTZk/jmfgq8ao3j8uueQ+qQAAAAAAAAABcAYAAO4CAACyKJ2sGgGZP5QE7Q+8A98/jjnmPrgAAAAAAAAAAXEGAADuAgAABhG5DdXamD8ea/dLvE7fPy+66D64AAAAAAAAAAFyBgAA7gIAAMLh8M9Jjpg/NPH+0/2E3z+vuuo+yAAAAAAAAAABcwYAAO4CAADC4fDPSY6YPxiyBDx7rt8/L7vsPsgAAAAAAAAAAXQGAADuAgAARr6aYeFUmD/WAwj4asbfP6+77j7YAAAAAAAAAAF1BgAA7gIAAEa+mmHhVJg/1gMI+GrG3z9PPPE+2AAAAAAAAAABdgYAAO4CAABGvpph4VSYP9YDCPhqxt8/zzzzPucAAAAAAAAAAXcGAADuAgAARr6aYeFUmD/WAwj4asbfP0899T7nAAAAAAAAAAF4BgAA7gIAAGJ37oQQ4pc/JAgEsLGp3z+vvfY+9wAAAAAAAAABeQYAAO4CAAAug2BUM/WXPyib/1/Hid8/ED74PvcAAAAAAAAAAXoGAADuAgAAqqa2wpsumD8qLvsP3WnfP1A++T4GAQAAAAAAAAF7BgAA7gIAAEa+mmHhVJg/OBf2MylF3z9QPvk+BgEAAAAAAAABfAYAAO4CAADeHCvd9+2YP0gA8Vd1IN8/cL75PhYBAAAAAAAAAX0GAADuAgAA5p4Rx3bAmT/8Iez/Wf3eP3C++T4WAQAAAAAAAAF+BgAA7gIAABJcMr6j8po/pO3nMwjf3j+wvvo+JgEAAAAAAAABfwYAAO4CAAAiYP+RoZecP0Bj5PN/xd4/kD76PiYBAAAAAAAAAYAGAADuAgAAUp8Gc02cnj90u+HDWbLeP9A++z4mAQAAAAAAAAGBBgAA7gIAAM0MpLBTgKA/6C7gJy6n3j+wvvo+NQEAAAAAAAABggYAAO4CAAA1+YzlC/+hP05M3xfMoN4/8L77PjUBAAAAAAAAAYMGAADuAgAAGwnMiCy3oz9OTN8XzKDeP1A//T5FAQAAAAAAAAGEBgAA7gIAAHM8YZq1qKU/6C7gJy6n3j+wv/4+RQEAAAAAAAABhQYAAO4CAAAPn77pyeanP4IR4TeQrd4/GGAAP1UBAAAAAAAAAYYGAADuAgAAKSVyp0Zeqj8MnuLTu7jeP2igAT9VAQAAAAAAAAGHBgAA7gIAAHvgpgrgK60/jNTk+7DI3j/YYAM/ZAEAAAAAAAABiAYAAO4CAACsXDw6qBSwPwwL5yOm2N4/OOEEP2QBAAAAAAAAAYkGAADuAgAAxt0sWt20sT8weunPM+reP8ghBz90AQAAAAAAAAGKBgAA7gIAAKrta/39bLM/WOnre8H73j8pogg/dAEAAAAAAAABiwYAAO4CAAA+krKLm0a1P9Qf7qO2C98/qaIKP4MBAAAAAAAAAYwGAADuAgAAmsVHnSQ4tz+sHfBHExrfP/niCz+DAQAAAAAAAAGNBgAA7gIAAM6BcsoHOLk/iBvy628o3z9ZYw0/kwEAAAAAAAABjgYAAO4CAAD6wHmrszy7PxKo84ebM98/mWMOP5MBAAAAAAAAAY8GAADuAgAABokWqLlPvT9EbfWnX0DfP+mjDz+jAQAAAAAAAAGQBgAA7gIAAPpWbAxRbL8/0vn2Q4tL3z8ZZBA/owEAAAAAAAABkQYAAO4CAABrlT3sPMnAP7hN+FseVd8/SSQRP7IBAAAAAAAAAZIGAADuAgAA6zp6RCTVwT+coflzsV7fP4kkEj+yAQAAAAAAAAGTBgAA7gIAAHZd2uhC3MI/Ki77D91p3z/JJBM/wgEAAAAAAAABlAYAAO4CAACbOJPLa9fDP2pJ/KPXcd8/CSUUP8IBAAAAAAAAAZUGAADuAgAAzpBv+svNxD9Mnf27anvfP0klFT/SAQAAAAAAAAGWBgAA7gIAAJIkgRv/vMU/6H/+y8yB3z+JJRY/0gEAAAAAAAABlwYAAO4CAABwstnUoKLGPyib/1/Hid8/ueUWP9IBAAAAAAAAAZgGAADuAgAA8XWuGIR3xz/CfQBwKZDfP/nlFz/hAQAAAAAAAAGZBgAA7gIAABDy25pxQMg/WmABgIuW3z865hg/4QEAAAAAAAABmgYAAO4CAADZo4WnoPjIP0wKAgxVm98/WmYZP/EBAAAAAAAAAZsGAADuAgAAtU92TD6nyT/YlgOogKbfP3rmGT/xAQAAAAAAAAGcBgAA7gIAADG0vy/mSco/GLIEPHuu3z+qpho/AAIAAAAAAAABnQYAAO4CAABK0WFRmODKP0x3Blw/u98/yiYbPwACAAAAAAAAAZ4GAADuAgAAjuKRoydkyz8idQgAnMnfP8omGz8QAgAAAAAAAAGfBgAA7gIAAHCsGjTB28s/oqsKKJHZ3z/65hs/EAIAAAAAAAABoAYAAO4CAADksdi2LUzMP8YaDdQe698/+uYbPyACAAAAAAAAAaEGAADuAgAA/uwSxNurzD/siQ+ArPzfPwonHD8gAgAAAAAAAAGiBgAA7gIAAKpjgsNcBM0/48MIkoQF4D8KJxw/LwIAAAAAAAABowYAAO4CAAB6UVyng07NP8/CCeSyDOA/GmccPy8CAAAAAAAAAaQGAADuAgAA5veOybSMzT/CbApwfBHgP/rmGz8/AgAAAAAAAAGlBgAA7gIAAGiYCIRUwc0/D94KeK0U4D8KJxw/PwIAAAAAAAABpgYAAO4CAAAAM8nWYuzNP2L6Crp5FeA/GmccP08CAAAAAAAAAacGAADuAgAAvET0DRcJzj9ppQr0FBPgPxpnHD9PAgAAAAAAAAGoBgAA7gIAAILTQpECIc4/KYoJYBoL4D8aZxw/XgIAAAAAAAABqQYAAO4CAADmGupS+CzOP0M2CEiHAeA/CiccP14CAAAAAAAAAaoGAADuAgAAUt+0YCU0zj+K/wtAJOPfPyqnHD9uAgAAAAAAAAGrBgAA7gIAAEpikRTuOM4/WM0F0HW23z8KJxw/bgIAAAAAAAABrAYAAO4CAADancYGwTHOP/TV/T8Dfd8/GmccP30CAAAAAAAAAa0GAADuAgAAeFYfRcslzj9sb/MDAzLfP+qmGz99AgAAAAAAAAGuBgAA7gIAAKZKrXWoEs4/DAvnI6bY3j/aZhs/jQIAAAAAAAABrwYAAO4CAADQPjumhf/NPypw2BtUb94/qqYaP40CAAAAAAAAAbAGAADuAgAAADPJ1mLszT/OnsfrDPbdP5pmGj+NAgAAAAAAAAGxBgAA7gIAALLlaK3b1s0/7pa0k9Bs3T965hk/nQIAAAAAAAABsgYAAO4CAABOnsHr5crNPyo7oCMB2tw/WmYZP50CAAAAAAAAAbMGAADuAgAAWhvlNx3GzT9yNYsnaELcPyqmGD+8AgAAAAAAAAG0BgAA7gIAANZc05GByM0/fBR1l9Si2z/55Rc/vAIAAAAAAAABtQYAAO4CAAAuJ1cHQNnNP4bzXgdBA9s/2WUXP7wCAAAAAAAAAbYGAADuAgAAbveT5I/zzT+Q0kh3rWPaP7nlFj/MAgAAAAAAAAG3BgAA7gIAABIPeIPVGc4/mLEy5xnE2T9ppRU/zAIAAAAAAAABuAYAAO4CAACsqTjW40TOP/ABHV+3J9k/WWUVP8wCAAAAAAAAAbkGAADuAgAAtAjENh93zj+SwwffhY7YPxllFD/bAgAAAAAAAAG6BgAA7gIAALxnT5daqc4/zmfzbrb71z8ZZRQ/2wIAAAAAAAABuwYAAO4CAADExtr3ldvOPwoM3/7maNc/GWUUP+sCAAAAAAAAAbwGAADuAgAA4h+t8D8Ezz/gksueedzWP/nkEz/rAgAAAAAAAAG9BgAA7gIAAJK0tNu8Jc8/AIu4Rj1T1j/55BM/+gIAAAAAAAABvgYAAO4CAABcQwNfqD3PP2KepoL70dU/6aQTP/oCAAAAAAAAAb8GAADuAgAAygfObNVEzz9clJXOG1fVP/nkEz8KAwAAAAAAAAHABgAA7gIAAGTAJqvfOM8/4haGtmfn1D/55BM/CgMAAAAAAAABwQYAAO4CAAAi8OnNjx7PPwJ8d64VftQ/OeUUPxoDAAAAAAAAAcIGAADuAgAAoE9wE/Dpzj/83mpKICPUPznlFD8aAwAAAAAAAAHDBgAA7gIAAN7euXsAm84/2pVf/r3R0z9ppRU/KQMAAAAAAAABxAYAAO4CAABeXNisXC/OP5JKVla4jtM/ueUWPykDAAAAAAAAAcUGAADuAgAADs6EDpawzT/GNU/Wp1vTP+mlFz85AwAAAAAAAAHGBgAA7gIAAIjsF9+2Es0/iq1J8sIz0z8aZhg/OQMAAAAAAAABxwYAAO4CAAC2vUqGUF/MP37qRS6iGNM/OuYYPzkDAAAAAAAAAcgGAADuAgAANPp1Qm2Kyz9MJUQO3gvTP0omGT9JAwAAAAAAAAHJBgAA7gIAAPYkdsfVmMo/skJD/nsF0z9KJhk/SQMAAAAAAAABygYAAO4CAAB1fzlv7ozJP2bRQvZKAtM/SiYZP1gDAAAAAAAAAcsGAADuAgAAnQ95oUhwyD8AtEMGrQjTPyqmGD9YAwAAAAAAAAHMBgAA7gIAABcLseglMsc/mpZEFg8P0z8qphg/dwMAAAAAAAABzQYAAO4CAACxfVMUqeXFPzJ5RSZxFdM/CiYYP3cDAAAAAAAAAc4GAADuAgAAb2dgJNKKxD8kI0ayOhrTP+mlFz93AwAAAAAAAAHPBgAA7gIAAMoJxnIFJMM/vgVHwpwg0z+55RY/dwMAAAAAAAAB0AYAAO4CAAAwKU8NcLjBP7CvR05mJdM/eeUVP4cDAAAAAAAAAdEGAADuAgAABA2jtQdUwD/+IEhWlyjTPwklFD+HAwAAAAAAAAHSBgAA7gIAAIpqg9eY7b0/mANJZvku0z955BE/lwMAAAAAAAAB0wYAAO4CAAD6wHmrszy7P4qtSfLCM9M/ySMPP5cDAAAAAAAAAdQGAADuAgAA/DQNhqW7uD9uAUsKVj3TP7niCj+mAwAAAAAAAAHVBgAA7gIAAKg9qEsUXLY/rhxMnlBF0z9IIQU/pgMAAAAAAAAB1gYAAO4CAADY5rzLIjG0P4gaTkKtU9M/r732PrYDAAAAAAAAAdcGAADuAgAAkK1uUgg2sj8i/U5SD1rTP4011j62AwAAAAAAAAHYBgAA7gIAAIwmxcpBjLA/BlFQaqJj0z+qppo+xgMAAAAAAAAB2QYAAO4CAAAtenGTpCSuP+6kUYI1bdM/jDBCPsYDAAAAAAAAAdoGAADuAgAAIe4Ebpajqz84FlKKZnDTP4kllj3VAwAAAAAAAAHbBgAA7gIAAOW0tvR7qKk/4E5SDv9x0z8IIIA61QMAAAAAAAAB3AYAAO4CAACcmm2oCW/uP4q67gXno9A/DDDAPAAAAAAAAAAAAd0GAADuAgAA6/aZxw5p7j8I8fAt3LPQP4422j0PAAAAAAAAAAHeBgAA7gIAAOv2mccOae4/CPHwLdyz0D8MMUQ+DwAAAAAAAAAB3wYAAO4CAADr9pnHDmnuPwjx8C3cs9A/aaONPh8AAAAAAAAAAeAGAADuAgAAOFPG5hNj7j+WffLJB7/QP6qmmj4fAAAAAAAAAAHhBgAA7gIAADhTxuYTY+4/ln3yyQe/0D+qqaY+LwAAAAAAAAAB4gYAAO4CAAA4U8bmE2PuP5Z98skHv9A/a6yxPi8AAAAAAAAAAeMGAADuAgAAOFPG5hNj7j+WffLJB7/QP6yuuj4+AAAAAAAAAAHkBgAA7gIAADhTxuYTY+4/ln3yyQe/0D+MMMI+PgAAAAAAAAAB5QYAAO4CAAA4U8bmE2PuP5Z98skHv9A/LbLIPj4AAAAAAAAAAeYGAADuAgAAOFPG5hNj7j+WffLJB7/QP80zzz5eAAAAAAAAAAHnBgAA7gIAADhTxuYTY+4/vH/wJauw0D8NNdQ+XgAAAAAAAAAB6AYAAO4CAAA4U8bmE2PuP7x/8CWrsNA/rrbaPl4AAAAAAAAAAekGAADuAgAAOFPG5hNj7j+8f/Alq7DQPy644D5tAAAAAAAAAAHqBgAA7gIAADhTxuYTY+4/vH/wJauw0D/uuec+bQAAAAAAAAAB6wYAAO4CAAA4U8bmE2PuP7x/8CWrsNA/zzvvPn0AAAAAAAAAAewGAADuAgAAECUwVxFm7j+Kuu4F56PQP8899z59AAAAAAAAAAHtBgAA7gIAABAlMFcRZu4/irruBeej0D/QP/8+fQAAAAAAAAAB7gYAAO4CAAAQJTBXEWbuP4q67gXno9A/yCADP4wAAAAAAAAAAe8GAADuAgAAECUwVxFm7j+Kuu4F56PQP6ihBj+MAAAAAAAAAAHwBgAA7gIAAMLIAzgMbO4/5IHugU6i0D954gk/nAAAAAAAAAAB8QYAAO4CAADCyAM4DGzuP+SB7oFOotA/GWMMP5wAAAAAAAAAAfIGAADuAgAATj5BiQR17j/kge6BTqLQP5ljDj+sAAAAAAAAAAHzBgAA7gIAALwCDJcxfO4/5IHugU6i0D8JJBA/rAAAAAAAAAAB9AYAAO4CAADo583RkITuP5gQ7nkdn9A/WWQRP7sAAAAAAAAAAfUGAADuAgAAjw5+ZlSP7j/w1+31hJ3QP5lkEj+7AAAAAAAAAAH2BgAA7gIAAJLFqRGxmu4/WPXs5SKX0D/JJBM/ywAAAAAAAAAB9wYAAO4CAACyLUgA2afuP2ZL7FlZktA/+eQTP9sAAAAAAAAAAfgGAADuAgAAMyZiBZq17j9yoevNj43QPznlFD/bAAAAAAAAAAH5BgAA7gIAAM3P7k0mxe4/gPfqQcaI0D9ZZRU/2wAAAAAAAAAB+gYAAO4CAAAJ6f9/GdTuP4xN6rX8g9A/iSUWP+oAAAAAAAAAAfsGAADuAgAARQIRsgzj7j9A3Omty4DQP6mlFj/qAAAAAAAAAAH8BgAA7gIAAGdqr6A08O4/mqPpKTN/0D/JJRc//AAAAAAAAAAB/QYAAO4CAADJsVZiKvzuP5qj6Skzf9A/2WUXP/wAAAAAAAAAAf4GAADuAgAAb9gG9+0G7z+ao+kpM3/QP+mlFz/8AAAAAAAAAAH/BgAA7gIAAJu9yDFND+8/QNzprcuA0D/ppRc/GwEAAAAAAAABAAcAAO4CAACr8Rcp4RXvP4xN6rX8g9A/6aUXPxsBAAAAAAAAAQEHAADuAgAA/wRw80Ib7z8yhuo5lYXQP7nlFj8bAQAAAAAAAAECBwAA7gIAAP8EcPNCG+8/MobqOZWF0D9ppRU/KwEAAAAAAAABAwcAAO4CAAAPOb/q1iHvPyYw68VeitA/6aQTPysBAAAAAAAAAQQHAADuAgAADzm/6tYh7z8mMOvFXorQPxlkED8rAQAAAAAAAAEFBwAA7gIAACFtDuJqKO8/vhLs1cCQ0D/pogs/OgEAAAAAAAABBgcAAO4CAABzgGaszC3vP/4t7Wm7mNA/6KADPzoBAAAAAAAAAQcHAADuAgAAc4BmrMwt7z/+Le1pu5jQP8877z5KAQAAAAAAAAEIBwAA7gIAANfHDW7COe8/8Nft9YSd0D+sscY+SgEAAAAAAAABCQcAAO4CAABhPUu/ukLvP+SB7oFOotA/SSONPloBAAAAAAAAAQoHAADuAgAASUMEJ0xM7z88Se79taDQP4opJj5aAQAAAAAAAAELBwAA7gIAAAsbJ//aWO8/5IHugU6i0D8ON1w9aQEAAAAAAAABDAcAAO4CAAD/dYvgIV7RPwm+2rEOyMI/CCCAOgAAAAAAAAAAAQ0HAADuAgAA/3WL4CFe0T/s6+RpdhHDPwgggDoQAAAAAAAAAAEOBwAA7gIAACtbTRuBZtE//Uv1kYyHwz+JJZY9EAAAAAAAAAABDwcAAO4CAABhvTKiF2rRP3jJBKpA98M/SSUVPhAAAAAAAAAAARAHAADuAgAA3f4g/Hts0T89JRkaEIrEP0sqKT4fAAAAAAAAAAERBwAA7gIAAAjk4jbbdNE/MkYvqqMpxT/MLjs+HwAAAAAAAAABEgcAAO4CAADx6ZuebH7RP/YOSGpd3MU/DTNMPi8AAAAAAAAAARMHAADuAgAAElI6jZSL0T+dK2JCqpjGPw43XD4vAAAAAAAAAAEUBwAA7gIAAPDaz6jumdE/RUh8GvdUxz/POms+PgAAAAAAAAABFQcAAO4CAADOY2XESKjRPwcRldqwB8g/jz12Pj4AAAAAAAAAARYHAADuAgAA7ssDs3C10T+xwKpiE6TIP0gggT4+AAAAAAAAAAEXBwAA7gIAAA80oqGYwtE/QVe9sh4qyT9ooYU+XgAAAAAAAAABGAcAAO4CAAD4OVsJKszRPwlGzdIDnck/iSKKPl4AAAAAAAAAARkHAADuAgAAn2ALnu3W0T+3G9q6kfnJP4kjjj5eAAAAAAAAAAEaBwAA7gIAAA0l1qsa3tE/GRPiSgQzyj8JJJA+bQAAAAAAAAABGwcAAO4CAABEh7syseHRPxmA5pruUso/iSSSPm0AAAAAAAAAARwHAADuAgAARIe7MrHh0T8ZgOaa7lLKP8kkkz56AAAAAAAAAAEdBwAA7gIAAESHuzKx4dE/GYDmmu5Syj+JJZY+egAAAAAAAAABHgcAAO4CAAACqLJf4+LRP0tr3xreH8o/KqaYPnoAAAAAAAAAAR8HAADuAgAAyUXN2Ezf0T/pc9eKa+bJPyqnnD6KAAAAAAAAAAEgBwAA7gIAAFuBAssf2NE/8SzKmqyGyT+KKKI+igAAAAAAAAABIQcAAO4CAAAvnECQwM/RPyk+unrHE8k/CyqoPpkAAAAAAAAAASIHAADuAgAAR5aHKC/G0T+zU6YSKYTIP8sqqz6ZAAAAAAAAAAEjBwAA7gIAAKBv15Nru9E/1d6OagLbxz+LK64+qQAAAAAAAAABJAcAAO4CAAD5SCf/p7DRPy/CdJK1Hsc/iyyyPqkAAAAAAAAAASUHAADuAgAAlgGAPbKk0T+hUVmi1VjGPyuttD64AAAAAAAAAAEmBwAA7gIAAK37xtUgm9E/4Rs8kjGGxT/rrbc+uAAAAAAAAAABJwcAAO4CAAAG1RZBXZDRPwU6IJogvcQ/LK64PsgAAAAAAAAAASgHAADuAgAAYa5mrJmF0T/f5gOa3vDDP0wuuT7IAAAAAAAAAAEpBwAA7gIAAHeorUQIfNE/HB7r2SQ+wz8srrg+2AAAAAAAAAABKgcAAO4CAADFBNpjDXbRP/Q30ynNkcI/bK65PtgAAAAAAAAAASsHAADuAgAAV0APVuBu0T+W+b2pm/jBP2yvvT7nAAAAAAAAAAEsBwAA7gIAAKWcO3XlaNE/nkWsafJ4wT+ML74+5wAAAAAAAAABLQcAAO4CAAArW00bgWbRP76qnWGgD8E/TDDBPvcAAAAAAAAAAS4HAADuAgAAbjpW7k5l0T9dRpGBQ7bAP6ywwj73AAAAAAAAAAEvBwAA7gIAAOh7REizZ9E/FPuH2T1zwD+sscY+BwEAAAAAAAABMAcAAO4CAACbHxgprm3RP7ADgEnLOcA/7LHHPgcBAAAAAAAAATEHAADuAgAAhCXRkD930T+C0XnZHA3APw0zzD4WAQAAAAAAAAEyBwAA7gIAANzvVAb+h9E/nKvrIsfgvz/ts88+FgEAAAAAAAABMwcAAO4CAAAnPbUvhZ3RPzoh6OI+x78/bbTRPiYBAAAAAAAAATQHAADuAgAAaA3yDNW30T+ePufS3MC/Py211D4mAQAAAAAAAAE1BwAA7gIAAFAE337o3NE/AsnqEmXavz/NNdc+NQEAAAAAAAABNgcAAO4CAADonp/R9gfSP2xT7lLt878/jjbaPjUBAAAAAAAAATcHAADuAgAAKWAQucg90j8ZtHrpfhPAPw433D41AQAAAAAAAAE4BwAA7gIAAJ+DZicxd9I/Ms19IdYpwD+ut94+RQEAAAAAAAABOQcAAO4CAAB57mNXj7zSP0vmgFktQMA/DjjgPkUBAAAAAAAAAToHAADuAgAAwh0slRoJ0z8XjoOJU1PAP6644j5VAQAAAAAAAAE7BwAA7gIAADgytg0FXtM/4DWGuXlmwD8uueQ+VQEAAAAAAAABPAcAAO4CAAAliC7gU7XTP8eJh9EMcMA/rrnmPmQBAAAAAAAAAT0HAADuAgAACWGDZmsR1D/HiYfRDHDAPy+66D5kAQAAAAAAAAE+BwAA7gIAAOC8tKBLctQ/exiHydtswD+POuo+dAEAAAAAAAABPwcAAO4CAAC5GObaK9PUPy6nhsGqacA/DzvsPnQBAAAAAAAAAUAHAADuAgAADbYFb3A21T+vcISZtVnAP2+77T6EAQAAAAAAAAFBBwAA7gIAAF9TJQO1mdU/fKuCefFMwD/PO+8+hAEAAAAAAAABQgcAAO4CAAA3r1Y9lfrVP7ADgEnLOcA/DzzwPpMBAAAAAAAAAUMHAADuAgAAHIirw6xW1j+Y6nwRdCPAP2+88T6TAQAAAAAAAAFEBwAA7gIAAE29LGnJrNY/NGB50esJwD+vvPI+owEAAAAAAAABRQcAAO4CAACLb9FaHf7WPzaO7DIp578/Dz30PqMBAAAAAAAAAUYHAADuAgAAnTy0ERJH1z9ueeWyGLS/P2+99T6yAQAAAAAAAAFHBwAA7gIAAEBFzLrZiNc/cJ/cEkR0vz/PPfc+sgEAAAAAAAABSAcAAO4CAABGpFcbFbvXP6aK1ZIzQb8/cL75PsIBAAAAAAAAAUkHAADuAgAA4T4YbiPm1z/cdc4SIw6/P9A++z7CAQAAAAAAAAFKBwAA7gIAABaSMf87Bdg/rkPIonThvj9QP/0+0gEAAAAAAAABSwcAAO4CAADcIICCJx3YPxb0wkIou74/kD/+PtIBAAAAAAAAAUwHAADuAgAANOsD+OUt2D+wab8CoKG+P/C//z7hAQAAAAAAAAFNBwAA7gIAAJgyq7nbOdg/5MG80nmOvj8YYAA/4QEAAAAAAAABTgcAAO4CAACYMqu52znYP+TBvNJ5jr4/GGAAP+EBAAAAAAAAAU8HAADuAgAAmDKruds52D/kwbzSeY6+PyigAD/xAQAAAAAAAAFQBwAA7gIAAIy1h22kPtg/QpPNAsEHvz8YYAA/8QEAAAAAAAABUQcAAO4CAADaEbSMqTjYP6Rk3jIIgb8/GGAAPwECAAAAAAAAAVIHAADuAgAAa03pfnwx2D8ACHwBEh3APyigAD8BAgAAAAAAAAFTBwAA7gIAAP6IHnFPKtg/EmiMKSiTwD+wv/4+EAIAAAAAAAABVAcAAO4CAADRo1w28CHYPwmJorm7MsE/8L77PhACAAAAAAAAAVUHAADuAgAAKX2soSwX2D9LiL2havXBP2+99T4gAgAAAAAAAAFWBwAA7gIAALu44ZP/D9g/CSvfAfnnwj/POus+IAIAAAAAAAABVwcAAO4CAACP0x9ZoAfYP6shAnoa5MM/jjbaPi8CAAAAAAAAAVgHAADuAgAAFpIx/zsF2D+ASiti6gzFP+yvvz4vAgAAAAAAAAFZBwAA7gIAAJpQQ6XXAtg/OcdVYk0/xj/IIYc+PwIAAAAAAAABWgcAAO4CAAAWkjH/OwXYP40mgXISeMc/iiYaPj8CAAAAAAAAAVsHAADuAgAAxjUF4DYL2D99aK2SObfIPwonHD1PAgAAAAAAAAFcBwAA7gIAALu44ZP/D9g/az3VYnbWyT8IIIA6TwIAAAAAAAABXQcAAO4CAADGJT3nIDfeP4r03NkD2MI/CCCAOgAAAAAAAAAAAV4HAADuAgAAxiU95yA33j+K9NzZA9jCPw444DsfAAAAAAAAAAFfBwAA7gIAANwfhH+PLd4/iGHhKe73wj+MLro9HwAAAAAAAAABYAcAAO4CAAB42Ny9mSHeP+1+4BmM8cI/iy02Ph8AAAAAAAAAAWEHAADuAgAAeNjcvZkh3j/tfuAZjPHCPw43XD4vAAAAAAAAAAFiBwAA7gIAAGLtYRupD94/CSvfAfnnwj9QP30+LwAAAAAAAAABYwcAAO4CAAD+pbpZswPePyHX3ell3sI/SSONPj4AAAAAAAAAAWQHAADuAgAAnF4TmL333T8h193pZd7CP8ommz4+AAAAAAAAAAFlBwAA7gIAAHz2dKmV6t0/PYPc0dLUwj8LKqg+TgAAAAAAAAABZgcAAO4CAABcjta6bd3dP9Vl3eE028I/yyyzPk4AAAAAAAAAAWcHAADuAgAARqNbGH3L3T/VZd3hNNvCP8wvvz5eAAAAAAAAAAFoBwAA7gIAAGoaxvwivd0/b0je8Zbhwj8NMsg+XgAAAAAAAAABaQcAAO4CAADa7VwAzqjdP7y53vnH5MI/LbTQPl4AAAAAAAAAAWoHAADuAgAAgiPZig+Y3T/tfuAZjPHCPw422D5tAAAAAAAAAAFrBwAA7gIAALAXZ7vshN0/1dLhMR/7wj+ON94+bQAAAAAAAAABbAcAAO4CAAAg6/2+l3DdP5965GFFDsM/rrjiPo0AAAAAAAAAAW0HAADuAgAAkr6UwkJc3T/SP+aBCRvDP8455z6NAAAAAAAAAAFuBwAA7gIAAENxNJm7Rt0/BAXooc0nwz/POus+jQAAAAAAAAABbwcAAO4CAAA7A91CAjDdPzfK6cGRNMM/r7vuPpwAAAAAAAAAAXAHAADuAgAA7bV8GXsa3T+2AOzphkTDP6+88j6cAAAAAAAAAAFxBwAA7gIAAGkGN2ldAd0/6sXtCUtRwz+vvfY+rAAAAAAAAAABcgcAAO4CAACid+jlcencPxqL7ykPXsM/sL76PqwAAAAAAAAAAXMHAADuAgAAHsiiNVTQ3D//3vBBomfDP7C//j6sAAAAAAAAAAF0BwAA7gIAAFc5VLJouNw/MqTyYWZ0wz9YYAE/uwAAAAAAAAABdQcAAO4CAABZSCCo5pzcP2dp9IEqgcM/uOACP7sAAAAAAAAAAXYHAADuAgAA1Zja98iD3D9LvfWZvYrDPxhhBD/LAAAAAAAAAAF3BwAA7gIAANenpu1GaNw/MRH3sVCUwz9IIQU/ywAAAAAAAAABeAcAAO4CAACX12kQ903cP7BH+dlFpMM/eOEFP9sAAAAAAAAAAXkHAADuAgAAl+Y1BnUy3D9+7/sJbLfDP4ghBj/bAAAAAAAAAAF6BwAA7gIAACC0E6KOFNw/YkP9If/Awz+IIQY/7AAAAAAAAAABewcAAO4CAABlouhq2vfbP3tcAFpW18M/mGEGP+wAAAAAAAAAAXwHAADuAgAAqZC9Mybb2z/f5gOa3vDDP5hhBj/8AAAAAAAAAAF9BwAA7gIAAKyfiSmkv9s/9/8G0jUHxD+YYQY//AAAAAAAAAABfgcAAO4CAADlEDumuKfbP6b7ChrvI8Q/qKEGPwwBAAAAAAAAAX8HAADuAgAAo0D+yGiN2z/z2Q9yCkfEP6ihBj8MAQAAAAAAAAGABwAA7gIAAB6RuBhLdNs/iykV0lZtxD+ooQY/GwEAAAAAAAABgQcAAO4CAADTQ1jvw17bP71bG0IFmsQ/mGEGPxsBAAAAAAAAAYIHAADuAgAAhvb3xTxJ2z85/yG65MnEP5hhBj8bAQAAAAAAAAGDBwAA7gIAAL9nqUJRMds/UIUpQiYAxT944QU/OgEAAAAAAAABhAcAAO4CAAAwO0BG/BzbPxiaMMI2M8U/eOEFPzoBAAAAAAAAAYUHAADuAgAA4+3fHHUH2z8uIDhKeGnFP2ihBT86AQAAAAAAAAGGBwAA7gIAANp/iMa78No/kBdA2uqixT944QU/SgEAAAAAAAABhwcAAO4CAADRETFwAtraP/YOSGpd3MU/WGEFP0oBAAAAAAAAAYgHAADuAgAACoPi7BbC2j8NlU/ynhLGP3jhBT9aAQAAAAAAAAGJBwAA7gIAAEH0k2krqto/IxtXeuBIxj944QU/WgEAAAAAAAABigcAAO4CAAD3pjNApJTaP4USXwpTgsY/mGEGP1oBAAAAAAAAAYsHAADuAgAAZ3rKQ0+A2j9PJ2aKY7XGP4ghBj9pAQAAAAAAAAGMBwAA7gIAABotahrIato/FzxtCnToxj+ooQY/aQEAAAAAAAABjQcAAO4CAADM3wnxQFXaP5Pfc4JTGMc/CSIIP3kBAAAAAAAAAY4HAADuAgAAPLOg9OtA2j9f9HoCZEvHPxliCD95AQAAAAAAAAGPBwAA7gIAAGunLiXJLdo/JwmCgnR+xz9pogk/iQEAAAAAAAABkAcAAO4CAABYvLOC2BvaP1k7iPIiq8c/iSIKP4kBAAAAAAAAAZEHAADuAgAAQdE44OcJ2j8lUI9yM97HP9liCz+YAQAAAAAAAAGSBwAA7gIAAC7mvT3399k/7WSW8kMRyD/pogs/mAEAAAAAAAABkwcAAO4CAACRPDH1aujZPwPrnXqFR8g/OeMMP6gBAAAAAAAAAZQHAADuAgAAfVG2UnrW2T9PNqcii4rIPymjDD+oAQAAAAAAAAGVBwAA7gIAAOOnKQruxtk/4/Kw0sHQyD8ZYww/twEAAAAAAAABlgcAAO4CAAAEH5Tuk7jZP8Mgu4opGsk/GWMMP7cBAAAAAAAAAZcHAADuAgAA4rb1/2ur2T+/+sMq/lnJPwkjDD/HAQAAAAAAAAGYBwAA7gIAAEgNabffm9k/oyjO4mWjyT8JIww/xwEAAAAAAAABmQcAAO4CAABshNObhY3ZP4NW2JrN7Mk/6aILP9cBAAAAAAAAAZoHAADuAgAAjfs9gCt/2T9jhOJSNTbKP+miCz/XAQAAAAAAAAGbBwAA7gIAACm0lr41c9k/+0DsAmx8yj/pogs/5gEAAAAAAAABnAcAAO4CAACEjeYpcmjZP1849JLetco/+eILP+YBAAAAAAAAAZ0HAADuAgAA3mY2la5d2T8nTfsS7+jKP+miCz/2AQAAAAAAAAGeBwAA7gIAADZAhgDrUtk/82ECk/8byz/pogs/9gEAAAAAAAABnwcAAO4CAAALW8TFi0rZPwnoCRtBUss/6aILPwYCAAAAAAAAAaAHAADuAgAA3nUCiyxC2T9r3xGrs4vLP+miCz8GAgAAAAAAAAGhBwAA7gIAAC7SLqoxPNk/0dYZOybFyz/ZYgs/BgIAAAAAAAABogcAAO4CAAC/DWScBDXZP30/ItPJAcw/2WILPxUCAAAAAAAAAaMHAADuAgAAy4qH6Dsw2T+VxSlbCzjMP8kiCz8VAgAAAAAAAAGkBwAA7gIAANUHqzRzK9k/Qy4y8650zD+54go/JQIAAAAAAAABpQcAAO4CAACepcWt3CfZP/OWOotSscw/qaIKPyUCAAAAAAAAAaYHAADuAgAAnqXFrdwn2T9XjkIbxerMP6miCj80AgAAAAAAAAGnBwAA7gIAAJ6lxa3cJ9k/u4VKqzckzT+ZYgo/NAIAAAAAAAABqAcAAO4CAACepcWt3CfZP4OaUStIV80/mWIKP0QCAAAAAAAAAakHAADuAgAAUkmZjtct2T+bIFmziY3NP4kiCj9EAgAAAAAAAAGqBwAA7gIAAALtbG/SM9k/saZgO8vDzT/pogs/VAIAAAAAAAABqwcAAO4CAAAu0i6qMTzZP3m7Z7vb9s0/SSMNP1QCAAAAAAAAAawHAADuAgAAF9jnEcNF2T9D0G477CnOP3njDT9jAgAAAAAAAAGtBwAA7gIAAHsfj9O4Udk/wXN1s8tZzj/pow8/YwIAAAAAAAABrgcAAO4CAADeZjaVrl3ZPz0XfCuric4/KaQQP3MCAAAAAAAAAa8HAADuAgAA/c7Ug9Zq2T9vSYKbWbbOP4kkEj9zAgAAAAAAAAGwBwAA7gIAANxXap8wedk/n3uICwjjzj+55BI/gwIAAAAAAAABsQcAAO4CAAC44P+6iofZPzfLjWtUCc8/OeUUP4MCAAAAAAAAAbIHAADuAgAAjexxiq2a2T/PGpPLoC/PPwklFD+SAgAAAAAAAAGzBwAA7gIAAOK29f9rq9k/sduYMx5Zzz8ZZRQ/kgIAAAAAAAABtAcAAO4CAAD4oXCiXL3ZP5Wcnpubgs8/KaUUP6ICAAAAAAAAAbUHAADuAgAAyq3icX/Q2T93XaQDGazPPymlFD+iAgAAAAAAAAG2BwAA7gIAAFnaS27U5Nk/Xx6qa5bVzz8ppRQ/sQIAAAAAAAABtwcAAO4CAADpBrVqKfnZP0Hfr9MT/88/OeUUP7ECAAAAAAAAAbgHAADuAgAAuhInOkwM2j9sl9oZsBLQPznlFD/BAgAAAAAAAAG5BwAA7gIAAD/CbOppJdo/OD/dSdYl0D9JJRU/wQIAAAAAAAABugcAAO4CAAAGUbttVT3aP6of4P2UOtA/aaUVP8ECAAAAAAAAAbsHAADuAgAAEb8SxA5U2j8oVuIlikrQP2mlFT/RAgAAAAAAAAG8BwAA7gIAAJZuWHQsbdo/9P3kVbBd0D+JJRY/0QIAAAAAAAABvQcAAO4CAAAYHp4kSobaPxpt5wE+b9A/mWUWP+ACAAAAAAAAAb4HAADuAgAA3azspzWe2j9A3Omty4DQP8klFz/gAgAAAAAAAAG/BwAA7gIAACF9KYWFuNo/vhLs1cCQ0D/ZZRc//gIAAAAAAAABwAcAAO4CAABhTWZi1dLaPzxJ7v21oNA/+eUXP/4CAAAAAAAAAcEHAADuAgAAox2jPyXt2j9iuPCpQ7LQP+mlFz8OAwAAAAAAAAHCBwAA7gIAAOPt3xx1B9s/iCfzVdHD0D8KJhg/DgMAAAAAAAABwwcAAO4CAAAlvhz6xCHbP1TP9YX31tA/GmYYPx0DAAAAAAAAAcQHAADuAgAA4c9HMXk+2z8gd/i1HerQPxpmGD8dAwAAAAAAAAHFBwAA7gIAACCghA7JWNs/klf7adz+0D8qphg/LQMAAAAAAAABxgcAAO4CAAAekbgYS3TbP1z//ZkCEtE/KqYYPy0DAAAAAAAAAccHAADuAgAAHoLsIs2P2z92GAHSWSjRPyqmGD88AwAAAAAAAAHIBwAA7gIAAJW0Doezrds/NGoEjklA0T8qphg/PAMAAAAAAAAByQcAAO4CAACTpUKRNcnbP06DB8agVtE/OuYYP0wDAAAAAAAAAcoHAADuAgAA1XV/boXj2z++Ywp6X2vRPzrmGD9MAwAAAAAAAAHLBwAA7gIAANNms3gH/9s/MEQNLh6A0T865hg/XAMAAAAAAAABzAcAAO4CAADQV+eCiRrcP0hdEGZ1ltE/SiYZP1wDAAAAAAAAAc0HAADuAgAAjWkSuj033D8UBROWm6nRP0omGT9rAwAAAAAAAAHOBwAA7gIAAIpaRsS/Utw/OnQVQim70T9aZhk/awMAAAAAAAABzwcAAO4CAADNKoOhD23cP7iqF2oey9E/aqYZP3sDAAAAAAAAAdAHAADuAgAADPu/fl+H3D+EUhqaRN7RP3rmGT97AwAAAAAAAAHRBwAA7gIAAIYt4uJFpdw/XFAcPqHs0T+KJho/ewMAAAAAAAAB0gcAAO4CAACDHhbtx8DcPzZOHuL9+tE/uuYaP4sDAAAAAAAAAdMHAADuAgAAgQ9K90nc3D9oEyACwgfSP7rmGj+LAwAAAAAAAAHUBwAA7gIAAMPfhtSZ9tw/mtghIoYU0j/aZhs/mgMAAAAAAAAB1QcAAO4CAAADsMOx6RDdP86dI0JKIdI/6qYbP5oDAAAAAAAAAdYHAADuAgAAiF8JYgcq3T+kmyXmpi/SP/rmGz+qAwAAAAAAAAHXBwAA7gIAAE7uV+XyQd0/fpknigM+0j/65hs/qgMAAAAAAAAB2AcAAO4CAABaXK87rFjdP1iXKS5gTNI/CiccP7kDAAAAAAAAAdkHAADuAgAApKkPZTNu3T+KXCtOJFnSP/rmGz+5AwAAAAAAAAHaBwAA7gIAAHi1gTRWgd0/ZFot8oBn0j/65hs/yQMAAAAAAAAB2wcAAO4CAABKwfMDeZTdP+KQLxp2d9I/CiccP8kDAAAAAAAAAdwHAADuAgAA5GqATAWk3T8UVjE6OoTSPwonHD/ZAwAAAAAAAAHdBwAA7gIAAPpV++71td0/OMUz5seV0j/65hs/2QMAAAAAAAAB3gcAAO4CAACW/4c3gsXdP2yKNQaMotI/KqccP+gDAAAAAAAAAd8HAADuAgAAcogdU9zT3T9EiDeq6LDSPyqnHD/oAwAAAAAAAAHgBwAA7gIAAFIRs2424t0/0BQ5RhS80j8aZxw/+AMAAAAAAAAB4QcAAO4CAABweVFdXu/dP7ZoOl6nxdI/GmccP/gDAAAAAAAAAeIHAADuAgAAkOHvS4b83T9QSztuCczSPzrnHD8IBAAAAAAAAAHjBwAA7gIAADYIoOBJB94/RPU7+tLQ0j8qpxw/CAQAAAAAAAAB5AcAAO4CAAA2CKDgSQfeP0T1O/rS0NI/WmcdPxcEAAAAAAAAAeUHAADuAgAATPMagzoZ3j9coTriP8fSP1pnHT8XBAAAAAAAAAHmBwAA7gIAAHjY3L2ZId4/hKM4PuO40j865xw/JwQAAAAAAAAB5wcAAO4CAACwOsJEMCXeP7r7NQ69pdI/SicdPycEAAAAAAAAAegHAADuAgAA5pyny8Yo3j9UcTLONIzSP1pnHT82BAAAAAAAAAHpBwAA7gIAAGLelSUrK94/rsst+rFq0j965x0/NgQAAAAAAAAB6gcAAO4CAAAe/4xSXSzeP3BDKBbNQtI/aqcdPzYEAAAAAAAAAesHAADuAgAAYt6VJSsr3j/0nyGe7RLSP3rnHT9GBAAAAAAAAAHsBwAA7gIAAOacp8vGKN4/0MMaonXh0T9aZx0/RgQAAAAAAAAB7QcAAO4CAABuW7lxYibeP7o9Exo0q9E/eucdP1YEAAAAAAAAAe4HAADuAgAAeNjcvZkh3j+ktwuS8nTRP3rnHT9WBAAAAAAAAAHvBwAA7gIAAP6W7mM1H94/QsADAoA70T+KJx4/ZQQAAAAAAAAB8AcAAO4CAABM8xqDOhnePyo6/Hk+BdE/eucdP2UEAAAAAAAAAfEHAADuAgAAVnA+z3EU3j9iJfX5LdLQP4onHj91BAAAAAAAAAHyBwAA7gIAAOirc8FEDd4/PEnu/bWg0D+KJx4/dQQAAAAAAAAB8wcAAO4CAAA2CKDgSQfePwDB6BnReNA/mmceP4UEAAAAAAAAAfQHAADuAgAAhmTM/04B3j+04uPBtVXQP4onHj+FBAAAAAAAAAH1BwAA7gIAANTA+B5U+90/qh/g/ZQ60D+KJx4/lAQAAAAAAAAB9gcAAO4CAACcXhOYvffdP9533c1uJ9A/iiceP5QEAAAAAAAAAfcHAADuAgAAnF4TmL333T/ed93NbifQP5pnHj+kBAAAAAAAAAH4BwAA7gIAAOy6P7fC8d0/ugjbIeEV0D+aZx4/pAQAAAAAAAAB+QcAAO4CAADsuj+3wvHdP7oI2yHhFdA/iiceP7MEAAAAAAAAAfoHAADuAgAA7Lo/t8Lx3T8s6d3VnyrQP4onHj+zBAAAAAAAAAH7BwAA7gIAAKbbNuT08t0/nMngiV4/0D9qpx0/wwQAAAAAAAAB/AcAAO4CAACcXhOYvffdP/T95FWwXdA/iiceP8MEAAAAAAAAAf0HAADuAgAA1MD4HlT73T/avuq9LYfQP2qnHT/TBAAAAAAAAAH+BwAA7gIAAP6lulmzA94//JrxuaW40D9aZx0/0wQAAAAAAAAB/wcAAO4CAACySY46rgnePxIh+UHn7tA/SicdP+IEAAAAAAAAAQAIAADuAgAAFpE1/KMV3j/CiQHaiivRP0onHT/iBAAAAAAAAAEBCAAA7gIAALA6wkQwJd4/vmMKel9r0T8qpxw/4gQAAAAAAAABAggAAO4CAABK5E6NvDTeP27MEhIDqNE/KqccP/IEAAAAAAAAAQMIAADuAgAAmDGvtkNK3j/EbRsuP+bRPxpnHD/yBAAAAAAAAAEECAAA7gIAACZeGLOYXt4/gCwjOhke0j8qpxw/AgUAAAAAAAABBQgAAO4CAADu7GY2hHbeP6QIKjaRT9I/KqccPwIFAAAAAAAAAQYIAADuAgAAtHu1uW+O3j96czAq2H3SPxpnHD8hBQAAAAAAAAEHCAAA7gIAAHoKBD1bpt4/IBk1/lqf0j8KJxw/IQUAAAAAAAABCAgAAO4CAACCeFuTFL3ePyrcOMJ7utI/+uYbPyEFAAAAAAAAAQkIAADuAgAAWITNYjfQ3j/2gzvyoc3SP/rmGz8hBQAAAAAAAAEKCAAA7gIAAPItWqvD394/KEk9Emba0j8qpxw/MAUAAAAAAAABCwgAAO4CAADyLVqrw9/ePyhJPRJm2tI/KqccPzAFAAAAAAAAAQwIAADuAgAASvjdIILw3j8a8z2eL9/SPzrnHD9ABQAAAAAAAAENCAAA7gIAAEr43SCC8N4/GvM9ni/f0j9KJx0/QAUAAAAAAAABDggAAO4CAADOtu/GHe7eP/aDO/KhzdI/uuceP1AFAAAAAAAAAQ8IAADuAgAAKJA/Mlrj3j94TTnKrL3SP+qnHz9QBQAAAAAAAAEQCAAA7gIAAI7msunN094/nk83JlCv0j866CA/XwUAAAAAAAABEQgAAO4CAADIV2Rm4rveP9KnNPYpnNI/iigiP18FAAAAAAAAARIIAADuAgAATiVCAvyd3j+uODJKnIrSP7roIj9vBQAAAAAAAAETCAAA7gIAAGYuVZDoeN4/4pAvGnZ30j8aaSQ/bwUAAAAAAAABFAgAAO4CAADEFnHxolLeP1YELn5KbNI/OukkP38FAAAAAAAAARUIAADuAgAA8hnLF/4j3j8kPyxehl/SP4opJj9/BQAAAAAAAAEWCAAA7gIAAGT8LREn9N0/ilwrTiRZ0j+KKSY/jgUAAAAAAAABFwgAAO4CAACgfKuDucDdPzzrKkbzVdI/uukmP44FAAAAAAAAARgIAADuAgAAlh0gI36O3T886ypG81XSP7rpJj+eBQAAAAAAAAEZCAAA7gIAAJK+lMJCXN0/ilwrTiRZ0j+66SY/ngUAAAAAAAABGggAAO4CAABFgACPOSvdP8p3LOIeYdI/euklP54FAAAAAAAAARsIAADuAgAAdINatZT83D9WBC5+SmzSPwopJD+tBQAAAAAAAAEcCAAA7gIAAJoJkY+40tw/lh8vEkV00j866CA/rQUAAAAAAAABHQgAAO4CAACyEqQdpa3cPxRWMTo6hNI/yiYbP70FAAAAAAAAAR4IAADuAgAAiDyu2MOJ3D9UcTLONIzSP1lkET+9BQAAAAAAAAEfCAAA7gIAAPgPRdxuddw/IBk1/lqf0j9wv/0+3AUAAAAAAAABIAgAAO4CAADiJMo5fmPcP/gWN6K3rdI/TC+9PtwFAAAAAAAAASEIAADuAgAA4iTKOX5j3D/4Fjeit63SPw89dD7cBQAAAAAAAAEiCAAA7gIAALY/CP8eW9w/EDA62g7E0j+OOeY93AUAAAAAAAABIwgAAO4CAAC2Pwj/HlvcPxAwOtoOxNI/CCCAOuwFAAAAAAAAASQIAADuAgAAznA5tJat3T/SP+aBCRvDPwgggDoAAAAAAAAAAAElCAAA7gIAAAji6jCrld0/BpjjUeMHwz8QPvg8HwAAAAAAAAABJggAAO4CAAAI4uowq5XdPwaY41HjB8M/jjfePR8AAAAAAAAAAScIAADuAgAAbDhe6B6G3T8h193pZd7CP8onHz4fAAAAAAAAAAEoCAAA7gIAAHi1gTRWgd0/JGrZmXu+wj9MLz0+HwAAAAAAAAABKQgAAO4CAAB4tYE0VoHdPyRq2Zl7vsI/DTVUPi8AAAAAAAAAASoIAADuAgAAeLWBNFaB3T/0N9MpzZHCPw87bD4vAAAAAAAAAAErCAAA7gIAAHi1gTRWgd0/9DfTKc2Rwj9IIIE+PwAAAAAAAAABLAgAAO4CAABUPhdQsI/dP1tV0hlri8I/ySKLPj8AAAAAAAAAAS0IAADuAgAAuIW+Eaab3T8n/dRJkZ7CP2mllT5eAAAAAAAAAAEuCAAA7gIAAJQOVC0Aqt0/i4fYiRm4wj+qp54+XgAAAAAAAAABLwgAAO4CAACs+c7P8LvdP6EN4BFb7sI/6qmnPl4AAAAAAAAAATAIAADuAgAAwuRJcuHN3T83yunBkTTDP6urrj5eAAAAAAAAAAExCAAA7gIAAFIRs2424t0/5p/2qR+Rwz9LLbU+bQAAAAAAAAABMggAAO4CAABk/C0RJ/TdPypYBKIP9MM/LK64Pm0AAAAAAAAAATMIAADuAgAA/qW6WbMD3j8M8xKqYV3EPyyvvD59AAAAAAAAAAE0CAAA7gIAACAOWUjbEN4/640hsrPGxD/ML78+fQAAAAAAAAABNQgAAO4CAABM8xqDOhneP+fULqJyJsU/bLDBPo0AAAAAAAAAATYIAADuAgAAhFUACtEc3j+tVjpybXnFPwwxxD6cAAAAAAAAAAE3CAAA7gIAAMY0Cd2eG94/qTBDEkK5xT/sscc+nAAAAAAAAAABOAgAAO4CAABWcD7PcRTeP0GASHKO38U/7bLLPpwAAAAAAAAAATkIAADuAgAAVnA+z3EU3j9BgEhyjt/FPw000D6sAAAAAAAAAAE6CAAA7gIAAJDh70uG/N0/2mJJgvDlxT+NNdY+rAAAAAAAAAABOwgAAO4CAAD2N2MD+uzdPyhnRTo3ycU/zjbbPrwAAAAAAAAAATwIAADuAgAAJCzxM9fZ3T8R4T2y9ZLFPy644D68AAAAAAAAAAE9CAAA7gIAAFAgf2S0xt0/FQc1EiFTxT9OOeU+ywAAAAAAAAABPggAAO4CAADC8xVoX7LdPwEUKTr1/MQ/b7rpPssAAAAAAAAAAT8IAADuAgAAbCmS8qCh3T9TPhxSZ6DEPy+77D7bAAAAAAAAAAFACAAA7gIAAIyg/NZGk90/D4YOWnc9xD8PPPA+2wAAAAAAAAABQQgAAO4CAAAqWVUVUYfdP2CwAXLp4MM/r7zyPtsAAAAAAAAAAUIIAADuAgAA/HOT2vF+3T8Y+PN5+X3DP2+99T7qAAAAAAAAAAFDCAAA7gIAAAjxtiYpet0/nufosS8uwz/vvfc+6gAAAAAAAAABRAgAAO4CAABM0L/59njdP7y53vnH5MI/cL75PvoAAAAAAAAAAUUIAADuAgAAhDKlgI183T9YwtZpVavCP/C++z76AAAAAAAAAAFGCAAA7gIAAPxzk9rxft0/wHLRCQmFwj9wv/0+GQEAAAAAAAABRwgAAO4CAAD8c5Pa8X7dP8By0QkJhcI/8L//PhkBAAAAAAAAAUgIAADuAgAAHtwxyRmM3T9c6M3JgGvCPyigAD8ZAQAAAAAAAAFJCAAA7gIAAB7cMckZjN0/XOjNyYBrwj9YYAE/GQEAAAAAAAABSggAAO4CAAB2prU+2JzdPyf91EmRnsI/eOABPykBAAAAAAAAAUsIAADuAgAA5GqATAWk3T9WL9u5P8vCP6igAj8pAQAAAAAAAAFMCAAA7gIAANrtXADOqN0/BpjjUeMHwz/ooAM/OQEAAAAAAAABTQgAAO4CAAASUEKHZKzdPwFy7PG3R8M/GGEEPzkBAAAAAAAAAU4IAADuAgAAElBCh2Ss3T9LvfWZvYrDP0ghBT9IAQAAAAAAAAFPCAAA7gIAAJQOVC0Aqt0/kgj/QcPNwz+YYQY/SAEAAAAAAAABUAgAAO4CAABerG6maabdP14dBsLTAMQ/+OEHP1gBAAAAAAAAAVEIAADuAgAArgibxW6g3T8pMg1C5DPEP2miCT9YAQAAAAAAAAFSCAAA7gIAAMQC4l3dlt0/jbwQgmxNxD+pogo/ZwEAAAAAAAABUwgAAO4CAADEAuJd3ZbdP428EIJsTcQ/+eILP2cBAAAAAAAAAVQIAADuAgAAsBdnu+yE3T+l1RO6w2PEPymjDD93AQAAAAAAAAFVCAAA7gIAALAXZ7vshN0/pdUTusNjxD9pow0/dwEAAAAAAAABVggAAO4CAADQjtGfknbdP1r3DmKoQMQ/iSMOP4cBAAAAAAAAAVcIAADuAgAA3Av168lx3T/CpwkCXBrEP5ljDj+HAQAAAAAAAAFYCAAA7gIAAKSpD2Uzbt0/YLABcungwz+pow4/hwEAAAAAAAABWQgAAO4CAABiygaSZW/dPxVl+MnjncM/ueMOP5YBAAAAAAAAAVoIAADuAgAAWE3jRS503T/qxe0JS1HDP8kjDz+WAQAAAAAAAAFbCAAA7gIAAIQypYCNfN0/uSbjSbIEwz/JIw8/tgEAAAAAAAABXAgAAO4CAACimkNvtYndP4uH2IkZuMI/2WMPP7YBAAAAAAAAAV0IAADuAgAA+mTH5HOa3T+pWc7RsW7CP9ljDz+2AQAAAAAAAAFeCAAA7gIAAIqRMOHIrt0/Xw7FKawrwj/54w8/xQEAAAAAAAABXwgAAO4CAACW/4c3gsXdP0uIvaFq9cE/+eMPP8UBAAAAAAAAAWAIAADuAgAA1M/EFNLf3T+zOLhBHs/BP/njDz/FAQAAAAAAAAFhCAAA7gIAAJxeE5i9990/55C1Efi7wT/54w8/1QEAAAAAAAABYggAAO4CAACmzGrudg7eP02utAGWtcE/+eMPP9UBAAAAAAAAAWMIAADuAgAANvnT6ssi3j/nkLUR+LvBP/njDz/kAQAAAAAAAAFkCAAA7gIAAErkTo28NN4/szi4QR7PwT8JJBA/5AEAAAAAAAABZQgAAO4CAABsTO175EHeP2M0vInX68E/CSQQP/QBAAAAAAAAAWYIAADuAgAAVlKm43VL3j+uEsHh8g7CPxlkED/0AQAAAAAAAAFnCAAA7gIAAIy0i2oMT94/k9PGSXA4wj8ppBA/BAIAAAAAAAABaAgAAO4CAACMtItqDE/eP8MFzbkeZcI/KaQQPwQCAAAAAAAAAWkIAADuAgAAEHOdEKhM3j8/qdMx/pTCPznkED8TAgAAAAAAAAFqCAAA7gIAAGDPyS+tRt4/Cb7asQ7Iwj8ppBA/EwIAAAAAAAABawgAAO4CAAB2yRDIGz3eP+1+4BmM8cI/KaQQPyMCAAAAAAAAAWwIAADuAgAAjMNXYIoz3j8dseaJOh7DP6mjDj8jAgAAAAAAAAFtCAAA7gIAACh8sJ6UJ94/HB7r2SQ+wz+54go/MwIAAAAAAAABbggAAO4CAACEVQAK0RzeP//e8EGiZ8M/eOABPzMCAAAAAAAAAW8IAADuAgAAYu1hG6kP3j8ypPJhZnTDP8422z5CAgAAAAAAAAFwCAAA7gIAAGLtYRupD94/MqTyYWZ0wz9KJ50+QgIAAAAAAAABcQgAAO4CAABOAud4uP3dP/1L9ZGMh8M/DC88PkICAAAAAAAAAXIIAADuAgAATgLneLj93T/9S/WRjIfDPw89dD1SAgAAAAAAAAFzCAAA7gIAALaKga/tct4/XOjNyYBrwj8IIIA6AAAAAAAAAAABdAgAAO4CAAC2ioGv7XLeP1zozcmAa8I/CyywPB8AAAAAAAAAAXUIAADuAgAAtoqBr+1y3j9c6M3JgGvCP4433j0fAAAAAAAAAAF2CAAA7gIAALaKga/tct4/XOjNyYBrwj8NMkg+HwAAAAAAAAABdwgAAO4CAAC2ioGv7XLeP1zozcmAa8I/TzttPi8AAAAAAAAAAXgIAADuAgAAnpA6F3983j+q7MmBx07CPyihhD4vAAAAAAAAAAF5CAAA7gIAAJ6QOhd/fN4/quzJgcdOwj/ppJM+PgAAAAAAAAABeggAAO4CAACekDoXf3zeP6rsyYHHTsI/KqigPj4AAAAAAAAAAXsIAADuAgAAnpA6F3983j+q7MmBx07CPyurrD5OAAAAAAAAAAF8CAAA7gIAAJ6QOhd/fN4/quzJgcdOwj/LLbc+TgAAAAAAAAABfQgAAO4CAAAOZNEaKmjeP6x/xTHdLsI/TDDBPl0AAAAAAAAAAX4IAADuAgAADmTRGipo3j+sf8Ux3S7CP00yyT5dAAAAAAAAAAF/CAAA7gIAALiZTaVrV94/Xw7FKawrwj9NNNE+bQAAAAAAAAABgAgAAO4CAAAQc50QqEzeP18OxSmsK8I/LrbYPm0AAAAAAAAAAYEIAADuAgAAdskQyBs93j+sf8Ux3S7CP4433j5tAAAAAAAAAAGCCAAA7gIAABSCaQYmMd4/RmLGQT81wj/OOOM+jAAAAAAAAAABgwgAAO4CAAD+lu5jNR/eP0ZixkE/NcI/zjnnPowAAAAAAAAAAYQIAADuAgAAYu1hG6kP3j94J8hhA0LCP6+66j6MAAAAAAAAAAGFCAAA7gIAAJDh70uG/N0/EgrJcWVIwj9vu+0+nAAAAAAAAAABhggAAO4CAAB89nSplerdP6rsyYHHTsI/DzzwPpwAAAAAAAAAAYcIAADuAgAAqOoC2nLX3T/escuhi1vCP4888j6sAAAAAAAAAAGICAAA7gIAANbekApQxN0/EHfNwU9owj8PPfQ+rAAAAAAAAAABiQgAAO4CAABIsicO+6/dP0I8z+ETdcI/b731PrsAAAAAAAAAAYoIAADuAgAAdqa1Ptic3T8okND5pn7CP6+99j67AAAAAAAAAAGLCAAA7gIAAGC7Opznit0/W1XSGWuLwj/PPfc+uwAAAAAAAAABjAgAAO4CAABM0L/59njdP4wa1DkvmMI/ED74PssAAAAAAAAAAY0IAADuAgAAeMRNKtRl3T+/39VZ86TCPxA++D7LAAAAAAAAAAGOCAAA7gIAAOqX5C1/Ud0/8qTXebexwj8wvvg+2gAAAAAAAAABjwgAAO4CAACeSoQE+DvdPyRq2Zl7vsI/cL75PtoAAAAAAAAAAZAIAADuAgAADx4bCKMn3T9WL9u5P8vCP3C++T7qAAAAAAAAAAGRCAAA7gIAAMHQut4bEt0/PYPc0dLUwj+wvvo+6gAAAAAAAAABkggAAO4CAAB0g1q1lPzcP29I3vGW4cI/0D77PvoAAAAAAAAAAZMIAADuAgAAKTb6iw3n3D8JK98B+efCPxA//D76AAAAAAAAAAGUCAAA7gIAAB7IojVU0Nw/O/DgIb30wj8wv/w+CQEAAAAAAAABlQgAAO4CAADTekIMzbrcP9XS4TEf+8I/UD/9PgkBAAAAAAAAAZYIAADuAgAAQ07ZD3im3D9UCeRZFAvDP3C//T4ZAQAAAAAAAAGXCAAA7gIAAHBCZ0BVk9w/OF3lcacUwz+QP/4+GQEAAAAAAAABmAgAAO4CAAAl9QYXzn3cPx2x5ok6HsM/sL/+PikBAAAAAAAAAZkIAADuAgAAlsidGnlp3D9Rduip/irDP5A//j4pAQAAAAAAAAGaCAAA7gIAAIpaRsS/Utw/6FjpuWAxwz+QP/4+OAEAAAAAAAABmwgAAO4CAACB7O5tBjzcP7YA7OmGRMM/kD/+PjgBAAAAAAAAAZwIAADuAgAA/Typvegi3D/qxe0JS1HDP5A//j5IAQAAAAAAAAGdCAAA7gIAAL1sbOCYCNw/afzvMUBhwz+QP/4+SAEAAAAAAAABnggAAO4CAAA4vSYwe+/bP+cy8lk1ccM/cL/9PlcBAAAAAAAAAZ8IAADuAgAAO8zyJfnT2z9nafSBKoHDP1A//T5XAQAAAAAAAAGgCAAA7gIAAD3bvht3uNs/MRH3sVCUwz8wv/w+VwEAAAAAAAABoQgAAO4CAACCyZPkwpvbP2TW+NEUocM/UD/9PmcBAAAAAAAAAaIIAADuAgAAgdhf2kCA2z/JYPwRnbrDPxA//D5nAQAAAAAAAAGjCAAA7gIAAITnK9C+ZNs/kgj/QcPNwz/wvvs+dwEAAAAAAAABpAgAAO4CAABEF+/ybkrbP2CwAXLp4MM/ED/8PncBAAAAAAAAAaUIAADuAgAAAkeyFR8w2z/f5gOa3vDDP/C++z6GAQAAAAAAAAGmCAAA7gIAADu4Y5IzGNs/qY4GygQExD/QPvs+hgEAAAAAAAABpwgAAO4CAAC2CB7iFf/aP1uKChK+IMQ/sL76PpYBAAAAAAAAAagIAADuAgAA8HnPXirn2j8pMg1C5DPEP7C++j6WAQAAAAAAAAGpCAAA7gIAACnrgNs+z9o/jbwQgmxNxD+QPvo+pgEAAAAAAAABqggAAO4CAACkOzsrIbbaP1dkE7KSYMQ/sL76PqYBAAAAAAAAAasIAADuAgAAI4z1egOd2j8JYBf6S33EP3C++T61AQAAAAAAAAGsCAAA7gIAAJ/cr8rlg9o/buoaOtSWxD+QPvo+tQEAAAAAAAABrQgAAO4CAAAaLWoayGraP2tXH4q+tsQ/UD75PsUBAAAAAAAAAa4IAADuAgAAlX0kaqpR2j/T4SLKRtDEP1A++T7FAQAAAAAAAAGvCAAA7gIAABPO3rmMONo/g90mEgDtxD8wvvg+1AEAAAAAAAABsAgAAO4CAACPHpkJbx/aPzXZKlq5CcU/ML74PtQBAAAAAAAAAbEIAADuAgAAyI9KhoMH2j+ZYy6aQSPFPxA++D7kAQAAAAAAAAGyCAAA7gIAAHpC6lz88dk//O0x2sk8xT8QPvg+5AEAAAAAAAABswgAAO4CAACpNniN2d7ZP2V4NRpSVsU/ED74PvQBAAAAAAAAAbQIAADuAgAA1ioGvrbL2T99kThSqWzFP++99z70AQAAAAAAAAG1CAAA7gIAAAQflO6TuNk/Rzk7gs9/xT/vvfc+AwIAAAAAAAABtggAAO4CAADwMxlMo6bZP19SPromlsU/ED74PgMCAAAAAAAAAbcIAADuAgAAHCinfICT2T94a0HyfazFPzC++D4TAgAAAAAAAAG4CAAA7gIAAIF+GjT0g9k/QhNEIqS/xT8QPvg+EwIAAAAAAAABuQgAAO4CAACwcqhk0XDZP1ssR1r71cU/ED74PhMCAAAAAAAAAboIAADuAgAAmYctwuBe2T91RUqSUuzFPzC++D4jAgAAAAAAAAG7CAAA7gIAAES9qUwiTtk/2c9N0toFxj8wvvg+IwIAAAAAAAABvAgAAO4CAABlNBQxyD/ZPztaURJjH8Y/UD75PjICAAAAAAAAAb0IAADuAgAADWqQuwkv2T+j5FRS6zjGPzC++D4yAgAAAAAAAAG+CAAA7gIAAHPAA3N9H9k/U+BYmqRVxj8wvvg+QgIAAAAAAAABvwgAAO4CAACVN25XIxHZP7tqXNosb8Y/ED74PkICAAAAAAAAAcAIAADuAgAAtq7YO8kC2T+312AqF4/GPxA++D5RAgAAAAAAAAHBCAAA7gIAAFNnMXrT9tg/Z9NkctCrxj/vvfc+UQIAAAAAAAABwggAAO4CAACuQIHlD+zYP89daLJYxcY/7733PmECAAAAAAAAAcMIAADuAgAAS/nZIxrg2D8z6Gvy4N7GP8899z5hAgAAAAAAAAHECAAA7gIAAKPSKY9W1dg/5eNvOpr7xj/vvfc+cQIAAAAAAAABxQgAAO4CAAC7zHAnxcvYP5Pfc4JTGMc/ED74PnECAAAAAAAAAcYIAADuAgAAE6bAkgHB2D9H23fKDDXHPzC++D6AAgAAAAAAAAHHCAAA7gIAABOmwJIBwdg/R9t3ygw1xz8QP/w+gAIAAAAAAAAByAgAAO4CAACEeVeWrKzYPw/wfkodaMc/sL/+PpACAAAAAAAAAckIAADuAgAA3lKnAemh2D91eoKKpYHHP1hgAT+QAgAAAAAAAAHKCAAA7gIAAPRM7plXmNg/JXaG0l6exz+IIAI/oAIAAAAAAAABywgAAO4CAABOJj4FlI3YP9dxihoYu8c/6KADP6ACAAAAAAAAAcwIAADuAgAAqv+NcNCC2D/V3o5qAtvHPyihBD+vAgAAAAAAAAHNCAAA7gIAAALZ3dsMeNg/00uTuuz6xz+YYQY/rwIAAAAAAAABzggAAO4CAABcsi1HSW3YPyEqmBIIHsg/yCEHP78CAAAAAAAAAc8IAADuAgAAO0qPWCFg2D/PJZxawTrIP9hhBz+/AgAAAAAAAAHQCAAA7gIAANgC6JYrVNg/Z3Whug1hyD/IIQc/vwIAAAAAAAAB0QgAAO4CAAC5mkmoA0fYP7NTphIphMg/2GEHP84CAAAAAAAAAdIIAADuAgAAVlOi5g072D9Lo6tydarIP/jhBz/OAgAAAAAAAAHTCAAA7gIAADTrA/jlLdg/SRCwwl/KyD8JIgg/3gIAAAAAAAAB1AgAAO4CAADRo1w28CHYPyvRtSrd88g/CSIIP94CAAAAAAAAAdUIAADuAgAAbly1dPoV2D8PkruSWh3JPwkiCD/uAgAAAAAAAAHWCAAA7gIAAAoVDrMECtg/p+HA8qZDyT8ZYgg/7gIAAAAAAAAB1wgAAO4CAABi7l0eQf/XPz8xxlLzack/GWIIP/0CAAAAAAAAAdgIAADuAgAAAKe2XEvz1z+LD8uqDo3JPxliCD/9AgAAAAAAAAHZCAAA7gIAABih/fS56dc/0+3PAiqwyT8JIgg/DQMAAAAAAAAB2ggAAO4CAAAum0SNKODXPyHM1FpF08k/CSIIPw0DAAAAAAAAAdsIAADuAgAAAraCUsnX1z8dOdmqL/PJPwkiCD8dAwAAAAAAAAHcCAAA7gIAANbQwBdqz9c/yzTd8ugPyj8ZYgg/HQMAAAAAAAAB3QgAAO4CAADW0MAXas/XP8s03fLoD8o/GWIIPywDAAAAAAAAAd4IAADuAgAA+Ucr/A/B1z9N2ONqyD/KPymiCD8sAwAAAAAAAAHfCAAA7gIAAPlHK/wPwdc/Tdjjasg/yj854gg/PAMAAAAAAAAB4AgAAO4CAADY34wN6LPXPxXt6urYcso/SSIJPzwDAAAAAAAAAeEIAADuAgAA2N+MDeiz1z8V7erq2HLKP0kiCT9LAwAAAAAAAAHiCAAA7gIAAO7Z06VWqtc/3wHyaumlyj9JIgk/SwMAAAAAAAAB4wgAAO4CAADu2dOlVqrXP98B8mrppco/SSIJP1sDAAAAAAAAAeQIAADuAgAAPjYAxVuk1z9D+fn6W9/KP1liCT9bAwAAAAAAAAHlCAAA7gIAAMH0EWv3odc/9fT9QhX8yj9JIgk/awMAAAAAAAAB5ggAAO4CAABIsyMRk5/XP6PwAYvOGMs/SSIJP2sDAAAAAAAAAecIAADuAgAAz3E1ty6d1z+jXQbbuDjLP0kiCT96AwAAAAAAAAHoCAAA7gIAABFRPor8m9c/VVkKI3JVyz854gg/egMAAAAAAAAB6QgAAO4CAACWD1AwmJnXP1PGDnNcdcs/SSIJP3oDAAAAAAAAAeoIAADuAgAA2u5YA2aY1z8FwhK7FZLLP0kiCT+KAwAAAAAAAAHrCAAA7gIAAB3OYdYzl9c/Z0wW+52ryz9ZYgk/igMAAAAAAAAB7AgAAO4CAABfrWqpAZbXPx1IGkNXyMs/aaIJP5oDAAAAAAAAAe0IAADuAgAA5Wt8T52T1z/PQx6LEOXLP2miCT+aAwAAAAAAAAHuCAAA7gIAAOVrfE+dk9c/z0MeixDlyz954gk/uQMAAAAAAAAB7wgAAO4CAAApS4Uia5LXP5dYJQshGMw/eeIJP7kDAAAAAAAAAfAIAADuAgAAKUuFImuS1z+XWCULIRjMP3niCT+5AwAAAAAAAAHxCAAA7gIAAClLhSJrktc/EfwrgwBIzD954gk/uQMAAAAAAAAB8ggAAO4CAAApS4Uia5LXPxH8K4MASMw/iSIKP8gDAAAAAAAAAfMIAADuAgAA5Wt8T52T1z+PnzL733fMP3niCT/IAwAAAAAAAAH0CAAA7gIAAOVrfE+dk9c/j58y+993zD954gk/2AMAAAAAAAAB9QgAAO4CAABfrWqpAZbXP8HROGuOpMw/eeIJP9gDAAAAAAAAAfYIAADuAgAAX61qqQGW1z9zzTyzR8HMP4kiCj/oAwAAAAAAAAH3CAAA7gIAANruWANmmNc/11dA88/azD954gk/6AMAAAAAAAAB+AgAAO4CAACWD1AwmJnXP4lTRDuJ98w/iSIKP/cDAAAAAAAAAfkIAADuAgAAlg9QMJiZ1z+JU0Q7iffMP2miCT/3AwAAAAAAAAH6CAAA7gIAAM9xNbcundc/odlLw8otzT9pogk/BwQAAAAAAAAB+wgAAO4CAACKkizkYJ7XP51GUBO1Tc0/aaIJPwcEAAAAAAAAAfwIAADuAgAAwfQRa/eh1z8D0VNTPWfNP2miCT8XBAAAAAAAAAH9CAAA7gIAAMH0EWv3odc/AT5YoyeHzT9ZYgk/FwQAAAAAAAAB/ggAAO4CAADB9BFr96HXPwE+WKMnh80/iSIKPyYEAAAAAAAAAf8IAADuAgAAdZjlS/Kn1z994V4bB7fNP4kiCj8mBAAAAAAAAAEACQAA7gIAAHWY5Uvyp9c/feFeGwe3zT/ZYgs/JgQAAAAAAAABAQkAAO4CAADu2dOlVqrXP60TZYu1480/6aILPzYEAAAAAAAAAQIJAADuAgAA7tnTpVaq1z+tE2WLtePNPymjDD82BAAAAAAAAAEDCQAA7gIAAKF9p4ZRsNc/+/Fp49AGzj8ZYww/VQQAAAAAAAABBAkAAO4CAAChfaeGUbDXP/vxaePQBs4/eeMNP1UEAAAAAAAAAQUJAADuAgAAUSF7Z0y21z/3Xm4zuybOP/njDz9VBAAAAAAAAAEGCQAA7gIAAFEhe2dMttc/915uM7smzj/pow8/VQQAAAAAAAABBwkAAO4CAAB+Bj2iq77XP4+uc5MHTc4/WWQRP2UEAAAAAAAAAQgJAADuAgAAfgY9oqu+1z+PrnOTB03OP1lkET9lBAAAAAAAAAEJCQAA7gIAAO7KB7DYxdc/24x46yJwzj+55BI/dAQAAAAAAAABCgkAAO4CAADuygew2MXXP9uMeOsicM4/qaQSP3QEAAAAAAAAAQsJAADuAgAAGLDJ6jfO1z9v3H1Lb5bOPwklFD+EBAAAAAAAAAEMCQAA7gIAABiwyeo3ztc/b9x9S2+Wzj/ZZBM/hAQAAAAAAAABDQkAAO4CAAACtoJSydfXP29JgptZts4/2WQTP5QEAAAAAAAAAQ4JAADuAgAAAraCUsnX1z9vSYKbWbbOP6mkEj+UBAAAAAAAAAEPCQAA7gIAAKfcMueM4tc/tyeH83TZzj+55BI/owQAAAAAAAABEAkAAO4CAACn3DLnjOLXP7cnh/N02c4/mWQSP6MEAAAAAAAAAREJAADuAgAAGKH99Lnp1z+5lItDX/nOP5lkEj+zBAAAAAAAAAESCQAA7gIAABih/fS56dc/uZSLQ1/5zj+JJBI/swQAAAAAAAABEwkAAO4CAABFhr8vGfLXP7cBkJNJGc8/iSQSP8IEAAAAAAAAARQJAADuAgAARYa/Lxny1z+3AZCTSRnPP4kkEj/CBAAAAAAAAAEVCQAA7gIAADcJnOPh9tc/tW6U4zM5zz+ZZBI/0gQAAAAAAAABFgkAAO4CAAA3CZzj4fbXP7VulOMzOc8/mWQSP9IEAAAAAAAAARcJAADuAgAAskqKPUb51z+x25gzHlnPP5lkEj/iBAAAAAAAAAEYCQAA7gIAALJKij1G+dc/sduYMx5Zzz+JJBI/4gQAAAAAAAABGQkAAO4CAADprG/E3PzXP2PXnHvXdc8/iSQSP/EEAAAAAAAAARoJAADuAgAA6axvxNz81z9j15x713XPP5lkEj/xBAAAAAAAAAEbCQAA7gIAAKjNZvEO/tc/r7Wh0/KYzz+JJBI/8QQAAAAAAAABHAkAAO4CAACozWbxDv7XP6+1odPymM8/iSQSPxEFAAAAAAAAAR0JAADuAgAAmlBDpdcC2D+tIqYj3bjPP2mkET8RBQAAAAAAAAEeCQAA7gIAAJpQQ6XXAtg/rSKmI924zz955BE/EQUAAAAAAAABHwkAAO4CAAAWkjH/OwXYP18eqmuW1c8/aaQRPyAFAAAAAAAAASAJAADuAgAAFpIx/zsF2D9fHqprltXPP1lkET8gBQAAAAAAAAEhCQAA7gIAAEz0FobSCNg/DRqus0/yzz9JJBE/IAUAAAAAAAABIgkAAO4CAABM9BaG0gjYPw0arrNP8s8/SSQRPzAFAAAAAAAAASMJAADuAgAATPQWhtII2D8NGq6zT/LPPznkED8wBQAAAAAAAAEkCQAA7gIAALu44ZP/D9g/0rTZCU4M0D9JJBE/PwUAAAAAAAABJQkAAO4CAAC7uOGT/w/YP9K02QlODNA/OeQQPz8FAAAAAAAAASYJAADuAgAAu7jhk/8P2D/StNkJTgzQPymkED9PBQAAAAAAAAEnCQAA7gIAALA7vkfIFNg/RpXcvQwh0D855BA/TwUAAAAAAAABKAkAAO4CAACwO75HyBTYP0aV3L0MIdA/OeQQP18FAAAAAAAAASkJAADuAgAAsDu+R8gU2D9Gldy9DCHQP0kkET9fBQAAAAAAAAEqCQAA7gIAAGPfkSjDGtg/agTfaZoy0D855BA/bgUAAAAAAAABKwkAAO4CAABj35EowxrYP2oE32maMtA/WWQRP24FAAAAAAAAASwJAADuAgAAY9+RKMMa2D9qBN9pmjLQP0kkET9+BQAAAAAAAAEtCQAA7gIAABODZQm+INg/RALhDfdA0D9JJBE/fgUAAAAAAAABLgkAAO4CAAATg2UJviDYP0QC4Q33QNA/SSQRP44FAAAAAAAAAS8JAADuAgAAE4NlCb4g2D9EAuEN90DQPznkED+OBQAAAAAAAAEwCQAA7gIAABODZQm+INg/RALhDfdA0D855BA/nQUAAAAAAAABMQkAAO4CAAB3ygzLsyzYP3bH4i27TdA/KaQQP50FAAAAAAAAATIJAADuAgAAd8oMy7Ms2D92x+Itu03QPznkED+dBQAAAAAAAAEzCQAA7gIAAHfKDMuzLNg/dsfiLbtN0D8ppBA/rQUAAAAAAAABNAkAAO4CAAB3ygzLsyzYP3bH4i27TdA/OeQQP60FAAAAAAAAATUJAADuAgAA2hG0jKk42D9QxeTRF1zQPznkED/MBQAAAAAAAAE2CQAA7gIAANoRtIypONg/UMXk0Rdc0D855BA/zAUAAAAAAAABNwkAAO4CAADaEbSMqTjYP1DF5NEXXNA/OeQQP8wFAAAAAAAAATgJAADuAgAAPVlbTp9E2D80GebpqmXQPymkED/MBQAAAAAAAAE5CQAA7gIAAD1ZW06fRNg/NBnm6apl0D8ppBA/3AUAAAAAAAABOgkAAO4CAAA9WVtOn0TYPzQZ5umqZdA/GWQQP9wFAAAAAAAAATsJAADuAgAA5n8L42JP2D8abecBPm/QPxlkED/rBQAAAAAAAAE8CQAA7gIAAOZ/C+NiT9g/Gm3nAT5v0D8ZZBA/6wUAAAAAAAABPQkAAO4CAADmfwvjYk/YPxpt5wE+b9A/GWQQP/sFAAAAAAAAAT4JAADuAgAA5n8L42JP2D8abecBPm/QPxlkED/7BQAAAAAAAAE/CQAA7gIAAEnHsqRYW9g/AMHoGdF40D8ppBA/CwYAAAAAAAABQAkAAO4CAABJx7KkWFvYPwDB6BnReNA/OeQQPwsGAAAAAAAAAUEJAADuAgAASceypFhb2D8AwegZ0XjQPznkED8aBgAAAAAAAAFCCQAA7gIAAO3tYjkcZtg/jE3qtfyD0D855BA/GgYAAAAAAAABQwkAAO4CAADt7WI5HGbYP4xN6rX8g9A/KaQQPyoGAAAAAAAAAUQJAADuAgAA7e1iORxm2D+MTeq1/IPQPymkED8qBgAAAAAAAAFFCQAA7gIAAO3tYjkcZtg/jE3qtfyD0D8ppBA/OQYAAAAAAAABRgkAAO4CAAAPVgEoRHPYPwyE7N3xk9A/OeQQPzkGAAAAAAAAAUcJAADuAgAAD1YBKERz2D8MhOzd8ZPQPymkED9JBgAAAAAAAAFICQAA7gIAAA9WAShEc9g/DITs3fGT0D8ppBA/SQYAAAAAAAABSQkAAO4CAABynajpOX/YP5gQ7nkdn9A/KaQQP1kGAAAAAAAAAUoJAADuAgAAcp2o6Tl/2D+YEO55HZ/QPymkED9ZBgAAAAAAAAFLCQAA7gIAAHKdqOk5f9g/mBDueR2f0D855BA/aAYAAAAAAAABTAkAAO4CAACRBUfYYYzYP3IO8B16rdA/OeQQP2gGAAAAAAAAAU0JAADuAgAAkQVH2GGM2D9yDvAdeq3QPymkED94BgAAAAAAAAFOCQAA7gIAAJEFR9hhjNg/cg7wHXqt0D8ZZBA/eAYAAAAAAAABTwkAAO4CAACybeXGiZnYP/ya8bmluNA/KaQQP4gGAAAAAAAAAVAJAADuAgAAsm3lxomZ2D/8mvG5pbjQPymkED+IBgAAAAAAAAFRCQAA7gIAALJt5caJmdg//JrxuaW40D8ZZBA/iAYAAAAAAAABUgkAAO4CAACR9nri46fYPyIK9GUzytA/GWQQP5cGAAAAAAAAAVMJAADuAgAAkfZ64uOn2D8iCvRlM8rQPwkkED+XBgAAAAAAAAFUCQAA7gIAAHn8M0p1sdg/Bl71fcbT0D8JJBA/pwYAAAAAAAABVQkAAO4CAAB5/DNKdbHYPwZe9X3G09A/+eMPP6cGAAAAAAAAAVYJAADuAgAAmmTSOJ2+2D/usfaVWd3QP+mjDz+2BgAAAAAAAAFXCQAA7gIAAJpk0jidvtg/7rH2lVnd0D+pow4/tgYAAAAAAAABWAkAAO4CAADyLlauW8/YP9IF+K3s5tA/OeMMP8YGAAAAAAAAAVkJAADuAgAAl1UGQx/a2D9s6Pi9Tu3QP2miCT/GBgAAAAAAAAFaCQAA7gIAAEB8ttfi5Ng/bOj4vU7t0D/44AM/1gYAAAAAAAABWwkAAO4CAACVRjpNofXYP/p0+ll6+NA/r7zyPtYGAAAAAAAAAVwJAADuAgAA+I3hDpcB2T9G5vphq/vQP00zzT7lBgAAAAAAAAFdCQAA7gIAAFBYZYRVEtk/3sj7cQ0C0T9ppJE+5QYAAAAAAAABXgkAAO4CAABnQ+AmRiTZP3ir/IFvCNE/SystPvUGAAAAAAAAAV8JAADuAgAAey5byTY22T9qVf0NOQ3RPw43XD31BgAAAAAAAAFgCQAA7gIAAJH2euLjp9g/EI79kdEO0T8IIIA8AAAAAAAAAAABYQkAAO4CAACR9nri46fYPxCO/ZHRDtE/jDDCPR8AAAAAAAAAAWIJAADuAgAAkfZ64uOn2D8Qjv2R0Q7RP8onHz4fAAAAAAAAAAFjCQAA7gIAAHCO3PO7mtg/Kjr8eT4F0T9MMUU+HwAAAAAAAAABZAkAAO4CAABwjtzzu5rYPyo6/Hk+BdE/jjhiPi8AAAAAAAAAAWUJAADuAgAAcI7c87ua2D8qOvx5PgXRP1A/fT4vAAAAAAAAAAFmCQAA7gIAAHCO3PO7mtg/Kjr8eT4F0T+JIoo+LwAAAAAAAAABZwkAAO4CAACo8MF6Up7YP1I8+tXh9tA/CSWUPj4AAAAAAAAAAWgJAADuAgAAqPDBelKe2D9SPPrV4fbQP0onnT4+AAAAAAAAAAFpCQAA7gIAAEwXcg8Wqdg/bOj4vU7t0D+qqaY+TgAAAAAAAAABagkAAO4CAABMF3IPFqnYP2zo+L1O7dA/CyywPk4AAAAAAAAAAWsJAADuAgAApeH1hNS52D/SBfit7ObQP0wuuT5dAAAAAAAAAAFsCQAA7gIAAKXh9YTUudg/0gX4rezm0D+MMMI+XQAAAAAAAAABbQkAAO4CAACxT03bjdDYP+Bb9yEj4tA/rbLKPm0AAAAAAAAAAW4JAADuAgAAE5f0nIPc2D86I/ediuDQP8000z5tAAAAAAAAAAFvCQAA7gIAAO8firjd6tg/hpT3pbvj0D+utto+fQAAAAAAAAABcAkAAO4CAAASiCinBfjYP4aU96W749A/rrjiPn0AAAAAAAAAAXEJAADuAgAAalKsHMQI2T8uzfcpVOXQP0866T6MAAAAAAAAAAFyCQAA7gIAAEbbQTgeF9k/0gX4rezm0D+vu+4+jAAAAAAAAAABcwkAAO4CAACepcWt3CfZPyB3+LUd6tA/77zzPpwAAAAAAAAAAXQJAADuAgAAey5byTY22T8SIflB5+7QP++99z6cAAAAAAAAAAF1CQAA7gIAAJEZ1msnSNk/Bsv5zbDz0D/wvvs+nAAAAAAAAAABdgkAAO4CAAAsw2K0s1fZP56t+t0S+tA/sL/+PqkAAAAAAAAAAXcJAADuAgAAQq7dVqRp2T/eyPtxDQLRPzjgAD+pAAAAAAAAAAF4CQAA7gIAANxXap8wedk/eKv8gW8I0T944AE/qQAAAAAAAAABeQkAAO4CAAC44P+6iofZP1z//ZkCEtE/uOACP7kAAAAAAAAAAXoJAADuAgAAmGmV1uSV2T+cGv8t/RnRP+igAz+5AAAAAAAAAAF7CQAA7gIAALnRM8UMo9k/KKcAyigl0T9IIQU/yAAAAAAAAAABfAkAAO4CAACWWsngZrHZPxD7AeK7LtE/iCEGP8gAAAAAAAAAAX0JAADuAgAAt8Jnz46+2T9CwAMCgDvRP7jhBj/IAAAAAAAAAAF+CQAA7gIAABoKD5GEytk/zkwFnqtG0T8JIgg/2AAAAAAAAAABfwkAAO4CAAB9UbZSetbZP1rZBjrXUdE/SSIJP9gAAAAAAAAAAYAJAADuAgAA4JhdFHDi2T9ALQhSalvRP4kiCj/oAAAAAAAAAAGBCQAA7gIAAETgBNZl7tk/JoEJav1k0T/JIgs/6AAAAAAAAAABggkAAO4CAACnJ6yXW/rZPwrVCoKQbtE/GWMMP/cAAAAAAAAAAYMJAADuAgAACm9TWVEG2j/wKAyaI3jRP0kjDT/3AAAAAAAAAAGECQAA7gIAAG62+hpHEto/igsNqoV+0T954w0/BwEAAAAAAAABhQkAAO4CAACPHpkJbx/aP25fDsIYiNE/ueMOPwcBAAAAAAAAAYYJAADuAgAA8mVAy2Qr2j9kCQ9O4ozRP+mjDz8XAQAAAAAAAAGHCQAA7gIAABPO3rmMONo/SF0QZnWW0T8ZZBA/FwEAAAAAAAABiAkAAO4CAADwVnTV5kbaPzCxEX4IoNE/KaQQPyYBAAAAAAAAAYkJAADuAgAAEb8SxA5U2j8UBROWm6nRP0kkET8mAQAAAAAAAAGKCQAA7gIAAKtonwybY9o//FgUri6z0T9ZZBE/NgEAAAAAAAABiwkAAO4CAABGEixVJ3PaP4blFUpavtE/aaQRPzYBAAAAAAAAAYwJAADuAgAA4Lu4nbOC2j8SchfmhcnRP2mkET9FAQAAAAAAAAGNCQAA7gIAAPemM0CklNo/nv4YgrHU0T955BE/RQEAAAAAAAABjgkAAO4CAAAKkq7ilKbaPyqLGh7d39E/eeQRP1UBAAAAAAAAAY8JAADuAgAA350gsre52j8Q3xs2cOnRP3nkET9VAQAAAAAAAAGQCQAA7gIAAG7Kia4Mzto/UPocymrx0T+JJBI/ZQEAAAAAAAABkQkAAO4CAABA1vt9L+HaP44VHl5l+dE/mWQSP2UBAAAAAAAAAZIJAADuAgAASERT1Oj32j8o+B5ux//RP7nkEj90AQAAAAAAAAGTCQAA7gIAAJWRs/1vDds/dmkfdvgC0j/ZZBM/dAEAAAAAAAABlAkAAO4CAABcIAKBWyXbP2gTIALCB9I/6aQTP4QBAAAAAAAAAZUJAADuAgAAI69QBEc92z9avSCOiwzSP/nkEz+EAQAAAAAAAAGWCQAA7gIAAOo9n4cyVds/qC4hlrwP0j8JJRQ/hAEAAAAAAAABlwkAAO4CAACvzO0KHm3bP0IRIqYeFtI/GWUUP5QBAAAAAAAAAZgJAADuAgAANHwzuzuG2z+OgiKuTxnSPymlFD+UAQAAAAAAAAGZCQAA7gIAAHRMcJiLoNs/gCwjOhke0j8ppRQ/owEAAAAAAAABmgkAAO4CAAD4+7VIqbnbP86dI0JKIdI/GWUUP6MBAAAAAAAAAZsJAADuAgAAv4oEzJTR2z/ARyTOEybSPxllFD+zAQAAAAAAAAGcCQAA7gIAAEQ6Snyy6ts/tPEkWt0q0j8ZZRQ/swEAAAAAAAABnQkAAO4CAAAKyZj/nQLcPwBjJWIOLtI/KaUUP8IBAAAAAAAAAZ4JAADuAgAAj3jer7sb3D+kmyXmpi/SPxllFD/CAQAAAAAAAAGfCQAA7gIAANFIG40LNtw/8gwm7tcy0j8ppRQ/0gEAAAAAAAABoAkAAO4CAACX12kQ903cP0zUJWo/MdI/KaUUP9IBAAAAAAAAAaEJAADuAgAAXma4k+Jl3D+kmyXmpi/SPymlFD/iAQAAAAAAAAGiCQAA7gIAACX1BhfOfdw/AGMlYg4u0j8ppRQ/4gEAAAAAAAABowkAAO4CAACppEzH65bcP1oqJd51LNI/KaUUP/EBAAAAAAAAAaQJAADuAgAAK1SSdwmw3D+08SRa3SrSPznlFD/xAQAAAAAAAAGlCQAA7gIAALAD2Ccnydw/Drkk1kQp0j9JJRU/AQIAAAAAAAABpgkAAO4CAAA0sx3YROLcP7TxJFrdKtI/aaUVPwECAAAAAAAAAacJAADuAgAA+0FsWzD63D9aKiXedSzSP3nlFT8RAgAAAAAAAAGoCQAA7gIAAAOww7HpEN0/pJsl5qYv0j+JJRY/EQIAAAAAAAABqQkAAO4CAABR/SPbcCbdP0B+JvYINtI/ueUWPyACAAAAAAAAAaoJAADuAgAAIgmWqpM53T/YYCcGazzSP8klFz8gAgAAAAAAAAGrCQAA7gIAALI1/6boTd0/vrQoHv5F0j/ppRc/MAIAAAAAAAABrAkAAO4CAACSvpTCQlzdP6QIKjaRT9I/6aUXPzACAAAAAAAAAa0JAADuAgAALGghC89r3T+KXCtOJFnSPwomGD8wAgAAAAAAAAGuCQAA7gIAAAjxtiYpet0/yncs4h5h0j8aZhg/PwIAAAAAAAABrwkAAO4CAAAqWVUVUYfdP67LLfqxatI/OuYYPz8CAAAAAAAAAbAJAADuAgAASsHzA3mU3T+WHy8SRXTSPzrmGD9PAgAAAAAAAAGxCQAA7gIAAK4Im8VuoN0/enMwKth90j9KJhk/TwIAAAAAAAABsgkAAO4CAADOcDm0lq3dP24dMbahgtI/aqYZP18CAAAAAAAAAbMJAADuAgAAMrjgdYy53T+uODJKnIrSP4omGj9fAgAAAAAAAAG0CQAA7gIAAA5BdpHmx90/oOIy1mWP0j+qpho/bgIAAAAAAAABtQkAAO4CAAByiB1T3NPdP+5TM96WktI/2mYbP24CAAAAAAAAAbYJAADuAgAA1M/EFNLf3T84xTPmx5XSP/rmGz9+AgAAAAAAAAG3CQAA7gIAADgXbNbH690/hjY07viY0j8aZxw/fgIAAAAAAAABuAkAAO4CAABafwrF7/jdP3rgNHrCndI/WmcdP44CAAAAAAAAAbkJAADuAgAANgig4EkH3j8gGTX+Wp/SP5pnHj+OAgAAAAAAAAG6CQAA7gIAAJhPR6I/E94/EsM1iiSk0j+qpx4/nQIAAAAAAAABuwkAAO4CAABCdvc2Ax7eP7r7NQ69pdI/6qcfP50CAAAAAAAAAbwJAADuAgAA5pyny8Yo3j+spTaahqrSP/rnHz+tAgAAAAAAAAG9CQAA7gIAAIzDV2CKM94/Ut42Hh+s0j866CA/rQIAAAAAAAABvgkAAO4CAACuK/ZOskDeP55PNyZQr9I/WmghP8MCAAAAAAAAAb8JAADuAgAAVlKm43VL3j9EiDeq6LDSP3roIT/DAgAAAAAAAAHACQAA7gIAAFZSpuN1S94/RIg3quiw0j966CE/0wIAAAAAAAABwQkAAO4CAAAmXhizmF7eP+rANy6BstI/mmgiP9MCAAAAAAAAAcIJAADuAgAAiqW/dI5q3j/qwDcugbLSP6qoIj/jAgAAAAAAAAHDCQAA7gIAAO7sZjaEdt4/6sA3LoGy0j/KKCM/4wIAAAAAAAABxAkAAO4CAADY8h+eFYDeP0SIN6rosNI/2mgjP/ICAAAAAAAAAcUJAADuAgAA2PIfnhWA3j9EiDeq6LDSP/roIz/yAgAAAAAAAAHGCQAA7gIAAGYfiZpqlN4/6sA3LoGy0j/66CM/8gIAAAAAAAABxwkAAO4CAABmH4maapTeP+rANy6BstI/KqkkPwIDAAAAAAAAAcgJAADuAgAAegoEPVum3j/qwDcugbLSPzrpJD8CAwAAAAAAAAHJCQAA7gIAAHoKBD1bpt4/6sA3LoGy0j9KKSU/IQMAAAAAAAABygkAAO4CAACQ9X7fS7jeP+rANy6BstI/aqklPyEDAAAAAAAAAcsJAADuAgAAkPV+30u43j/qwDcugbLSP3rpJT8hAwAAAAAAAAHMCQAA7gIAACqfCyjYx94/kPk3shm00j+aaSY/IQMAAAAAAAABzQkAAO4CAACO5rLpzdPeP+rANy6BstI/mmkmPzEDAAAAAAAAAc4JAADuAgAANA1jfpHe3j+eTzcmUK/SP7rpJj8xAwAAAAAAAAHPCQAA7gIAAJhUCkCH6t4/Ut42Hh+s0j+qqSY/QAMAAAAAAAAB0AkAAO4CAAD6m7EBffbeP140NpJVp9I/uukmP0ADAAAAAAAAAdEJAADuAgAAHARQ8KQD3z8SwzWKJKTSP5ppJj9QAwAAAAAAAAHSCQAA7gIAAIBL97GaD98/IBk1/lqf0j+aaSY/UAMAAAAAAAAB0wkAAO4CAABc1IzN9B3fP9KnNPYpnNI/iikmP2ADAAAAAAAAAdQJAADuAgAAwhs0j+op3z84xTPmx5XSP4opJj9gAwAAAAAAAAHVCQAA7gIAAOCD0n0SN98/7lMz3paS0j9qqSU/bwMAAAAAAAAB1gkAAO4CAABCy3k/CEPfP6DiMtZlj9I/aqklP28DAAAAAAAAAdcJAADuAgAAphIhAf5O3z9UcTLONIzSP2qpJT9/AwAAAAAAAAHYCQAA7gIAAJAY2miPWN8/YscxQmuH0j9qqSU/fwMAAAAAAAAB2QkAAO4CAAA2P4r9UmPfP24dMbahgtI/euklP48DAAAAAAAAAdoJAADuAgAAWKco7Hpw3z96czAq2H3SP4opJj+PAwAAAAAAAAHbCQAA7gIAAHgPx9qifd8/4pAvGnZ30j+KKSY/ngMAAAAAAAAB3AkAAO4CAACad2XJyorfP0iuLgoUcdI/iikmP54DAAAAAAAAAd0JAADuAgAA/L4Mi8CW3z8Iky12GWnSP5ppJj+eAwAAAAAAAAHeCQAA7gIAAGAGtEy2ot8/yncs4h5h0j+aaSY/rgMAAAAAAAAB3wkAAO4CAADETVsOrK7fPzCVK9K8WtI/mmkmP64DAAAAAAAAAeAJAADuAgAAanQLo2+53z886ypG81XSP4opJj/NAwAAAAAAAAHhCQAA7gIAAA6buzczxN8/pAgqNpFP0j+KKSY/zQMAAAAAAAAB4gkAAO4CAAAOm7s3M8TfP6QIKjaRT9I/mmkmP80DAAAAAAAAAeMJAADuAgAAJoY22iPW3z9k7SiilkfSP4opJj/NAwAAAAAAAAHkCQAA7gIAACaGNtoj1t8/ZO0oopZH0j966SU/3QMAAAAAAAAB5QkAAO4CAAB8ULpP4ubfPxh8KJplRNI/euklP90DAAAAAAAAAeYJAADuAgAAfFC6T+Lm3z8YfCiaZUTSP4opJj/sAwAAAAAAAAHnCQAA7gIAANYaPsWg998/fpknigM+0j+KKSY/7AMAAAAAAAAB6AkAAO4CAADWGj7FoPffP36ZJ4oDPtI/mmkmP/wDAAAAAAAAAekJAADuAgAAN2LlhpYD4D9Afib2CDbSP4opJj/8AwAAAAAAAAHqCQAA7gIAADdi5YaWA+A/QH4m9gg20j+KKSY/DAQAAAAAAAAB6wkAAO4CAABkR6fB9QvgP2aAJFKsJ9I/iikmPwwEAAAAAAAAAewJAADuAgAAZEenwfUL4D9mgCRSrCfSP5ppJj8bBAAAAAAAAAHtCQAA7gIAAO685BLuFOA/mtghIoYU0j+aaSY/GwQAAAAAAAAB7gkAAO4CAADuvOQS7hTgP5rYISKGFNI/mmkmPysEAAAAAAAAAe8JAADuAgAAGaKmTU0d4D/chh5mlvzRP5ppJj8rBAAAAAAAAAHwCQAA7gIAALCUB+t8IeA/qsEcRtLv0T+qqSY/OgQAAAAAAAAB8QkAAO4CAADn9uxxEyXgPyqLGh7d39E/qqkmPzoEAAAAAAAAAfIJAADuAgAA5/bscRMl4D8qixoe3d/RP7rpJj9KBAAAAAAAAAHzCQAA7gIAAFe7t39ALOA/bDkXYu3H0T+qqSY/SgQAAAAAAAAB9AkAAO4CAABXu7d/QCzgP2w5F2Ltx9E/mmkmP1oEAAAAAAAAAfUJAADuAgAACF+LYDsy4D9GyhS2X7bRP5ppJj9aBAAAAAAAAAH2CQAA7gIAAAhfi2A7MuA/RsoUtl+20T+aaSY/WgQAAAAAAAAB9wkAAO4CAAAIX4tgOzLgP0bKFLZfttE/aqklP2kEAAAAAAAAAfgJAADuAgAAdyNWbmg54D9gdhOezKzRP1ppJT9pBAAAAAAAAAH5CQAA7gIAAHcjVm5oOeA/YHYTnsys0T9KKSU/iQQAAAAAAAAB+gkAAO4CAAB3I1ZuaDngP2B2E57MrNE/OukkP4kEAAAAAAAAAfsJAADuAgAA5ucgfJVA4D/SVhZSi8HRPzrpJD+JBAAAAAAAAAH8CQAA7gIAAL65iuySQ+A/Uo0YeoDR0T8aaSQ/mAQAAAAAAAAB/QkAAO4CAACYi/RckEbgP8RtGy4/5tE/GmkkP5gEAAAAAAAAAf4JAADuAgAAz+3Z4yZK4D/chh5mlvzRP/roIz+YBAAAAAAAAAH/CQAA7gIAAGXgOoFWTuA/NLsiMuga0j8aaSQ/qAQAAAAAAAABAAoAAO4CAAA9sqTxU1HgPyTSJw6cP9I/CikkP6gEAAAAAAAAAQEKAADuAgAAF4QOYlFU4D9kWi3ygGfSPwopJD+3BAAAAAAAAAECCgAA7gIAAO9VeNJOV+A/7lMz3paS0j/qqCM/twQAAAAAAAABAwoAAO4CAABpl2Yss1ngP3hNOcqsvdI/6qgjP8cEAAAAAAAAAQQKAADuAgAAhUjZb35b4D+mfz86W+rSP9poIz/HBAAAAAAAAAEFCgAA7gIAAP+Jx8niXeA/2rFFqgkX0z/aaCM/2QQAAAAAAAABBgoAAO4CAAC9qr72FF/gP2SrS5YfQtM/yigjP9kEAAAAAAAAAQcKAADuAgAA2VsxOuBg4D+gM1F6BGrTP6qoIj/oBAAAAAAAAAEICgAA7gIAAJZ8KGcSYuA/kkpWVriO0z+aaCI/6AQAAAAAAAABCQoAAO4CAACxLZuq3WPgP+h+WiIKrdM/mmgiP/gEAAAAAAAAAQoKAADuAgAAb06S1w9l4D/0QV7mKsjTP4ooIj/4BAAAAAAAAAELCgAA7gIAAIr/BBvbZuA/DFthHoLe0z966CE/CAUAAAAAAAABDAoAAO4CAACmsHdepmjgPzDKY8oP8NM/eughPwgFAAAAAAAAAQ0KAADuAgAAprB3XqZo4D8wymPKD/DTP3roIT8IBQAAAAAAAAEOCgAA7gIAAD2j2PvVbOA/DMhlbmz+0z966CE/FwUAAAAAAAABDwoAAO4CAAA9o9j71WzgPwzIZW5s/tM/iigiPxcFAAAAAAAAARAKAADuAgAAPaPY+9Vs4D8MyGVubP7TP4ooIj82BQAAAAAAAAERCgAA7gIAAEvXJ/Npc+A/WMxhJrPh0z+KKCI/NgUAAAAAAAABEgoAAO4CAADGGBZNznXgP0CzXu5by9M/mmgiPzYFAAAAAAAAARMKAADuAgAAn+p/vct44D+Ot1qmoq7TP6qoIj9GBQAAAAAAAAEUCgAA7gIAANdMZURifOA/7BFW0h+N0z+66CI/RgUAAAAAAAABFQoAAO4CAADMz0H4KoHgP1TCUHLTZtM/2mgjP0YFAAAAAAAAARYKAADuAgAAYcKilVqF4D8kkEoCJTrTP9poIz9WBQAAAAAAAAEXCgAA7gIAAFZFf0kjiuA/puxDikUK0z/aaCM/VgUAAAAAAAABGAoAAO4CAABKyFv9647gPyhJPRJm2tI/2mgjP2UFAAAAAAAAARkKAADuAgAAnduzx02U4D9S3jYeH6zSP9poIz9lBQAAAAAAAAEaCgAA7gIAAPHuC5KvmeA/IqwwrnB/0j/KKCM/dQUAAAAAAAABGwoAAO4CAABDAmRcEZ/gPzzrKkbzVdI/uugiP3UFAAAAAAAAARwKAADuAgAAlxW8JnOk4D+kmyXmpi/SP7roIj+FBQAAAAAAAAEdCgAA7gIAAM53oa0JqOA/AvYgEiQO0j966CE/hQUAAAAAAAABHgoAAO4CAAAG2oY0oKvgP0SkHVY09tE/eughP5QFAAAAAAAAAR8KAADuAgAAnczn0c+v4D8qixoe3d/RP2qoIT+UBQAAAAAAAAEgCgAA7gIAAHSeUULNsuA/Uo0YeoDR0T9KKCE/pAUAAAAAAAABIQoAAO4CAAB0nlFCzbLgP1KNGHqA0dE/OuggP6QFAAAAAAAAASIKAADuAgAAaSEu9pW34D8gyBZavMTRPxpoID+zBQAAAAAAAAEjCgAA7gIAAGkhLvaVt+A/IMgWWrzE0T8KKCA/swUAAAAAAAABJAoAAO4CAABpIS72lbfgPyDIFlq8xNE/2mcfP8MFAAAAAAAAASUKAADuAgAA2OX4A8O+4D8qixoe3d/RP7rnHj/DBQAAAAAAAAEmCgAA7gIAAFIn510nweA/9jIdTgPz0T+aZx4/wwUAAAAAAAABJwoAAO4CAAAPSN6KWcLgP1q9II6LDNI/eucdP9MFAAAAAAAAASgKAADuAgAA6BlI+1bF4D+kmyXmpi/SP1pnHT/TBQAAAAAAAAEpCgAA7gIAAEeqwxHwxeA/POsqRvNV0j9KJx0/8gUAAAAAAAABKgoAAO4CAABiWzZVu8fgPyKsMK5wf9I/GmccP/IFAAAAAAAAASsKAADuAgAAfwypmIbJ4D+spTaahqrSPwonHD/yBQAAAAAAAAEsCgAA7gIAADstoMW4yuA/3Nc8CjXX0j/65hs/AgYAAAAAAAABLQoAAO4CAAA7LaDFuMrgP7JCQ/57BdM/+uYbPwIGAAAAAAAAAS4KAADuAgAAOy2gxbjK4D+KrUnywjPTP+qmGz8CBgAAAAAAAAEvCgAA7gIAAN6cJK8fyuA/FKdP3the0z/KJhs/EQYAAAAAAAABMAoAAO4CAADA67FrVMjgPwS+VLqMg9M/yiYbPxEGAAAAAAAAATEKAADuAgAAA8u6PiLH4D9OnFkSqKbTP9pmGz8hBgAAAAAAAAEyCgAA7gIAAM1o1beLw+A/TgleYpLG0z/aZhs/IQYAAAAAAAABMwoAAO4CAAA3dnQaXL/gP7KTYaIa4NM/6qYbPzAGAAAAAAAAATQKAADuAgAAhdKgOWG54D/MrGTacfbTP/rmGz8wBgAAAAAAAAE1CgAA7gIAALh9WhWbseA/8Btnhv8H1D8qpxw/QAYAAAAAAAABNgoAAO4CAAARV6qA16bgPyLhaKbDFNQ/WmcdP0AGAAAAAAAAATcKAADuAgAA8e4Lkq+Z4D9k/Gk6vhzUP6qnHj9QBgAAAAAAAAE4CgAA7gIAALXV+l+8iuA/VqZqxoch1D/qpx8/UAYAAAAAAAABOQoAAO4CAACf6n+9y3jgP6IXa864JNQ/OuggP18GAAAAAAAAAToKAADuAgAAb06S1w9l4D/83mpKICPUP6qoIj9fBgAAAAAAAAE7CgAA7gIAAICRrcQhUOA/rm1qQu8f1D/66CM/bwYAAAAAAAABPAoAAO4CAAB3I1ZuaDngPxaLaTKNGdQ/WmklP28GAAAAAAAAAT0KAADuAgAADyWDARYi4D+K/meWYQ7UP5ppJj9/BgAAAAAAAAE+CgAA7gIAAEiWNH4qCuA/oqpmfs4E1D/KKSc/fwYAAAAAAAABPwoAAO4CAAB8ULpP4ubfP3DlZF4K+NM/6qknP44GAAAAAAAAAUAKAADuAgAAanQLo2+53z9AIGM+RuvTPwsqKD+OBgAAAAAAAAFBCgAA7gIAAIz6QX2Tj98/ZiJhmunc0z8baig/ngYAAAAAAAABQgoAAO4CAAAqwmaxG2jfPzRdX3ol0NM/G2ooP54GAAAAAAAAAUMKAADuAgAAAuxwbDpE3z8CmF1aYcPTP/rpJz+tBgAAAAAAAAFECgAA7gIAAA54YK7vI98/GkRcQs650z+66SY/rQYAAAAAAAABRQoAAO4CAADOpyPRnwnfP9woW67TsdM/OukkP60GAAAAAAAAAUYKAADuAgAAQHu61Er13j828FoqO7DTP1poIT+9BgAAAAAAAAFHCgAA7gIAACiQPzJa494/REZannGr0z/65hs/vQYAAAAAAAABSAoAAO4CAAAokD8yWuPeP0RGWp5xq9M/ySQTP80GAAAAAAAAAUkKAADuAgAA0MW7vJvS3j+Ot1qmoq7TP6ihBj/NBgAAAAAAAAFKCgAA7gIAANDFu7yb0t4/jrdapqKu0z+OOeY+6AYAAAAAAAABSwoAAO4CAADyLVqrw9/ePxpEXELOudM/SimlPugGAAAAAAAAAUwKAADuAgAASvjdIILw3j9otVxK/7zTP0wxRT74BgAAAAAAAAFNCgAA7gIAABCHLKRtCN8/tCZdUjDA0z+JIoo9+AYAAAAAAAABTgoAAO4CAAAOeGCu7yPfP7QmXVIwwNM/CCCAOggHAAAAAAAAAU8KAADuAgAA5/bscRMl4D/S+FKayHbTPwgggDoAAAAAAAAAAAFQCgAA7gIAAISvRbAdGeA/BL5UuoyD0z8KKCA8HwAAAAAAAAABUQoAAO4CAACEr0WwHRngPwS+VLqMg9M/iyuuPR8AAAAAAAAAAVIKAADuAgAAIGie7icN4D+s9lQ+JYXTP4opJj4fAAAAAAAAAAFTCgAA7gIAAG/Eyg0tB+A/BL5UuoyD0z8MLjg+LgAAAAAAAAABVAoAAO4CAABvxMoNLQfgPwS+VLqMg9M/DTJIPi4AAAAAAAAAAVUKAADuAgAADH0jTDf73z9s21OqKn3TP001VT4+AAAAAAAAAAFWCgAA7gIAAAx9I0w3+98/bNtTqip90z8OOGA+PgAAAAAAAAABVwoAAO4CAAD2kaipRunfPyBqU6L5edM/zzprPk4AAAAAAAAAAVgKAADuAgAAUGv4FIPe3z/S+FKayHbTP888cz5OAAAAAAAAAAFZCgAA7gIAAFBr+BSD3t8/0vhSmsh20z8QP3w+XQAAAAAAAAABWgoAAO4CAAC2wWvM9s7fP9L4UprIdtM/KKCAPl0AAAAAAAAAAVsKAADuAgAAtsFrzPbO3z/S+FKayHbTP8gggz5dAAAAAAAAAAFcCgAA7gIAALbBa8z2zt8/0vhSmsh20z+IIYY+bQAAAAAAAAABXQoAAO4CAAC2wWvM9s7fP9L4UprIdtM/iSKKPm0AAAAAAAAAAV4KAADuAgAAtsFrzPbO3z/S+FKayHbTPwkkkD59AAAAAAAAAAFfCgAA7gIAALbBa8z2zt8/0vhSmsh20z/ppZc+fQAAAAAAAAABYAoAAO4CAABQa/gUg97fP66JUO46ZdM/KqigPowAAAAAAAAAAWEKAADuAgAAcNOWA6vr3z96xE7OdljTPwsrrD6MAAAAAAAAAAFiCgAA7gIAAF6QexaZAOA/7jdNMktN0z9MLrk+nAAAAAAAAAABYwoAAO4CAAAFtyurXAvgPySQSgIlOtM/rLHGPpwAAAAAAAAAAWQKAADuAgAAhK9FsB0Z4D+iWUjaLyrTP4011j6rAAAAAAAAAAFlCgAA7gIAAAKoX7XeJuA/5AdFHkAS0z/OOOM+uwAAAAAAAAABZgoAAO4CAABbcuMqnTfgP87uQebo+9I/77vvPrsAAAAAAAAAAWcKAADuAgAAcF1ezY1J4D8a8z2eL9/SP1A++T67AAAAAAAAAAFoCgAA7gIAAKD5S7NJXeA/tmg6XqfF0j844AA/ywAAAAAAAAABaQoAAO4CAADSlTmZBXHgP1LeNh4frNI/GGEEP8sAAAAAAAAAAWoKAADuAgAA54C0O/aC4D+UjDNiL5TSP8ghBz/aAAAAAAAAAAFrCgAA7gIAAD9LOLG0k+A/1Dowpj980j9JIgk/2gAAAAAAAAABbAoAAO4CAAB7ZEnjp6LgP2RaLfKAZ9I/aaIJP+oAAAAAAAAAAW0KAADuAgAAPjxsuzav4D886ypG81XSP6miCj/qAAAAAAAAAAFuCgAA7gIAAONiHFD6ueA/DCYpJi9J0j9pogk/+gAAAAAAAAABbwoAAO4CAACxt2J0wMHgP8wKKJI0QdI/6KEHP/oAAAAAAAAAAXAKAADuAgAAsbdidMDB4D/MCiiSNEHSP4ggAj8JAQAAAAAAAAFxCgAA7gIAAN6cJK8fyuA/2GAnBms80j9vu+0+CQEAAAAAAAABcgoAAO4CAADenCSvH8rgP9hgJwZrPNI/DDDAPgkBAAAAAAAAAXMKAADuAgAA3pwkrx/K4D/YYCcGazzSP2ihhT4ZAQAAAAAAAAF0CgAA7gIAAN6cJK8fyuA/2GAnBms80j+JJBI+GQEAAAAAAAABdQoAAO4CAADoGUj7VsXgP1iXKS5gTNI/DTLIPCgBAAAAAAAAAXYKAADuAgAA3lGr/lCy3j8fD6pB/WjBPwgggDoAAAAAAAAAAAF3CgAA7gIAAN5Rq/5Qst4/Hw+qQf1owT8JJZQ9EAAAAAAAAAABeAoAAO4CAABEqB62xKLePzm7qClqX8E/SyopPhAAAAAAAAAAAXkKAADuAgAA4GB39M6W3j9tE6b5Q0zBP4ghhj4gAAAAAAAAAAF6CgAA7gIAAADY4dh0iN4/oWujyR05wT/JJZc+IAAAAAAAAAABewoAAO4CAAAA2OHYdIjeP6Fro8kdOcE/yimnPi8AAAAAAAAAAXwKAADuAgAAwAel+yRu3j8MHJ5p0RLBPyussD4vAAAAAAAAAAF9CgAA7gIAAKCfBg39YN4/8gKbMXr8wD8ML7w+PwAAAAAAAAABfgoAAO4CAABI1YKXPlDeP/WVluGP3MA/jDDCPj8AAAAAAAAAAX8KAADuAgAA8gr/IYA/3j8p7pOxacnAP4wxxj5PAAAAAAAAAAGACgAA7gIAAOacp8vGKN4/w2OQceGvwD+tsso+TwAAAAAAAAABgQoAAO4CAADeLlB1DRLeP/e7jUG7nMA/7bPPPl4AAAAAAAAAAYIKAADuAgAA4D0ca4v23T/goooJZIbAP8000z5eAAAAAAAAAAGDCgAA7gIAACQs8TPX2d0/rN2I6Z95wD9ttdU+bgAAAAAAAAABhAoAAO4CAADu2NeivrrdP3sYh8nbbMA/LrbYPm4AAAAAAAAAAYUKAADuAgAA+mTH5HOa3T/gNYa5eWbAP4422j59AAAAAAAAAAGGCgAA7gIAAJos7Bj8ct0/4DWGuXlmwD8ut9w+fQAAAAAAAAABhwoAAO4CAACyNf+m6E3dP+A1hrl5ZsA/zjffPo0AAAAAAAAAAYgKAADuAgAADx4bCKMn3T97GIfJ22zAPw444D6dAAAAAAAAAAGJCgAA7gIAAHSDWrWU/Nw/YWyI4W52wD8uuOA+nQAAAAAAAAABigoAAO4CAAAeyKI1VNDcPysUixGVicA/zjjjPp0AAAAAAAAAAYsKAADuAgAA04kOAkuf3D9ELY5J7J/AP0455T6sAAAAAAAAAAGMCgAA7gIAAM0qg6EPbdw/qbeRiXS5wD/OOec+rAAAAAAAAAABjQoAAO4CAABKignnbzjcP/WVluGP3MA/jjnmPqwAAAAAAAAAAY4KAADuAgAAT6ih0msB3D9AdJs5q//APw866D7MAAAAAAAAAAGPCgAA7gIAANeES2QDyNs/b6ahqVkswT/uuec+zAAAAAAAAAABkAoAAO4CAAAeguwizY/bP6HYpxkIWcE/L7roPswAAAAAAAAAAZEKAADuAgAAZX+N4ZZX2z+1Xq+hSY/BPw866D7bAAAAAAAAAAGSCgAA7gIAAO1bN3MuHts/MwK2GSm/wT8POug+2wAAAAAAAAABkwoAAO4CAAA0Wdgx+OXaP5b5vamb+ME/zjnnPusAAAAAAAAAAZQKAADuAgAAsrhed1ix2j8UncQheyjCPw866D7rAAAAAAAAAAGVCgAA7gIAAKlZ0xYdf9o/3rHLoYtbwj9vuuk+6wAAAAAAAAABlgoAAO4CAAAcPDYQRk/aP1tV0hlri8I/zzrrPvoAAAAAAAAAAZcKAADuAgAAjx6ZCW8f2j/X+NiRSrvCPw877D76AAAAAAAAAAGYCgAA7gIAAL0h8y/K8Nk/VJzfCSrrwj9vu+0+FwEAAAAAAAABmQoAAO4CAAAwBFYp88DZP4XO5XnYF8M/zzvvPhcBAAAAAAAAAZoKAADuAgAAUoqMAxeX2T8Bcuzxt0fDP8877z4nAQAAAAAAAAGbCgAA7gIAALvvy7AIbNk/MqTyYWZ0wz/vu+8+JwEAAAAAAAABnAoAAO4CAADedQKLLELZP5Wb+vHYrcM/zzvvPjYBAAAAAAAAAZ0KAADuAgAAfT0nv7Qa2T/6kgKCS+fDP6+77j42AQAAAAAAAAGeCgAA7gIAANolQyBv9Ng/j08MMoItxD9vu+0+RgEAAAAAAAABnwoAAO4CAABscEQIwNHYP9aaFdqHcMQ/b7vtPkYBAAAAAAAAAaAKAADuAgAAvds8HUOw2D+6yB+S77nEPy+77D5WAQAAAAAAAAGhCgAA7gIAAIaII4wqkdg/NdkqWrkJxT8vu+w+VgEAAAAAAAABogoAAO4CAACJl++BqHXYP2V4NRpSVsU/zzrrPmUBAAAAAAAAAaMKAADuAgAABOip0Ypc2D94a0HyfazFP8866z5lAQAAAAAAAAGkCgAA7gIAAD1ZW06fRNg/83tMukf8xT+POuo+ZQEAAAAAAAABpQoAAO4CAADyC/skGC/YP22MV4IRTMY/b7rpPoQBAAAAAAAAAaYKAADuAgAAHwCJVfUb2D+dK2JCqpjGPy+66D6EAQAAAAAAAAGnCgAA7gIAAEz0FobSCNg/zcpsAkPlxj8POug+hAEAAAAAAAABqAoAAO4CAAA3CZzj4fbXP634drqqLsc/b7rpPpQBAAAAAAAAAakKAADuAgAAGKH99Lnp1z8nCYKCdH7HP4866j6UAQAAAAAAAAGqCgAA7gIAADkYaNlf29c/pRmNSj7Oxz8vu+w+pAEAAAAAAAABqwoAAO4CAADW0MAXas/XP2ubmBo5Icg/DzvsPqQBAAAAAAAAAawKAADuAgAAcokZVnTD1z/P/6T6lXrIP4877j6kAQAAAAAAAAGtCgAA7gIAAIqDYO7iudc/edWx4iPXyD+vu+4+swEAAAAAAAABrgoAAO4CAAChfaeGUbDXP3ccv9LiNsk/L7zwPrMBAAAAAAAAAa8KAADuAgAA7tnTpVaq1z8JRs3SA53JP0888T7DAQAAAAAAAAGwCgAA7gIAAD42AMVbpNc/NVLc4oYJyj8vvPA+wwEAAAAAAAABsQoAAO4CAABIsyMRk5/XP2Fe6/IJdso/DzzwPtMBAAAAAAAAAbIKAADuAgAAz3E1ty6d1z8nTfsS7+jKP6+77j7TAQAAAAAAAAGzCgAA7gIAABFRPor8m9c/7TsLM9Rbyz+vu+4+4gEAAAAAAAABtAoAAO4CAADPcTW3Lp3XP2e5GkuIy8s/b7vtPuIBAAAAAAAAAbUKAADuAgAASLMjEZOf1z/hNipjPDvMP4877j7yAQAAAAAAAAG2CgAA7gIAAHWY5Uvyp9c/W7Q5e/CqzD9vu+0+8gEAAAAAAAABtwoAAO4CAADiXLBZH6/XP4nASItzF80/TzzxPgECAAAAAAAAAbgKAADuAgAAioNg7uK51z/ReFaDY3rNP2+99T4BAgAAAAAAAAG5CgAA7gIAAGcM9gk9yNc/FTFke1PdzT8wvvg+EQIAAAAAAAABugoAAO4CAABDlYsll9bXPykkcFN/M84/kD/+PhECAAAAAAAAAbsKAADuAgAAnF8Pm1Xn1z/X+Xw7DZDOPzjgAD8hAgAAAAAAAAG8CgAA7gIAAPQpkxAU+Nc/OV6JG2rpzj/44AM/IQIAAAAAAAABvQoAAO4CAAAAmOpmzQ7YP5nClfvGQs8/aKEFPyECAAAAAAAAAb4KAADuAgAAE4NlCb4g2D/JYaC7X4/PPxliCD9AAgAAAAAAAAG/CgAA7gIAANoRtIypONg/+QCre/jbzz9JIgk/QAIAAAAAAAABwAoAAO4CAAAoXxS2ME7YP7oI2yHhFdA/eeIJP0ACAAAAAAAAAcEKAADuAgAAaC9Rk4Bo2D/4kOAFxj3QP7niCj9QAgAAAAAAAAHCCgAA7gIAAOvelkOegdg/6Kfl4Xli0D/JIgs/UAIAAAAAAAABwwoAAO4CAACo8MF6Up7YPyYw68VeitA/+eILP18CAAAAAAAAAcQKAADuAgAA3EPbC2u92D+8f/Alq7DQPxljDD9fAgAAAAAAAAHFCgAA7gIAABOX9JyD3Ng/VM/1hffW0D9JIw0/XwIAAAAAAAABxgoAAO4CAAB/TPO0Mv/YP56t+t0S+tA/SSMNP28CAAAAAAAAAccKAADuAgAA7AHyzOEh2T82/f89XyDRP2mjDT9vAgAAAAAAAAHICgAA7gIAABfY5xHDRdk/JhQFGhNF0T954w0/fgIAAAAAAAAByQoAAO4CAABCrt1WpGnZP3LyCXIuaNE/mWMOP34CAAAAAAAAAcoKAADuAgAA8ELlQSGL2T8WmA5GsYnRP5ljDj+OAgAAAAAAAAHLCgAA7gIAAF7441nQrdk/bswSEgOo0T/JIw8/jgIAAAAAAAABzAoAAO4CAABRbPQXG87ZPyDIFlq8xNE/2WMPP54CAAAAAAAAAc0KAADuAgAAROAE1mXu2T8qixoe3d/RP/njDz+eAgAAAAAAAAHOCgAA7gIAAHkzHmd+Ddo/jhUeXmX50T8ZZBA/rQIAAAAAAAABzwoAAO4CAABrpy4lyS3aP6guIZa8D9I/KaQQP60CAAAAAAAAAdAKAADuAgAAovpHtuFM2j901iPG4iLSPznkED+9AgAAAAAAAAHRCgAA7gIAAJZuWHQsbdo/QH4m9gg20j9JJBE/vQIAAAAAAAAB0goAAO4CAADKwXEFRYzaP760KB7+RdI/WWQRP80CAAAAAAAAAdMKAADuAgAAh9OcPPmo2j886ypG81XSP2mkET/NAgAAAAAAAAHUCgAA7gIAALsmts0RyNo/cLAsZrdi0j955BE/3AIAAAAAAAAB1QoAAO4CAAA0Wdgx+OXaP0iuLgoUcdI/mWQSP9wCAAAAAAAAAdYKAADuAgAA8GoDaawC2z8irDCucH/SP5lkEj/cAgAAAAAAAAHXCgAA7gIAAKl8LqBgH9s/rjgySpyK0j/ZZBM/+wIAAAAAAAAB2AoAAO4CAAAtLHRQfjjbP4Y2NO74mNI/2WQTP/sCAAAAAAAAAdkKAADuAgAA6j2fhzJV2z+6+zUOvaXSPxllFD/7AgAAAAAAAAHaCgAA7gIAAOcu05G0cNs/nk83JlCv0j8ZZRQ/CwMAAAAAAAAB2woAAO4CAAAq/w9vBIvbP3hNOcqsvdI/WWUVPwsDAAAAAAAAAdwKAADuAgAArq5VHyKk2z8QMDraDsTSP0klFT8LAwAAAAAAAAHdCgAA7gIAAHQ9pKINvNs/9oM78qHN0j955RU/GwMAAAAAAAAB3goAAO4CAAC/igTMlNHbP0T1O/rS0NI/eeUVPxsDAAAAAAAAAd8KAADuAgAAlJZ2m7fk2z9E9Tv60tDSP3nlFT8qAwAAAAAAAAHgCgAA7gIAAKeB8T2o9ts/UEs7bgnM0j+JJRY/KgMAAAAAAAAB4QoAAO4CAACGCodZAgXcP2r3OVZ2wtI/WWUVPzoDAAAAAAAAAeIKAADuAgAALDE37sUP3D/eaji6SrfSP2mlFT86AwAAAAAAAAHjCgAA7gIAANBX54KJGtw/uvs1Dr2l0j855RQ/SgMAAAAAAAAB5AoAAO4CAACE+7pjhCDcP6DiMtZlj9I/SSUVP0oDAAAAAAAAAeUKAADuAgAAQRyykLYh3D/ikC8adnfSPxllFD9ZAwAAAAAAAAHmCgAA7gIAAIT7umOEINw/ilwrTiRZ0j8ppRQ/WQMAAAAAAAAB5woAAO4CAAAIuswJIB7cPzIoJ4LSOtI/+eQTP2kDAAAAAAAAAegKAADuAgAAmfUB/PIW3D/Y8yK2gBzSPwklFD9pAwAAAAAAAAHpCgAA7gIAAPTOUWcvDNw/Nk4e4v360T/55BM/eAMAAAAAAAAB6goAAO4CAAAVRrxL1f3bP94ZGhas3NE/GWUUP3gDAAAAAAAAAesKAADuAgAAv3s41hbt2z/grBXGwbzRPxllFD+IAwAAAAAAAAHsCgAA7gIAAKmQvTMm29s/1OkRAqGh0T8ZZRQ/iAMAAAAAAAAB7QoAAO4CAACTpUKRNcnbPxaYDkaxidE/OeUUP5gDAAAAAAAAAe4KAADuAgAAf7rH7kS32z9K8AsWi3bRPznlFD+YAwAAAAAAAAHvCgAA7gIAAK6uVR8ipNs/zLkJ7pVm0T9JJRU/pwMAAAAAAAAB8AoAAO4CAADOJcADyJXbP0AtCFJqW9E/SSUVP6cDAAAAAAAAAfEKAADuAgAANHwzuzuG2z+mSgdCCFXRP0klFT+3AwAAAAAAAAHyCgAA7gIAAFfznZ/hd9s/ABIHvm9T0T855RQ/twMAAAAAAAAB8woAAO4CAABt7eQ3UG7bP06DB8agVtE/KaUUP8cDAAAAAAAAAfQKAADuAgAAbe3kN1Bu2z9OgwfGoFbRPxllFD/HAwAAAAAAAAH1CgAA7gIAANNDWO/DXts/2g8JYsxh0T8JJRQ/xwMAAAAAAAAB9goAAO4CAADTQ1jvw17bP9oPCWLMYdE/+eQTP9YDAAAAAAAAAfcKAADuAgAAIKCEDslY2z+KCw2qhX7RP+mkEz/WAwAAAAAAAAH4CgAA7gIAAN7Aezv7Wds/VrMP2quR0T/ZZBM/5gMAAAAAAAAB+QoAAO4CAAALpj12WmLbP27MEhIDqNE/2WQTP+YDAAAAAAAAAfoKAADuAgAAeGoIhIdp2z/SVhZSi8HRP9lkEz/1AwAAAAAAAAH7CgAA7gIAAJrSpnKvdts/OOEZkhPb0T/JJBM/9QMAAAAAAAAB/AoAAO4CAACtvSEVoIjbP0SkHVY09tE/ySQTPwUEAAAAAAAAAf0KAADuAgAAPeqKEfWc2z/0nyGe7RLSP8kkEz8FBAAAAAAAAAH+CgAA7gIAAEhY4meus9s/AGMlYg4u0j+55BI/FQQAAAAAAAAB/woAAO4CAABQxjm+Z8rbP2TtKKKWR9I/ySQTPxUEAAAAAAAAAQALAADuAgAAF1WIQVPi2z8kPyxehl/SP7nkEj8kBAAAAAAAAAEBCwAA7gIAAFklxR6j/Ns/SK4uChRx0j/JJBM/JAQAAAAAAAABAgsAAO4CAAAgtBOijhTcP8jkMDIJgdI/ySQTPzQEAAAAAAAAAQMLAADuAgAAawF0yxUq3D/4qTJSzY3SP9lkEz80BAAAAAAAAAEECwAA7gIAAIHs7m0GPNw/OMUz5seV0j/ppBM/RAQAAAAAAAABBQsAAO4CAACiVI1cLkncP9KnNPYpnNI/OeUUP0QEAAAAAAAAAQYLAADuAgAAolSNXC5J3D/SpzT2KZzSP4klFj9TBAAAAAAAAAEHCwAA7gIAAH/dIniIV9w/IBk1/lqf0j/ZZRc/UwQAAAAAAAABCAsAAO4CAAB/3SJ4iFfcPyAZNf5an9I/OuYYP2MEAAAAAAAAAQkLAADuAgAAHJZ7tpJL3D9sijUGjKLSP7rmGj9jBAAAAAAAAAEKCwAA7gIAAEqKCedvONw/uvs1Dr2l0j8aZxw/cgQAAAAAAAABCwsAAO4CAACE+7pjhCDcP1LeNh4frNI/mmceP3IEAAAAAAAAAQwLAADuAgAAWSXFHqP82z84Mjg2srXSP/rnHz9yBAAAAAAAAAENCwAA7gIAAH2r+/jG0ts/EDA62g7E0j8aaCA/ggQAAAAAAAABDgsAAO4CAADvjV7y76LbPzafPIac1dI/CiggP4IEAAAAAAAAAQ8LAADuAgAAr8ztCh5t2z+aKUDGJO/SP9pnHz+SBAAAAAAAAAEQCwAA7gIAALTqhfYZNts/ALRDBq0I0z9qpx0/kgQAAAAAAAABEQsAAO4CAAA9xy+IsfzaP/4gSFaXKNM/iiYaP6EEAAAAAAAAARILAADuAgAA/QW/oN/G2j+WcE22407TP0klFT+hBAAAAAAAAAETCwAA7gIAAAIkV4zbj9o/hodSkpdz0z8JIww/sQQAAAAAAAABFAsAAO4CAACraJ8Mm2PaPxCBWH6tntM/sL76PrEEAAAAAAAAARULAADuAgAAVq3njFo32j9OCV5iksbTP+yxxz7BBAAAAAAAAAEWCwAA7gIAAKUY4KHdFdo/MMpjyg/w0z+ooYY+wQQAAAAAAAABFwsAAO4CAACnJ6yXW/rZP25Saa70F9Q/iSMOPtAEAAAAAAAAARgLAADuAgAAGPtCmwbm2T/Ihm16RjbUPwgggDzQBAAAAAAAAAEZCwAA7gIAAD4dIInOyZ0/BCtZCnej0z8OOOA8AAAAAAAAAAABGgsAAO4CAACWg1UACtGcPzbwWio7sNM/jTLKPQ8AAAAAAAAAARsLAADuAgAAloNVAArRnD828FoqO7DTP0kjDT4PAAAAAAAAAAEcCwAA7gIAAErSptj/sZs/Wl9d1sjB0z8LLDA+HwAAAAAAAAABHQsAAO4CAABK0qbY/7GbP1pfXdbIwdM/DTRQPh8AAAAAAAAAAR4LAADuAgAAjjjcTzu5mj/A6WAWUdvTP886az4vAAAAAAAAAAEfCwAA7gIAAKrxL3NqRpo/QCBjPkbr0z9IIIE+LwAAAAAAAAABIAsAAO4CAAAuztkEAg2aP1g5ZnadAdQ/ySKLPj4AAAAAAAAAASELAADuAgAA5p4Rx3bAmT8Wi2kyjRnUP+mkkz4+AAAAAAAAAAEiCwAA7gIAABKTn/dTrZk/ujBuBhA71D/qpps+TgAAAAAAAAABIwsAAO4CAAA6hy0oMZqZP/i4c+r0YtQ/SiihPk4AAAAAAAAAASQLAADuAgAAEpOf91OtmT8clXrmbJTUP2qppT5dAAAAAAAAAAElCwAA7gIAAOaeEcd2wJk/foyCdt/N1D9LKqk+XQAAAAAAAAABJgsAAO4CAACOtvVlvOaZPyKfi5pMD9U/CyusPl0AAAAAAAAAAScLAADuAgAALs7ZBAINmj+qBZbWTFrVP+urrz59AAAAAAAAAAEoCwAA7gIAAHr9oUKNWZo/FsChKuCu1T+LLLI+fQAAAAAAAAABKQsAAO4CAAB6/aFCjVmaPyBdro7VCdY/a621PowAAAAAAAAAASoLAADuAgAAQgkUErBsmj/A3LsCLWvWPwwuuD6MAAAAAAAAAAErCwAA7gIAAKrxL3NqRpo/oHfKCn/U1j/srrs+jAAAAAAAAAABLAsAAO4CAAD+2UvUJCCaP4AS2RLRPdc/7K+/PpwAAAAAAAAAAS0LAADuAgAAcnu7WA6HmT9UV+im7KvXPwwxxD6cAAAAAAAAAAEuCwAA7gIAAE5AgUtgJ5k/zNT3vqAb2D9tssk+nAAAAAAAAAABLwsAAO4CAACW7WKfbKGYP+yKB1vtjNg/rbPOPqwAAAAAAAAAATALAADuAgAAYnfuhBDilz9Yshf/agHZPw011D6sAAAAAAAAAAExCwAA7gIAAPYM7DnXNZc/xNkno+h12T8ONtg+uwAAAAAAAAABMgsAAO4CAADClncfe3aWPySrONMv79k/TjfdPrsAAAAAAAAAATMLAADuAgAAjiADBR+3lT+CfEkDd2jaP0444T7LAAAAAAAAAAE0CwAA7gIAAC62ALrlCpU/hoZat1bj2j8uueQ+ywAAAAAAAAABNQsAAO4CAADuP4yfiUuUP4yQa2s2Xts/L7roPtoAAAAAAAAAATYLAADuAgAAYuH7I3Oykz9EKXwX5dXbP4866j7aAAAAAAAAAAE3CwAA7gIAAC5rhwkX85I/cjWLJ2hC3D8PO+w+6gAAAAAAAAABOAsAAO4CAABqGGldI22SP6yXmashqtw/TzvtPuoAAAAAAAAAATkLAADuAgAAqMVKsS/nkT+0NKYPFwXdP6+77j76AAAAAAAAAAE6CwAA7gIAAIyKEKSBh5E/fLax3xFY3T/PO+8++gAAAAAAAAABOwsAAO4CAAAaZ7o1GU6RPxBzu49Int0/TzzxPgkBAAAAAAAAATwLAADuAgAAGme6NRlOkT9mFMSrhNzdP0888T4JAQAAAAAAAAE9CwAA7gIAABpnujUZTpE/2GHLry0R3j9PPPE+CQEAAAAAAAABPgsAAO4CAAC6fp7UXnSRP/o90qulQt4/b7zxPhkBAAAAAAAAAT8LAADuAgAA0rnY4QzUkT/QqNif7HDeP0888T4ZAQAAAAAAAAFACwAA7gIAAJgM940AWpI/tmneB2qa3j9vvPE+OAEAAAAAAAABQQsAAO4CAAAua4cJF/OSP/Lx4+tOwt4/TzzxPjgBAAAAAAAAAUILAADuAgAAjtWJVFCfkz8+0OhDauXeP0888T44AQAAAAAAAAFDCwAA7gIAAEBvVN0UmJQ/lATtD7wD3z8vvPA+SAEAAAAAAAABRAsAAO4CAACOIAMFH7eVP/qO8E9EHd8/TzzxPkgBAAAAAAAAAUULAADuAgAAWvUHm5EPlz8SqPOHmzPfPy+88D5IAQAAAAAAAAFGCwAA7gIAAMLh8M9Jjpg/kt71r5BD3z9PPPE+VwEAAAAAAAABRwsAAO4CAABCCRQSsGyaPx5r90u8Tt8/TzzxPlcBAAAAAAAAAUgLAADuAgAA8mtxYcSqnD9chvjftlbfP2+88T5nAQAAAAAAAAFJCwAA7gIAAP7xJB9BIp8/+Gj57xhd3z9PPPE+ZwEAAAAAAAABSgsAAO4CAACFX8JcRwahP0La+fdJYN8/b7zxPncBAAAAAAAAAUsLAADuAgAAaW8BAGi+oj+QS/r/emPfP6+88j53AQAAAAAAAAFMCwAA7gIAAPeWJELOnKQ/3Lz6B6xm3z/PPPM+hgEAAAAAAAABTQsAAO4CAAAJ3OSKC6umPyou+w/dad8/Dz30PoYBAAAAAAAAAU4LAADuAgAApT5C2h/pqD92n/sXDm3fP0899T6WAQAAAAAAAAFPCwAA7gIAAJPQZ2e/c6s/whD8Hz9w3z+PPfY+lgEAAAAAAAABUAsAAO4CAAA7dLgrExuuP7S6/KsIdd8/7733PqYBAAAAAAAAAVELAADuAgAAsJ0vr+d9sD+oZP030nnfP3C++T6mAQAAAAAAAAFSCwAA7gIAABqKGOSf/LE/mg7+w5t+3z/wvvs+tQEAAAAAAAABUwsAAO4CAABAiCxQDJizP+h//svMgd8/UD/9PrUBAAAAAAAAAVQLAADuAgAAUoz5Iwo9tT+MuP5PZYPfP/C//z61AQAAAAAAAAFVCwAA7gIAABQlzuKEA7c/NPH+0/2E3z8YYAA/1AEAAAAAAAABVgsAAO4CAADWvaKh/8m4P4Ji/9suiN8/aKABP9QBAAAAAAAAAVcLAADuAgAAhFwwyAuauj/M0//jX4vfP4ggAj/UAQAAAAAAAAFYCwAA7gIAACz7ve4Xarw/dAwAaPiM3z/IIAM/5AEAAAAAAAABWQsAAO4CAAC0IuEwfki+P8J9AHApkN8/CCEEP+QBAAAAAAAAAVoLAADuAgAAl2Zwk9YVwD+0JwH88pTfPzjhBD/0AQAAAAAAAAFbCwAA7gIAANg7cA5uB8E/ApkBBCSY3z944QU/9AEAAAAAAAABXAsAAO4CAAAfjpPVPPTBP0wKAgxVm98/yCEHP/QBAAAAAAAAAV0LAADuAgAA+hvsjt7Zwj9AtAKYHqDfPymiCD8DAgAAAAAAAAFeCwAA7gIAAFtoVu4bvcM/QLQCmB6g3z954gk/AwIAAAAAAAABXwsAAO4CAABM8PU/LJnEP5h7AhSGnt8/2WILPxMCAAAAAAAAAWALAADuAgAAxjanN9hyxT9MCgIMVZvfPymjDD8TAgAAAAAAAAFhCwAA7gIAAM+4jSFXRcY/tCcB/PKU3z954w0/IwIAAAAAAAABYgsAAO4CAADtNLujRA7HP3QMAGj4jN8/qaMOPyMCAAAAAAAAAWMLAADuAgAALyhTCtjIxz+MuP5PZYPfP+mjDz8yAgAAAAAAAAFkCwAA7gIAAA7UQ691d8g/Aiz9szl43z8JJBA/MgIAAAAAAAABZQsAAO4CAACHOI2SHRrJP9Bm+5N1a98/KaQQP0ICAAAAAAAAAWYLAADuAgAAn1UvtM+wyT/qEvp74mHfP0kkET9CAgAAAAAAAAFnCwAA7gIAAGolcaz6Mco/uE34Wx5V3z9ppBE/UQIAAAAAAAABaAsAAO4CAABYbB2Jy6TKP4SI9jtaSN8/eeQRP1ECAAAAAAAAAWkLAADuAgAAcqdXlnkEyz+sivSX/TnfP4kkEj9hAgAAAAAAAAFqCwAA7gIAADQYDi5pU8s/eMXydzkt3z+ZZBI/YQIAAAAAAAABawsAAO4CAACWQR0EY5bLP0gA8Vd1IN8/qaQSP3ECAAAAAAAAAWwLAADuAgAAhqZhzC/Syz/Iye4vgBDfP8kkEz9xAgAAAAAAAAFtCwAA7gIAAB5BIh8+/cs/SpPsB4sA3z/JJBM/cQIAAAAAAAABbgsAAO4CAABMFxhkHyHMPyIk6lv97t4/ySQTP5ACAAAAAAAAAW8LAADuAgAABClDm9M9zD+yQ+enPtreP9lkEz+QAgAAAAAAAAFwCwAA7gIAANg0tWr2UMw/poDj4x2/3j/ZZBM/kAIAAAAAAAABcQsAAO4CAACgwwPu4WjMP05M3xfMoN4/2WQTP6ACAAAAAAAAAXILAADuAgAAfEyZCTx3zD9eNdo7GHzeP8kkEz+gAgAAAAAAAAFzCwAA7gIAANQWHX/6h8w/hsrTR9FN3j/ZZBM/rwIAAAAAAAABdAsAAO4CAAAs4aD0uJjMP2LuzEtZHN4/ueQSP68CAAAAAAAAAXULAADuAgAA/uwSxNurzD8OTcQvHd7dP7nkEj+vAgAAAAAAAAF2CwAA7gIAANL4hJP+vsw/eJC6f+aX3T/JJBM/vwIAAAAAAAABdwsAAO4CAAASycFwTtnMP0jxr79NS90/ueQSP78CAAAAAAAAAXgLAADuAgAAztrspwL2zD9CVKNbWPDcP6mkEj/OAgAAAAAAAAF5CwAA7gIAAH5v9JJ/F80/otSV5wCP3D+ppBI/zgIAAAAAAAABegsAAO4CAACoRerXYDvNPxoBh1sWJNw/eeQRP94CAAAAAAAAAXsLAADuAgAASl3OdqZhzT+u2Xa3mK/bP2mkET/eAgAAAAAAAAF8CwAA7gIAAGq2oG9Qis0/qM9lA7k02z955BE/7gIAAAAAAAABfQsAAO4CAAAGUWHCXrXNP7IbVMMPtdo/aaQRP+4CAAAAAAAAAX4LAADuAgAAFi0Qb9HizT8SL0L/zTPaPymkED/9AgAAAAAAAAF/CwAA7gIAACoJvxtEEM4/KNEvM1uv2T8JJBA//QIAAAAAAAABgAsAAO4CAAA+5W3Itj3OP+KrHeuALNk/2WMPPw0DAAAAAAAAAYELAADuAgAA1H8uG8Vozj9CvwsnP6vYP9ljDz8NAwAAAAAAAAGCCwAA7gIAAHAa723Tk84/PrX6cl8w2D/JIw8/HQMAAAAAAAABgwsAAO4CAAAUMtMMGbrOP9KN6s7hu9c/2WMPPx0DAAAAAAAAAYQLAADuAgAAxMba95Xbzj/y8tvGj1LXP9ljDz8dAwAAAAAAAAGFCwAA7gIAAIxVKXuB884/BALOSgfu1j+54w4/PAMAAAAAAAABhgsAAO4CAABcYZtKpAbPP6KdwWqqlNY/ueMOPzwDAAAAAAAAAYcLAADuAgAAUuR3/mwLzz+AVLYeSEPWP6mjDj88AwAAAAAAAAGICwAA7gIAANqiiaQICc8/7JesbhH91T+pow4/SwMAAAAAAAABiQsAAO4CAAD6GfSIrvrOP0qFo0qku9U/mWMOP0sDAAAAAAAAAYoLAADuAgAAPgjJUfrdzj+Mxps+yoPVP6mjDj9bAwAAAAAAAAGLCwAA7gIAABQy0wwZus4/eECUtohN1T+ZYw4/WwMAAAAAAAABjAsAAO4CAACSkVlSeYXOP1RkjboQHNU/iSMOP1sDAAAAAAAAAY0LAADuAgAAuCZcIhtAzj/KaofO+vDUP8kjDz9rAwAAAAAAAAGOCwAA7gIAAG73k+SP880/5KmBZn3H1D/ZYw8/awMAAAAAAAABjwsAAO4CAAA+whI/c53NP/SSfIrJotQ/CSQQP3oDAAAAAAAAAZALAADuAgAAqEXq12A7zT/2JXg634LUPymkED96AwAAAAAAAAGRCwAA7gIAACjDCAm9z8w/+Lhz6vRi1D855BA/jwMAAAAAAAABkgsAAO4CAABG+X94I1jMP+71bybUR9Q/OeQQP48DAAAAAAAAAZMLAADuAgAAcKwaNMHbyz8spGxq5C/UPznkED+fAwAAAAAAAAGUCwAA7gIAALJZ/IfNVcs/ZPxpOr4c1D855BA/nwMAAAAAAAABlQsAAO4CAAAIASV0SMbKPzyNZ44wC9Q/KaQQP64DAAAAAAAAAZYLAADuAgAAB97J6gQmyj9kj2Xq0/zTPxlkED+uAwAAAAAAAAGXCwAA7gIAAB21tfkvfMk/MMpjyg/w0z8ZZBA/vgMAAAAAAAABmAsAAO4CAAA+CcVUks3IP/KuYjYV6NM/CSQQP74DAAAAAAAAAZkLAADuAgAA/BUt7v4SyD9YzGEms+HTP/njDz/NAwAAAAAAAAGaCwAA7gIAADZkg+HPWsc/ZiJhmunc0z/54w8/zQMAAAAAAAABmwsAAO4CAAD+7Q7Hc5vGPxixYJK42dM/+eMPP90DAAAAAAAAAZwLAADuAgAATjasUrPZxT90eGAOINjTP/njDz/dAwAAAAAAAAGdCwAA7gIAAJ5+Sd7yF8U/GLFgkrjZ0z/54w8/7QMAAAAAAAABngsAAO4CAABmCNXDlljEPxixYJK42dM/6aMPP+0DAAAAAAAAAZ8LAADuAgAAJxU9XQOewz/A6WAWUdvTP+mjDz/8AwAAAAAAAAGgCwAA7gIAAOUhpfZv48I/spNhohrg0z/pow8//AMAAAAAAAABoQsAAO4CAACjLg2Q3CjCP6Q9Yi7k5NM/6aMPPwwEAAAAAAAAAaILAADuAgAAYDt1KUluwT9AIGM+RuvTP+mjDz8MBAAAAAAAAAGjCwAA7gIAALCDErWIrMA/JHRkVtn00z/ZYw8/HAQAAAAAAAABpAsAAO4CAADwGjw1Wdq/P7AAZvIEANQ/2WMPPxwEAAAAAAAAAaULAADuAgAAerEvtGlgvj88jWeOMAvUP9ljDz8cBAAAAAAAAAGmCwAA7gIAAPTK/+ZC67w/yBlpKlwW1D/ZYw8/KwQAAAAAAAABpwsAAO4CAABw5M8ZHHa7P/zeakogI9Q/ySMPPysEAAAAAAAAAagLAADuAgAA5IB8AL4Fuj86+mveGivUP8kjDz87BAAAAAAAAAGpCwAA7gIAADSmvgK6o7g/1Nxs7nwx1D+54w4/OwQAAAAAAAABqgsAAO4CAAB2Tt24fka3PyJObfatNNQ/ySMPP0oEAAAAAAAAAasLAADuAgAAgIVK8i4Btj9sv23+3jfUP7njDj9KBAAAAAAAAAGsCwAA7gIAAFzIKfsBz7Q/yIZtekY21D+pow4/WgQAAAAAAAABrQsAAO4CAAAMF3vT96+zP8iGbXpGNtQ/iSMOP1oEAAAAAAAAAa4LAADuAgAAomuFE3+asj96FW1yFTPUPymjDD9qBAAAAAAAAAGvCwAA7gIAAOpUlz6DprE/ehVtchUz1D9JIgk/agQAAAAAAAABsAsAAO4CAAAMxz6F4cCwP9TcbO58MdQ/yCADP3kEAAAAAAAAAbELAADuAgAA2FDKaoUBsD9sv23+3jfUP2+88T55BAAAAAAAAAGyCwAA7gIAABnBHXB1l64/ujBuBhA71D+NM84+iQQAAAAAAAABswsAAO4CAADBD29Ia3itP/hLb5oKQ9Q/CSWUPokEAAAAAAAAAbQLAADuAgAAp5NBxn2vrD+G2HA2Nk7UP4ssMj6ZBAAAAAAAAAG1CwAA7gIAACsv+OLVDKw/bCxyTslX1D8PPHA9mQQAAAAAAAABtgsAAO4CAADSU5UCnfm8P3ofXyErtbQ/CCCAOgAAAAAAAAAAAbcLAADuAgAApl8H0r8MvT+GkURBrfWzPw0zTD0PAAAAAAAAAAG4CwAA7gIAAHxreaHiH70/KuYqcZE8sz/IIQc+DwAAAAAAAAABuQsAAO4CAACmXwfSvwy9P2qwDWHtabI/jjdePh8AAAAAAAAAAboLAADuAgAA4NC4TtT0vD9CXfFgq52xP5A+ej4fAAAAAAAAAAG7CwAA7gIAACa/jRcg2Lw/Tjzb0Bf+sD9po40+LgAAAAAAAAABvAsAAO4CAABgMD+UNMC8P7w4xDAiWLA/yiabPi4AAAAAAAAAAb0LAADuAgAAoh4UXYCjvD9URGPBLaSvP2uqqT4+AAAAAAAAAAG+CwAA7gIAAAaEUwpyeLw/mKFBYZ+xrj9LLbU+PgAAAAAAAAABvwsAAO4CAABA9QSHhmC8P3AoLgEyJa4/7K+/PloAAAAAAAAAAcALAADuAgAArFpENHg1vD+kOR7hTLKtP62yyj5aAAAAAAAAAAHBCwAA7gIAAKxaRDR4Nbw/pDke4UyyrT9NNdU+WgAAAAAAAAABwgsAAO4CAAA8tBESR/e7P6Q5HuFMsq0/jjfePmkAAAAAAAAAAcMLAADuAgAAYCt89uzouz8EeDNhfkuuP4455j5pAAAAAAAAAAHECwAA7gIAAIKi5tqS2rs/lFVToUgxrz9vu+0+eQAAAAAAAAABxQsAAO4CAAB0JcOOW9+7P1auwPCZPrA/L730PnkAAAAAAAAAAcYLAADuAgAAbqifQiTkuz9Mqd8gAh6xPxA//D6JAAAAAAAAAAHHCwAA7gIAADI37sUP/Ls/PH4H8T49sj8YYAA/mAAAAAAAAAAByAsAAO4CAADsSBn9wxi8PyTAMxFmfLM/qKACP5gAAAAAAAAAAckLAADuAgAAlGD9mwk/vD/eFmexne60PwghBD+YAAAAAAAAAAHKCwAA7gIAAED1BIeGYLw/+PedkV16tj944QU/qAAAAAAAAAABywsAAO4CAADcj8XZlIu8P6671YF/DLg/uOEGP6gAAAAAAAAAAcwLAADuAgAAoh4UXYCjvD/InAxiP5i5P/jhBz+3AAAAAAAAAAHNCwAA7gIAAFKzG0j9xLw/TJtCMp0duz8JIgg/twAAAAAAAAABzgsAAO4CAAAmv40XINi8P9AsdLIQg7w/+OEHP8cAAAAAAAAAAc8LAADuAgAAGkJqy+jcvD8i+aMSwNu9PwkiCD/HAAAAAAAAAAHQCwAA7gIAAAJIIzN65rw/qh3RQkkhvz+44QY/1wAAAAAAAAAB0QsAAO4CAAAMxUZ/seG8P+VbfRmlJsA/6KADP9cAAAAAAAAAAdILAADuAgAA7k3cmgvwvD+pt5GJdLnAPzC++D7mAAAAAAAAAAHTCwAA7gIAAPTK/+ZC67w/oWujyR05wT+ut94+5gAAAAAAAAAB1AsAAO4CAAC03Coe9we9P02utAGWtcE/aqmlPvYAAAAAAAAAAdULAADuAgAAfGt5oeIfvT8UncQheyjCPw01VD72AAAAAAAAAAHWCwAA7gIAAFb0Dr08Lr0/wHLRCQmFwj+ML749BgEAAAAAAAAB1wsAAO4CAAAeg11AKEa9P/AR3Mmh0cI/CCCAOgYBAAAAAAAAAdgLAADuAgAAEBYzJ03Qwj9OPNvQF/6wP4888j0AAAAAAAAAAAHZCwAA7gIAABAWMydN0MI/Tjzb0Bf+sD8POmg+HwAAAAAAAAAB2gsAAO4CAAAQFjMnTdDCP0gW5HDsPbE/66qrPh8AAAAAAAAAAdsLAADuAgAA3MIZljSxwj/eP/JwDaSxP+633z4fAAAAAAAAAAHcCwAA7gIAADirNffuisI/opsG4dw2sj9uueU+HwAAAAAAAAAB3QsAAO4CAAAO1T+yDWfCPzAMItG8/LI/DzvsPi8AAAAAAAAAAd4LAADuAgAA14EmIfVHwj+8VkZhcQK0P++77z4vAAAAAAAAAAHfCwAA7gIAAK2rMNwTJMI/DrZxcTY7tT+PPPI+TgAAAAAAAAAB4AsAAO4CAABt2/P+wwnCP1zvpSHQs7Y/jzzyPk4AAAAAAAAAAeELAADuAgAApkyle9jxwT/eWuBBGFm4P4888j5OAAAAAAAAAAHiCwAA7gIAAE6CIQYa4cE/wlAeougXuj9PPPE+XgAAAAAAAAAB4wsAAO4CAABkfGieiNfBP0IpXRIb3bs/DzzwPl4AAAAAAAAAAeQLAADuAgAA9redkFvQwT+OPJpiiZW9P++77z5tAAAAAAAAAAHlCwAA7gIAAFr/RFJR3ME/2uLSYg0uvz/PO+8+bQAAAAAAAAAB5gsAAO4CAAA2iNptq+rBPy86gnHAScA/77vvPm0AAAAAAAAAAecLAADuAgAAeVgXS/sEwj8NQpXJ/NLAP2+88T59AAAAAAAAAAHoCwAA7gIAAKMuDZDcKMI/oWujyR05wT/vvPM+fQAAAAAAAAAB6QsAAO4CAAA7yc3i6lPCPwVjq1mQcsE/ED74PowAAAAAAAAAAeoLAADuAgAAvWlHnYqIwj+Ema2BhYLBP3C//T6MAAAAAAAAAAHrCwAA7gIAAK3Oi2VXxMI/hiypMZtiwT9IIAE/nAAAAAAAAAAB7AsAAO4CAACIOYmVtQnDP4pSoJHGIsE/CCEEP5wAAAAAAAAAAe0LAADuAgAAbCGqEUtKwz9dRpGBQ7bAP7jhBj+sAAAAAAAAAAHuCwAA7gIAAMPNlZsNksM/zK9+MTgwwD+JIgo/rAAAAAAAAAAB7wsAAO4CAACbOJPLa9fDP0KTzQLBB78/OeMMP7sAAAAAAAAAAfALAADuAgAA/GGioWUaxD/yWZlSJ4+9P9ljDz+7AAAAAAAAAAHxCwAA7gIAAPdDCrZpUcQ/DNFfQkHwuz9ZZBE/ywAAAAAAAAAB8gsAAO4CAAABo5UWpYPEPyRIJjJbUbo/ueQSP8sAAAAAAAAAAfMLAADuAgAAH/xnD0+sxD+k3OsRE6y4P+mkEz/bAAAAAAAAAAH0CwAA7gIAANwNk0YDycQ/8hi0IfEZtz9ppRU/2wAAAAAAAAAB9QsAAO4CAAA/VToI+dTEP6Lff3FXobU/eeUVP9sAAAAAAAAAAfYLAADuAgAAP1U6CPnUxD+0nVNRMGK0P7nlFj/6AAAAAAAAAAH3CwAA7gIAAFVPgaBny8Q/XqsskVVJsz+ZZRY/+gAAAAAAAAAB+AsAAO4CAACOwDIdfLPEPwKTDnFPcLI/ueUWP/oAAAAAAAAAAfkLAADuAgAAZOo82JqPxD92j/fQWcqxP0klFT8JAQAAAAAAAAH6CwAA7gIAANfMn9HDX8Q/eNvlkLBKsT+ppBI/CQEAAAAAAAAB+wsAAO4CAABVLCYXJCvEP0yp3yACHrE/mWMOPxkBAAAAAAAAAfwLAADuAgAAYsfhTlfvwz8Y5N0APhGxP7jhBj8ZAQAAAAAAAAH9CwAA7gIAAO2ji+DutcM/SIPowNZdsT+PPfY+GQEAAAAAAAAB/gsAAO4CAAB2gDVyhnzDPxAF9JDRsLE/LbPMPikBAAAAAAAAAf8LAADuAgAAbCGqEUtKwz9qQwkRA0qyP6mkkj4pAQAAAAAAAAEADAAA7gIAAL+MoibOKMM/YtEj8YAJsz8LKyw+OAEAAAAAAAABAQwAAO4CAACIOYmVtQnDPyQHQQEl3LM/DjhgPTgBAAAAAAAAAQIMAADuAgAAn+daer34xj+h2KcZCFnBPwgggDoAAAAAAAAAAAEDDAAA7gIAAFWa+lA248Y/1cOgmfclwT8NM0w9HwAAAAAAAAABBAwAAO4CAADvUlOPQNfGP0B0mzmr/8A/ySILPh8AAAAAAAAAAQUMAADuAgAAmYjPGYLGxj/A0JTBy8/AP445Zj4fAAAAAAAAAAEGDAAA7gIAADVBKFiMusY/RC2OSeyfwD/ooIM+LwAAAAAAAAABBwwAAO4CAABBvkukw7XGP5MxigEzg8A/iSSSPi8AAAAAAAAAAQgMAADuAgAATDtv8Pqwxj+VxIWxSGPAP4onnj4+AAAAAAAAAAEJDAAA7gIAAEw7b/D6sMY/lcSFsUhjwD8LKqg+PgAAAAAAAAABCgwAAO4CAAAoxAQMVb/GP5ZXgWFeQ8A/SyyxPk4AAAAAAAAAAQsMAADuAgAAKMQEDFW/xj+WV4FhXkPAPwwuuD5OAAAAAAAAAAEMDAAA7gIAAMNexV5j6sY/Yv+DkYRWwD8MMMA+TgAAAAAAAAABDQwAAO4CAADit5dXDRPHP8eJh9EMcMA/7LHHPl0AAAAAAAAAAQ4MAADuAgAAb9U0XuRCxz8SaIwpKJPAP62zzj5dAAAAAAAAAAEPDAAA7gIAAF86eSaxfsc/Ke6TsWnJwD/ttNM+bQAAAAAAAAABEAwAAO4CAAA6pXZWD8THP9hWnEkNBsE/rrbaPm0AAAAAAAAAAREMAADuAgAA/BUt7v4SyD9tE6b5Q0zBP8433z59AAAAAAAAAAESDAAA7gIAAC9LrpMbacg/nbKwudyYwT8OOeQ+fQAAAAAAAAABEwwAAO4CAABXAwztAMTIP/4WvZk58sE/7rnnPowAAAAAAAAAARQMAADuAgAAfLtpRuYeyT/EmMhpNEXCP8866z6MAAAAAAAAAAEVDAAA7gIAAKRzx5/Leck/C1HWYSSowj8vu+w+nAAAAAAAAAABFgwAAO4CAABFbRNTFdfJPyBE4jlQ/sI/zzvvPpwAAAAAAAAAARcMAADuAgAA8eOCUpYvyj/PGe8h3lrDP4888j6sAAAAAAAAAAEYDAAA7gIAAC+WJ0TqgMo/fu/7CWy3wz/PPPM+rAAAAAAAAAABGQwAAO4CAADmibqPotTKP9xTCOrIEMQ/Tz31PrsAAAAAAAAAARoMAADuAgAAqPpwJ5Ijyz89uBTKJWrEP0899T67AAAAAAAAAAEbDAAA7gIAAP6mXLFUa8s/BTogmiC9xD9PPfU+ywAAAAAAAAABHAwAAO4CAADWEVrhsrDLP+ZnKlKIBsU/Tz31PssAAAAAAAAAAR0MAADuAgAAvPl6XUjxyz98JDQCv0zFP0899T7aAAAAAAAAAAEeDAAA7gIAAD6a9BfoJcw/xm89qsSPxT8vvfQ+2gAAAAAAAAABHwwAAO4CAADOt5Eev1XMP931RDIGxsU/77zzPuoAAAAAAAAAASAMAADuAgAAZlJScc2AzD8NKEuitPLFP++88z7qAAAAAAAAAAEhDAAA7gIAAJAoSLaupMw/DZVP8p4Sxj/PPPM++gAAAAAAAAABIgwAAO4CAADEe2FHx8PMP3EfUzInLMY/77zzPvoAAAAAAAAAASMMAADuAgAAigqwyrLbzD85x1ViTT/GP++88z76AAAAAAAAAAEkDAAA7gIAAIoKsMqy28w/OcdVYk0/xj/vvPM+CQEAAAAAAAABJQwAAO4CAABGHNsBZ/jMP9OpVnKvRcY/L730PgkBAAAAAAAAASYMAADuAgAARhzbAWf4zD/TqVZyr0XGP4899j4ZAQAAAAAAAAEnDAAA7gIAAMJdyVvL+sw/O1pREmMfxj/PPfc+GQEAAAAAAAABKAwAAO4CAADYVxD0OfHMP/N7TLpH/MU/ED74PjgBAAAAAAAAASkMAADuAgAA/M562N/izD9bLEda+9XFP1A++T44AQAAAAAAAAEqDAAA7gIAACjDCAm9z8w/34hA4humxT+QPvo+OAEAAAAAAAABKwwAAO4CAABgNLqF0bfMP32ROFKpbMU/8L77PjgBAAAAAAAAASwMAADuAgAALOGg9LiYzD/NKDC6BTDFPzC//D5IAQAAAAAAAAEtDAAA7gIAAHDPdb0EfMw/g90mEgDtxD9QP/0+SAEAAAAAAAABLgwAAO4CAADOt5Eev1XMP+wgHWLJpsQ/kD/+PlcBAAAAAAAAAS8MAADuAgAAHiOKM0I0zD9XZBOykmDEP7C//j5XAQAAAAAAAAEwDAAA7gIAAPRMlO5gEMw/3FMI6sgQxD8IIAA/ZwEAAAAAAAABMQwAAO4CAABONbBPG+rLP2JD/SH/wMM/CCAAP2cBAAAAAAAAATIMAADuAgAAqh3MsNXDyz/nMvJZNXHDPxhgAD93AQAAAAAAAAEzDAAA7gIAAIzE+bcrm8s/HbHmiToewz8YYAA/dwEAAAAAAAABNAwAAO4CAABi7gNzSnfLP6Og28FwzsI/SCABP4YBAAAAAAAAATUMAADuAgAANBgOLmlTyz8okND5pn7CP0ggAT+GAQAAAAAAAAE2DAAA7gIAAADF9JxQNMs/k9PGSXA4wj9YYAE/lgEAAAAAAAABNwwAAO4CAABEs8llnBfLP0uIvaFq9cE/mGACP5YBAAAAAAAAATgMAADuAgAAiqGeLuj6yj8zArYZKb/BP6igAj+mAQAAAAAAAAE5DAAA7gIAAD5UPgVh5co/0QquibaFwT/44AM/pgEAAAAAAAABOgwAAO4CAABgy6jpBtfKPzm7qClqX8E/2GADP7UBAAAAAAAAATsMAADuAgAA/IMBKBHLyj/u3KPRTjzBPwghBD+1AQAAAAAAAAE8DAAA7gIAAPyDASgRy8o/7tyj0U48wT/YYAM/tQEAAAAAAAABPQwAAO4CAAD8gwEoEcvKP+7co9FOPME/uOACP9QBAAAAAAAAAT4MAADuAgAA/IMBKBHLyj/u3KPRTjzBP3jgAT/UAQAAAAAAAAE/DAAA7gIAAPyDASgRy8o/7tyj0U48wT/wv/8+1AEAAAAAAAABQAwAAO4CAAA+VD4FYeXKP55FrGnyeME/UD/9PtQBAAAAAAAAAUEMAADuAgAAEGCw1IP4yj/nkLUR+LvBP5A++j70AQAAAAAAAAFCDAAA7gIAAESzyWWcF8s/YqHA2cELwj8wvvg+9AEAAAAAAAABQwwAAO4CAAAAxfScUDTLP/TKztniccI/Tz31PvQBAAAAAAAAAUQMAADuAgAAptzYO5Zayz8JK98B+efCP++88z70AQAAAAAAAAFFDAAA7gIAAD53mY6khcs/TlDxSdNqwz/PPPM+AwIAAAAAAAABRgwAAO4CAADkjn0t6qvLPypYBKIP9MM/jzzyPgMCAAAAAAAAAUcMAADuAgAAfCk+gPjWyz+kQhgKroPEP2+88T4TAgAAAAAAAAFIDAAA7gIAAJyCEHmi/8s/gEorYuoMxT8vvPA+EwIAAAAAAAABSQwAAO4CAAA+mvQX6CXMP8ZvParEj8U/L7zwPiMCAAAAAAAAAUoMAADuAgAAXPPGEJJOzD8/7UzCeP/FPw888D4jAgAAAAAAAAFLDAAA7gIAAA6IzvsOcMw/0RZbwpllxj8vvPA+MgIAAAAAAAABTAwAAO4CAADImfkyw4zMPwG2ZYIyssY/L7zwPjICAAAAAAAAAU0MAADuAgAAhKskanepzD9nrW0SpevGP4888j5CAgAAAAAAAAFODAAA7gIAAFa3ljmavMw/k99zglMYxz/vvPM+QgIAAAAAAAABTwwAAO4CAAC6/j37j8jMP5FMeNI9OMc/jz32PlECAAAAAAAAAVAMAADuAgAAuv49+4/IzD+RTHjSPTjHPxA++D5RAgAAAAAAAAFRDAAA7gIAALr+PfuPyMw/kUx40j04xz+wvvo+YQIAAAAAAAABUgwAAO4CAAC6/j37j8jMP5FMeNI9OMc/UD/9PmECAAAAAAAAAVMMAADuAgAAFudZXEqizD/hvXjabjvHP/C//z5hAgAAAAAAAAFUDAAA7gIAAGZSUnHNgMw/eTN1muYhxz844AA/gAIAAAAAAAABVQwAAO4CAADAOm7Sh1rMP8s3cVItBcc/WGABP4ACAAAAAAAAAVYMAADuAgAAMh3Ry7AqzD/NymwCQ+XGP1hgAT+AAgAAAAAAAAFXDAAA7gIAALB8VxER9ss/NXtnova+xj/QP/8+kAIAAAAAAAABWAwAAO4CAAC2mu/8DL/LPzcOY1IMn8Y/ML74PpACAAAAAAAAAVkMAADuAgAA0LLOgHd+yz+fvl3yv3jGPw877D6gAgAAAAAAAAFaDAAA7gIAANLQZmxzR8s/a/lb0vtrxj9ONtk+oAIAAAAAAAABWwwAAO4CAADiayKkpgvLP6FRWaLVWMY/DC64PqACAAAAAAAAAVwMAADuAgAA2gyXQ2vZyj87NFqyN1/GPwgggD6vAgAAAAAAAAFdDAAA7gIAAMgw6Jb4q8o/UU1d6o51xj/JIgs+rwIAAAAAAAABXgwAAO4CAAAvlidE6oDKPwNJYTJIksY/DTTQPL8CAAAAAAAAAV8MAADuAgAA/6R3UVvwpz9URGPBLaSvPwgggDoAAAAAAAAAAAFgDAAA7gIAAGlG59VEV6c/XJBRgYQkrz8OOGA8DwAAAAAAAAABYQwAAO4CAABPyrlTV46mPwR4M2F+S64/DC64PQ8AAAAAAAAAAWIMAADuAgAA/1n+oIzYpT+kOR7hTLKtP8opJz4fAAAAAAAAAAFjDAAA7gIAALHpQu7BIqU/sKsDAc/yrD8NM0w+HwAAAAAAAAABZAwAAO4CAAB5c87TZWOkP1iT5eDIGaw/zztvPi8AAAAAAAAAAWUMAADuAgAA/w6F8L3Aoz8AVdBgl4CrPwkiiD4vAAAAAAAAAAFmDAAA7gIAAFm2rdw4MaM/0AG0YFW0qj+JJZY+PgAAAAAAAAABZwwAAO4CAABpbwEAaL6iP6iIoADoJ6o/6qijPj4AAAAAAAAAAWgMAADuAgAApxzjU3Q4oj+ED42gepupP+urrz4+AAAAAAAAAAFpDAAA7gIAAKfb7940z6E/tPqFIGpoqT8ML7w+TgAAAAAAAAABagwAAO4CAADliNEyQUmhP4A1hACmW6k/rLHGPk4AAAAAAAAAAWsMAADuAgAAnVkJ9bX8oD8YX5IAx8GpP80zzz5dAAAAAAAAAAFsDAAA7gIAAIUez+cHnaA/cHewIM2aqj9ttdU+XQAAAAAAAAABbQwAAO4CAAD3ADLhMG2gP8RD4IB886s/zjbbPm0AAAAAAAAAAW4MAADuAgAAe93bcsgzoD+oEyeBIfKtP8433z5tAAAAAAAAAAFvDAAA7gIAALHRaaOlIKA/JlbDIMBRsD/ut98+fQAAAAAAAAABcAwAAO4CAACx0WmjpSCgP3L8+yBE6rE/DjjgPn0AAAAAAAAAAXEMAADuAgAAaeOU2lk9oD8kB0EBJdyzP8433z6MAAAAAAAAAAFyDAAA7gIAAPcAMuEwbaA/MnaSwWIntj+ut94+jAAAAAAAAAABcwwAAO4CAABZKkG3KrCgPwr66gGxpbg/LrfcPpwAAAAAAAAAAXQMAADuAgAAy02XJZPpoD9IdUvScV27P+622z6cAAAAAAAAAAF1DAAA7gIAAEdx7ZP7IqE/tiKyEuFBvj8uttg+rAAAAAAAAAABdgwAAO4CAACNoLXRhm+hP0Qtjknsn8A/rbXWPqwAAAAAAAAAAXcMAADuAgAAG75S2F2foT+VZsL5hRjCP2211T67AAAAAAAAAAF4DAAA7gIAAI3hqEbG2KE/li72oe6Nwz9NNdU+uwAAAAAAAAABeQwAAO4CAADtCrgcwBuiP+j6JQKe5sQ/zTTTPssAAAAAAAAAAXoMAADuAgAAI0A5wtxxoj+Ly1EalCLGP8000z7LAAAAAAAAAAF7DAAA7gIAAFl1umf5x6I/Ky954p8+xz+NNNI+2gAAAAAAAAABfAwAAO4CAAAtwh+sW0SjP4W0m1KQN8g/jTTSPtoAAAAAAAAAAX0MAADuAgAA7xQ+WE/Koz8RJbdCcP3IP0000T7qAAAAAAAAAAF+DAAA7gIAADOF+QoagKQ/I/LLunCTyT9ttNE+6gAAAAAAAAABfwwAAO4CAAABGQssTW+lP51v29IkA8o/LbTQPvoAAAAAAAAAAYAMAADuAgAAI9YrI3qhpj/9ZuNilzzKPw000D76AAAAAAAAAAGBDAAA7gIAAI3CFFgyIKg/47rkeipGyj/ts88++gAAAAAAAAABggwAAO4CAAAP6jeamP6pPzW/4DJxKco/zTPPPgkBAAAAAAAAAYMMAADuAgAAcV7AIGFZrD+DVtiazezJP62zzj4JAQAAAAAAAAGEDAAA7gIAAKcfruuLMK8/iw/Lqg6NyT+ts84+GQEAAAAAAAABhQwAAO4CAAAIiw6u6S6xP3mvuoL4Fsk/zTPPPhkBAAAAAAAAAYYMAADuAgAAmC9VPIcIsz8xiqg6HpTIP40zzj44AQAAAAAAAAGHDAAA7gIAAK50FYXEFrU/BxGV2rAHyD+NM84+OAEAAAAAAAABiAwAAO4CAABU13LU2FS3PycJgoJ0fsc/TTPNPjgBAAAAAAAAAYkMAADuAgAAtEv7WqGvuT9jGnJijwvHP40zzj44AQAAAAAAAAGKDAAA7gIAANhO0mRVIrw/Z9NkctCrxj9NM80+SAEAAAAAAAABiwwAAO4CAADkV2LWmp6+P6FRWaLVWMY/jTPOPkgBAAAAAAAAAYwMAADuAgAA9HHnfdSPwD+Ly1EalCLGP00zzT5XAQAAAAAAAAGNDAAA7gIAAHt2rzb3zcE/P+1Mwnj/xT9NM80+VwEAAAAAAAABjgwAAO4CAAAl8uHTv/3CP/N7TLpH/MU/jTPOPmcBAAAAAAAAAY8MAADuAgAAayZtr5IhxD+9I0/qbQ/GP62zzj5nAQAAAAAAAAGQDAAA7gIAAGQNmGHeL8U/OcdVYk0/xj9ttNE+dwEAAAAAAAABkQwAAO4CAADvL/gF/TbGPzmhXgIif8Y/zTTTPncBAAAAAAAAAZIMAADuAgAARf8+GQMfxz//ImrSHNLGP6211j6GAQAAAAAAAAGTDAAA7gIAAFn+SE+57Mc/Y4d2snkrxz8ONtg+hgEAAAAAAAABlAwAAO4CAACmbgQChKLIPxFdg5oHiMc/DjfcPpYBAAAAAAAAAZUMAADuAgAAppFfi8dCyT/V3o5qAtvHP4433j6WAQAAAAAAAAGWDAAA7gIAAOElbJEfy8k/a5uYGjkhyD+OOOI+pgEAAAAAAAABlwwAAO4CAAA7MeN7HUXKPzewn5pJVMg/LrnkPqYBAAAAAAAAAZgMAADuAgAASu/5PJSpyj8BWKLKb2fIP6655j6mAQAAAAAAAAGZDAAA7gIAABBgsNSD+Mo/AViiym9nyD9vuuk+tQEAAAAAAAABmgwAAO4CAADqyq0E4j3LP88lnFrBOsg/TzrpPrUBAAAAAAAAAZsMAADuAgAAYu4Dc0p3yz+jhpGaKO7HP4866j7FAQAAAAAAAAGcDAAA7gIAAHTKsh+9pMs/qdJ/Wn9uxz9vuuk+xQEAAAAAAAABnQwAAO4CAACSI4UYZ83LP7OxacrrzsY/jzrqPuQBAAAAAAAAAZ4MAADuAgAATjWwTxvqyz8/7UzCeP/FP6+66j7kAQAAAAAAAAGfDAAA7gIAABTE/tIGAsw/gEorYuoMxT9vu+0+5AEAAAAAAAABoAwAAO4CAAD0TJTuYBDMPypYBKIP9MM/b7vtPuQBAAAAAAAAAaEMAADuAgAAbI6CSMUSzD++TNqp3cTCP4877j70AQAAAAAAAAGiDAAA7gIAAISIyeAzCcw/BWOrWZBywT9PPPE+9AEAAAAAAAABowwAAO4CAAAeQSIfPv3LP2Yle/GvFsA/Dz30PgMCAAAAAAAAAaQMAADuAgAA3nDlQe7iyz+QYpHCtFW9P2+99T4DAgAAAAAAAAGlDAAA7gIAALaa7/wMv8s/WHosogl+uj9QPvk+EwIAAAAAAAABpgwAAO4CAACWQR0EY5bLP7Z0yJHArLc/sL76PhMCAAAAAAAAAacMAADuAgAAjuKRoydkyz/eFmexne60P9A++z4jAgAAAAAAAAGoDAAA7gIAAJIAKo8jLcs/PH4H8T49sj9wv/0+IwIAAAAAAAABqQwAAO4CAAAmWvds8u7KPySlWAGVV68/8L//PjICAAAAAAAAAaoMAADuAgAAWGwdicukyj+kPLJAkaeqPzjgAD8yAgAAAAAAAAGrDAAA7gIAADG0vy/mSco/4sIboHJqpj9IIAE/QgIAAAAAAAABrAwAAO4CAAA38O8G3tvJP1boj7/seaI/WGABP0ICAAAAAAAAAa0MAADuAgAAep3RWupVyT9sgys+IBKeP4ggAj9RAgAAAAAAAAGuDAAA7gIAAPO7ZCsLuMg/MJ5afbkvmD+IIAI/UQIAAAAAAAABrwwAAO4CAAA2h95qE/vHP0irsHwtZpM/qKACP2ECAAAAAAAAAbAMAADuAgAA4reXVw0Txz9AamL4CJ6PP4ggAj9hAgAAAAAAAAGxDAAA7gIAANtTSVmKCcY/eGKxd2yhij+ooAI/YQIAAAAAAAABsgwAAO4CAACjnOHJ7uDEP9B9Y/e2b4g/OOAAP3ECAAAAAAAAAbMMAADuAgAAJxU9XQOewz9QVFX3lQmIP0ggAT9xAgAAAAAAAAG0DAAA7gIAAFPDFHtZSsI/+Dijd0s7ij+QP/4+kAIAAAAAAAABtQwAAO4CAAAbKkXXuerAP+DDKfiEBY4/UD75PpACAAAAAAAAAbYMAADuAgAAvKTHGv0avz9kj3u8MeeRP2+88T6QAgAAAAAAAAG3DAAA7gIAAE5yKNO9W7w/mFHpfLH+lD9uuOE+oAIAAAAAAAABuAwAAO4CAABe4AJGHtG5P2Dxdn37+5g/DTLIPqACAAAAAAAAAbkMAADuAgAAPN0rPGpetz+AGwi+zRKdP8kkkz6gAgAAAAAAAAG6DAAA7gIAAKb38TiNG7U/bPJRXxy7oD/MLz8+rwIAAAAAAAABuwwAAO4CAABuO8cLqhuzP0ycof+V+aI/CiigPa8CAAAAAAAAAbwMAADuAgAAzhldMdVGsT/8pubfduukPwgggDq/AgAAAAAAAAG9DAAA7gIAALkqNmMBjKU/uExUsluA0z8IIIA6AAAAAAAAAAABvgwAAO4CAABp+20ldj+lP9L4UprIdtM/CSQQPRIAAAAAAAAAAb8MAADuAgAAafttJXY/pT/S+FKayHbTPw42WD0SAAAAAAAAAAHADAAA7gIAAJWuCOETw6Q/7qRRgjVt0z8JJJA9EgAAAAAAAAABwQwAAO4CAACVrgjhE8OkP+6kUYI1bdM/iyuuPSEAAAAAAAAAAcIMAADuAgAAeXPO02VjpD/6+lD2a2jTP40zzj0hAAAAAAAAAAHDDAAA7gIAAHlzztNlY6Q/+vpQ9mto0z8OOeQ9MQAAAAAAAAABxAwAAO4CAAB9MtteJvqjP1TCUHLTZtM/ED74PTEAAAAAAAAAAcUMAADuAgAAfTLbXib6oz9UwlBy02bTP8ghBz5AAAAAAAAAAAHGDAAA7gIAAJ/ldRrEfaM/+vpQ9mto0z8JJRQ+QAAAAAAAAAABxwwAAO4CAACf5XUaxH2jP/r6UPZraNM/yigjPlAAAAAAAAAAAcgMAADuAgAA55JXbtD3oj+gM1F6BGrTP4ssMj5QAAAAAAAAAAHJDAAA7gIAAOeSV27Q96I/oDNRegRq0z/MMEM+YAAAAAAAAAABygwAAO4CAAAzOoBaS2iiP+BOUg7/cdM/DTVUPmAAAAAAAAAAAcsMAADuAgAAMzqAWktooj/gTlIO/3HTP445Zj5vAAAAAAAAAAHMDAAA7gIAAI3hqEbG2KE/0vhSmsh20z/PPXc+bwAAAAAAAAABzQwAAO4CAACN4ahGxtihP9L4UprIdtM/KKGEPn8AAAAAAAAAAc4MAADuAgAA1Y6KmtJSoT8SFFQuw37TPwkjjD5/AAAAAAAAAAHPDAAA7gIAANWOiprSUqE/EhRULsN+0z+ppJI+jwAAAAAAAAAB0AwAAO4CAAAjNrOGTcOgP/hnVUZWiNM/SiaZPo8AAAAAAAAAAdEMAADuAgAAIzazhk3DoD/4Z1VGVojTP2qnnT6eAAAAAAAAAAHSDAAA7gIAAGnjlNpZPaA/Ki1XZhqV0z+KKKI+ngAAAAAAAAAB0wwAAO4CAABp45TaWT2gPyotV2YaldM/iimmPp4AAAAAAAAAAdQMAADuAgAAwkRDyzSonz8QgVh+rZ7TP6uqqj6uAAAAAAAAAAHVDAAA7gIAAMJEQ8s0qJ8/EIFYfq2e0z9rq60+rgAAAAAAAAAB1gwAAO4CAADCREPLNKifPxCBWH6tntM/K6ywPr0AAAAAAAAAAdcMAADuAgAAwsJc4bXVnj/ofloiCq3TP6ussj69AAAAAAAAAAHYDAAA7gIAAMLCXOG11Z4/6H5aIgqt0z9LLbU+zQAAAAAAAAAB2QwAAO4CAADCwlzhtdWeP+h+WiIKrdM/yy23Ps0AAAAAAAAAAdoMAADuAgAAis7OsNjonj9otVxK/7zTP2yuuT7dAAAAAAAAAAHbDAAA7gIAAIrOzrDY6J4/aLVcSv+80z8sr7w+3QAAAAAAAAAB3AwAAO4CAAD6ONH7EZWfPwKYXVphw9M/zC+/PuwAAAAAAAAAAd0MAADuAgAA+jjR+xGVnz8CmF1aYcPTP6ywwj7sAAAAAAAAAAHeDAAA7gIAALESXRjliaA/QLNe7lvL0z+MMcY+/AAAAAAAAAAB3wwAAO4CAACFX8JcRwahP+brXnL0zNM/bbLJPvwAAAAAAAAAAeAMAADuAgAA1c99DxK8oT80XV96JdDTP00zzT4MAQAAAAAAAAHhDAAA7gIAAPdLq5H/hKI/2pVf/r3R0z9NNNE+DAEAAAAAAAAB4gwAAO4CAACN6y6CVYejP4DOX4JW09M/DTXUPhsBAAAAAAAAAeMMAADuAgAAB5Fr2jyTpD+Azl+CVtPTP4011j4bAQAAAAAAAAHkDAAA7gIAAOVftwge4qU/NF1feiXQ0z/ttdc+KwEAAAAAAAAB5QwAAO4CAACDQC5us02nP+brXnL0zNM/TjbZPjoBAAAAAAAAAeYMAADuAgAAeUq0qUL8qD9OCV5iksbTP4422j46AQAAAAAAAAHnDAAA7gIAADVmZRyGx6o/aLVcSv+80z+utto+OgEAAAAAAAAB6AwAAO4CAABfpWz9McysP9woW67TsdM/rrbaPkoBAAAAAAAAAekMAADuAgAAGQIR5bQArz8EK1kKd6PTP6622j5KAQAAAAAAAAHqDAAA7gIAAD67zLW+rbA/Ki1XZhqV0z8uttg+SgEAAAAAAAAB6wwAAO4CAABKfqYUfemxP0TZVU6Hi9M/jTTSPloBAAAAAAAAAewMAADuAgAAPEc528wusz+4TFSyW4DTP8wxxz5aAQAAAAAAAAHtDAAA7gIAAAgcPnE/h7Q/bNtTqip90z9rrLE+aQEAAAAAAAAB7gwAAO4CAADcbWZT6dq1P2zbU6oqfdM/SSONPmkBAAAAAAAAAe8MAADuAgAAjEgkUe08tz8SFFQuw37TPwstND55AQAAAAAAAAHwDAAA7gIAADSmvgK6o7g/nqBVyu6J0z+KJpo9eQEAAAAAAAAB8QwAAO4CAAD6esOYLPy5P967Vl7pkdM/CCCAOokBAAAAAAAAAfIMAADuAgAACVB4Zf0ppD98wAqB3yWtPwgggDoAAAAAAAAAAAHzDAAA7gIAAAlQeGX9KaQ/fMAKgd8lrT8ONlg9DwAAAAAAAAAB9AwAAO4CAAAzhfkKGoCkP1iT5eDIGaw/CCEEPg8AAAAAAAAAAfUMAADuAgAAM4X5ChqApD9Yk+XgyBmsP80zTz4fAAAAAAAAAAH2DAAA7gIAAN2c3alfpqQ/mMrMIA9nqz+OOWY+HwAAAAAAAAAB9wwAAO4CAADdnN2pX6akP5jKzCAPZ6s/jz12Pi8AAAAAAAAAAfgMAADuAgAA3ZzdqV+mpD+YyswgD2erP0gggT4vAAAAAAAAAAH5DAAA7gIAAE9/QKOIdqQ/1Nu8ACr0qj8IIYQ+PgAAAAAAAAAB+gwAAO4CAABPf0CjiHakP9TbvAAq9Ko/aKGFPj4AAAAAAAAAAfsMAADuAgAAT39Ao4h2pD/U27wAKvSqP4ghhj5OAAAAAAAAAAH8DAAA7gIAAE9/QKOIdqQ/1Nu8ACr0qj9IIYU+TgAAAAAAAAAB/QwAAO4CAABFPk0uSQ2kPzBAyeCGTas/6KCDPl0AAAAAAAAAAf4MAADuAgAART5NLkkNpD8wQMnghk2rP6iggj5dAAAAAAAAAAH/DAAA7gIAAEU+TS5JDaQ/MEDJ4IZNqz8ooIA+bQAAAAAAAAABAA0AAO4CAABFPk0uSQ2kPzBAyeCGTas/CCCAPm0AAAAAAAAAAQENAADuAgAART5NLkkNpD8wQMnghk2rP5A/fj59AAAAAAAAAAECDQAA7gIAAEU+TS5JDaQ/MEDJ4IZNqz/QPns+fQAAAAAAAAABAw0AAO4CAABFPk0uSQ2kPzBAyeCGTas/0D57PowAAAAAAAAAAQQNAADuAgAAT39Ao4h2pD80ZsBAsg2rP9A+ez6MAAAAAAAAAAEFDQAA7gIAAPfXF7cNBqU/bFG5wKHaqj9QP30+nAAAAAAAAAABBg0AAO4CAABXQhoCR7KlP0CyrgAJjqo/kD9+PpwAAAAAAAAAAQcNAADuAgAANdByu+iXpj9I/pzAXw6qP0gggT6sAAAAAAAAAAEIDQAA7gIAAHGH2kqEwKc/hA+NoHqbqT9ooIE+uwAAAAAAAAABCQ0AAO4CAAAjYphIiCKpPyTRdyBJAqk/6KCDPrsAAAAAAAAAAQoNAADuAgAAB3LX66jaqj+UzWCAU1yoPyihhD67AAAAAAAAAAELDQAA7gIAAAm9UJx38qw/oD9GoNWcpz9IIYU+uwAAAAAAAAABDA0AAO4CAAB5KyC7rkOvP6yxK8BX3aY/KKGEPtoAAAAAAAAAAQ0NAADuAgAAtN4iJCfnsD+yIxHg2R2mP9A+ez7aAAAAAAAAAAEODQAA7gIAAFY8vdXzTbI/wJX2/1tepT+NNVY+2gAAAAAAAAABDw0AAO4CAADcIu2iGsOzP8wH3B/enqQ/CSIIPtoAAAAAAAAAARANAADuAgAA/KPdwk9jtT/UU8rfNB+kPw45ZD3qAAAAAAAAAAERDQAA7gIAACKi8S68/rY/sACu3/JSoz8IIIA66gAAAAAAAAABEg0AAO4CAAAJUHhl/SmkP7xGdODA6Kg/CCCAOgAAAAAAAAAAARMNAADuAgAAp2dcBENQpD/4V2TA23WoPwwwQD0QAAAAAAAAAAEUDQAA7gIAALGoT3mCuaQ/ZC5WwLoPqD8PPPA9EAAAAAAAAAABFQ0AAO4CAADJ44mGMBmlPzi1QmBNg6c/ySUXPi8AAAAAAAAAARYNAADuAgAAK06M0WnFpT8QYiZgC7emPwssMD4vAAAAAAAAAAEXDQAA7gIAAAnc5IoLq6Y/VJkNoFEEpj+MMUY+LwAAAAAAAAABGA0AAO4CAACde2h7Ya2nP8S77V+HHqU/zjdfPi8AAAAAAAAAARkNAADuAgAApT5C2h/pqD9qo88/gUWkPxA+eD4/AAAAAAAAAAEaDQAA7gIAAEUfuT+1VKo/ejusvy5Goz9JIok+PwAAAAAAAAABGw0AAO4CAAA9KT97RAOsP4TTiD/cRqI/aaWVPk4AAAAAAAAAARwNAADuAgAA2UqpVRnYrT8w4WF/AS6hP8oooz5OAAAAAAAAAAEdDQAA7gIAAMmb2215+a8/QHk+/64uoD+rq64+XgAAAAAAAAABHg0AAO4CAABmcyoPpAixP2yDKz4gEp4/bK65Pl4AAAAAAAAAAR8NAADuAgAAkK1uUgg2sj8oKeH98vmbP2yxxT5uAAAAAAAAAAEgDQAA7gIAAKrta/39bLM/vC+M/SyVmT8NNNA+fQAAAAAAAAABIQ0AAO4CAACGvLcr37u0P9BfRf2Hlpc/zjbbPn0AAAAAAAAAASINAADuAgAAaosDWsAKtj/Q8PM8SkuVP6644j59AAAAAAAAAAEjDQAA7gIAAARser9Vdrc/SKuwfC1mkz8PO+w+jQAAAAAAAAABJA0AAO4CAAC0Rji9Wdi4P2zbaXyIZ5E/TzzxPo0AAAAAAAAAASUNAADuAgAARqqL1rdIuj9AamL4CJ6PPzC++D6dAAAAAAAAAAEmDQAA7gIAAOCKAjxNtLs/qB3x9wBtjD9QP/0+nQAAAAAAAAABJw0AAO4CAABW9A69PC69P1gPlXcq1Yk/KKAAP50AAAAAAAAAASgNAADuAgAAAFKpbgmVvj9A7DF3QwqHP2igAT+sAAAAAAAAAAEpDQAA7gIAAMZa/sOzAsA/6PLcdn2lhD+ooAI/rAAAAAAAAAABKg0AAO4CAACZicscGrbAP2j5h3a3QII/2GADP7wAAAAAAAAAASsNAADuAgAAdTW8wbdkwT9A1lfswVF/P+igAz+8AAAAAAAAAAEsDQAA7gIAAFXhrGZVE8I/UOOt6zWIej/ooAM/3gAAAAAAAAABLQ0AAO4CAADQRfZJ/bXCP/AZEuvKJHY/iCACP94AAAAAAAAAAS4NAADuAgAA0GhR00BWwz/go5LqoY1yPxA//D7eAAAAAAAAAAEvDQAA7gIAAP5/Oo1h48M/wGHR0yuIaz+POuo+3gAAAAAAAAABMA0AAO4CAACT3soIeHzEP8C7mNOn72k/LbLIPu4AAAAAAAAAATENAADuAgAAUDHptGsCxT8AwkPT4YpnP2mkkT7uAAAAAAAAAAEyDQAA7gIAACh+TvnNfsU/ABwL013yZT+LLTY+/QAAAAAAAAABMw0AAO4CAAAUxfrVnvHFP8BuJ9OfvmY/CCGEPf0AAAAAAAAAATQNAADuAgAA7AJj6jzYuj+2ME8BRkK0PwgggDoAAAAAAAAAAAE1DQAA7gIAANTHKN2OeLo/tJ1TUTBitD8JIww9DwAAAAAAAAABNg0AAO4CAABapNJuJj+6P+LPWcHejrQ/jjnmPQ8AAAAAAAAAATcNAADuAgAAJm9RyQnpuT9Gx2FRUci0P8wwQz4PAAAAAAAAAAE4DQAA7gIAANLCZT9Hobk/qL5p4cMBtT8ONlg+HwAAAAAAAAABOQ0AAO4CAACAFnq1hFm5P9bKePFGbrU/TzttPh8AAAAAAAAAAToNAADuAgAA2v6VFj8zuT84nIkhjue1P5A/fj4vAAAAAAAAAAE7DQAA7gIAAPL43K6tKbk/KiqkAQyntj+IIYY+LwAAAAAAAAABPA0AAO4CAADGBE9+0Dy5P07qxFE4k7c/6aKLPj4AAAAAAAAAAT0NAADuAgAAMKuBoAF7uT9whO5BOb+4P+mjjz4+AAAAAAAAAAE+DQAA7gIAAEJpmGF437k/jvgg0g4ruj9JJJE+TgAAAAAAAAABPw0AAO4CAADowW91/W66P3SBWuL0ybs/aaSRPk4AAAAAAAAAAUANAADuAgAAMjIrKMgkuz++bqDSN8K9P0kkkT5eAAAAAAAAAAFBDQAA7gIAAB49py2hBbw/nKvrIsfgvz/po48+XgAAAAAAAAABQg0AAO4CAAC8WU5qLgO9Pz3hn4mVH8E/iSOOPm0AAAAAAAAAAUMNAADuAgAAJgVEKqcYvj+q7MmBx07CP+miiz5tAAAAAAAAAAFEDQAA7gIAAFY/iG0LRr8/Z2n0gSqBwz/JIos+fQAAAAAAAAABRQ0AAO4CAAA9flQyHDzAP4cDHnIrrcQ/aaKJPn0AAAAAAAAAAUYNAADuAgAAq2V6yYzjwD/CSUZKmc/FP8kiiz6MAAAAAAAAAAFHDQAA7gIAACbKw6w0hsE/Z61tEqXrxj/poos+jAAAAAAAAAABSA0AAO4CAACMNMb3bTLCPyO9k8Id/sc/KaOMPpwAAAAAAAAAAUkNAADuAgAA757IQqfewj9flrdKoQDJP2mjjT6cAAAAAAAAAAFKDQAA7gIAAEiMp0Gpj8M/A43awsL8yT/po48+rAAAAAAAAAABSw0AAO4CAACV/GL0c0XEP3W++xog7Mo/SSSRPqwAAAAAAAAAAUwNAADuAgAAUDHptGsCxT/l7xxzfdvLP6mkkj67AAAAAAAAAAFNDQAA7gIAAHwqOoOQxsU/vz49u3jEzD8ppZQ+uwAAAAAAAAABTg0AAO4CAAAiZXmrGY3GP7M5XOvgo80/SSWVPssAAAAAAAAAAU8NAADuAgAAvSKVh2tYxz9zb3n7hHbOP2mllT7LAAAAAAAAAAFQDQAA7gIAAFTgsGO9I8g//9+U62Q8zz+JJZY+ywAAAAAAAAABUQ0AAO4CAABn37qZc/HIP3c3raPt688/ySWXPtsAAAAAAAAAAVINAADuAgAAA53WdcW8yT/c5OEdWUfQP+mllz7bAAAAAAAAAAFTDQAA7gIAAJ5a8lEXiMo/vhLs1cCQ0D8qppg+6gAAAAAAAAABVA0AAO4CAAAqm+rhMVjLP2Il9fkt0tA/CiaYPuoAAAAAAAAAAVUNAADuAgAAxFgGvoMjzD+2xv0VahDRPwommD4JAQAAAAAAAAFWDQAA7gIAAPzOetjf4sw/wPYFKnVL0T/ppZc+CQEAAAAAAAABVw0AAO4CAABKPzaLqpjNP9Z8DbK2gdE/6aWXPgkBAAAAAAAAAVgNAADuAgAAoCwViqxJzj+UOxW+kLnRPwommD4JAQAAAAAAAAFZDQAA7gIAABIUOyEd8c4/BIkcwjnu0T/ppZc+GQEAAAAAAAABWg0AAO4CAAASN5aqYJHPP3TWI8biItI/CiaYPhkBAAAAAAAAAVsNAADuAgAAmugtDKUR0D886ypG81XSPwommD4pAQAAAAAAAAFcDQAA7gIAAKy1EMOZWtA/FFYxOjqE0j8qppg+KQEAAAAAAAABXQ0AAO4CAABOvihsYZzQP+rANy6BstI/KqaYPjgBAAAAAAAAAV4NAADuAgAANKZJ6Pbc0D82nzyGnNXSPyqmmD44AQAAAAAAAAFfDQAA7gIAAOIrhd31GdE/NAxB1ob10j8KJpg+SAEAAAAAAAABYA0AAO4CAAAWcNJ4kFTRP5qWRBYPD9M/KqaYPkgBAAAAAAAAAWENAADuAgAAjZMo5/iN0T9kPkdGNSLTPyqmmD5YAQAAAAAAAAFiDQAA7gIAADoZZNz3ytE/5HRJbioy0z/ppZc+WAEAAAAAAAABYw0AAO4CAACxPLpKYATSP8rISoa9O9M/ySWXPmcBAAAAAAAAAWQNAADuAgAAaj8ZjJY80j8K5EsauEPTP8kllz5nAQAAAAAAAAFlDQAA7gIAACRCeM3MdNI/osZMKhpK0z/JJZc+dwEAAAAAAAABZg0AAO4CAABYhsVoZ6/SP+LhTb4UUtM/ySWXPncBAAAAAAAAAWcNAADuAgAASusJMTTr0j96xE7OdljTP8kllz53AQAAAAAAAAFoDQAA7gIAAC/TKq3JK9M/ut9PYnFg0z+ppZY+owEAAAAAAAABaQ0AAO4CAAAUu0spX2zTP1TCUHLTZtM/qaWWPqMBAAAAAAAAAWoNAADuAgAAMQVSLIuw0z/upFGCNW3TP6mllj6jAQAAAAAAAAFrDQAA7gIAAAtwT1zp9dM/hodSkpdz0z9ppZU+owEAAAAAAAABbA0AAO4CAAAdPTIT3j7UP9L4UprIdtM/aaWVPsIBAAAAAAAAAW0NAADuAgAAZWz6UGmL1D/S+FKayHbTP0kllT7CAQAAAAAAAAFuDQAA7gIAAK6bwo7019Q/OBZSimZw0z9ppZU+wgEAAAAAAAABbw0AAO4CAADsTWeASCnVP1TCUHLTZtM/iSWWPsIBAAAAAAAAAXANAADuAgAA6CADn8571T96xE7OdljTP8kllz7SAQAAAAAAAAFxDQAA7gIAAJOXcp5P1NU/rhxMnlBF0z+qppo+0gEAAAAAAAABcg0AAO4CAAD9LtnKAi7WP6JZSNovKtM/aqedPuIBAAAAAAAAAXMNAADuAgAAI+c2JOiI1j+m7EOKRQrTP8oooz7iAQAAAAAAAAF0DQAA7gIAAMTggtcx5tY/Wg4/Mirn0j+KKaY+8QEAAAAAAAABdQ0AAO4CAADeG73k30XXP8S+OdLdwNI/iyqqPvEBAAAAAAAAAXYNAADuAgAAdZjlS/Kn1z8sbzRykZrSP8srrz4BAgAAAAAAAAF3DQAA7gIAAMY1BeA2C9g/PFgvlt110j/LLLM+AQIAAAAAAAABeA0AAO4CAABoL1GTgGjYP0pBKropUdI/6623PhACAAAAAAAAAXkNAADuAgAA/at5+pLK2D9aKiXedSzSP2yuuT4QAgAAAAAAAAF6DQAA7gIAABfnswdBKtk/HKIf+pAE0j9sr70+IAIAAAAAAAABew0AAO4CAADwQuVBIYvZP94ZGhas3NE/rK++PiACAAAAAAAAAXwNAADuAgAAyJ4WfAHs2T8GrxMiZa7RP6ywwj4wAgAAAAAAAAF9DQAA7gIAABw8NhBGT9o/igsNqoV+0T8sscQ+MAIAAAAAAAABfg0AAO4CAABt2VWkirLaP4LbBJZ6Q9E/DTLIPj8CAAAAAAAAAX8NAADuAgAAtvlR7Jca2z/eyPtxDQLRP40yyj4/AgAAAAAAAAGADQAA7gIAALs6RWHXg9s/otPxPT660D9ts80+PwIAAAAAAAABgQ0AAO4CAAD23R1drfDbPxpt5wE+b9A/TTTRPl8CAAAAAAAAAYINAADuAgAAq8Lksudf3D9Gldy9DCHQPy200D5fAgAAAAAAAAGDDQAA7gIAAGKnqwgiz9w/R5ii41Sfzz/ttNM+XwIAAAAAAAABhA0AAO4CAADKL0Y/V0TdP5/ojFvyAs8/zTTTPm4CAAAAAAAAAYUNAADuAgAAdJfpSFq43T/1OHfTj2bOPw011D5uAgAAAAAAAAGGDQAA7gIAAB7/jFJdLN4/5WtiW4/QzT/NNNM+fgIAAAAAAAABhw0AAO4CAADKZjBcYKDeP2uBTvPwQM0/DTXUPn4CAAAAAAAAAYgNAADuAgAAtq3cODET3z+nJTqDIa7MPw011D5+AgAAAAAAAAGJDQAA7gIAAB42d29miN8/FY8nMxYozD8NNdQ+jQIAAAAAAAABig0AAO4CAAAAAAAAAADgP4X4FOMKoss/7bXXPo0CAAAAAAAAAYsNAADuAgAAktTIsTM74D+NRAOjYSLLP+211z6dAgAAAAAAAAGMDQAA7gIAAOHJiJCZd+A/k5DxYriiyj/utts+nQIAAAAAAAABjQ0AAO4CAACQT8SFmLTgPzW/4DJxKco/jjfePq0CAAAAAAAAAY4NAADuAgAA+/X2p8ny4D+JfM/6+KzJP2644T6tAgAAAAAAAAGPDQAA7gIAAOLdFyRfM+E/W3DA6nVAyT/uuOM+vAIAAAAAAAABkA0AAO4CAADIxTig9HPhP+PysNLB0Mg/jjnmPrwCAAAAAAAAAZENAADuAgAAac5QSby14T8BWKLKb2fIP2+66T7MAgAAAAAAAAGSDQAA7gIAAAvXaPKD9+E/uZ+U0n8EyD9vuuk+zAIAAAAAAAABkw0AAO4CAABsAHjIfTriP79Yh+LApMc/r7rqPtwCAAAAAAAAAZQNAADuAgAAzCmHnnd94j9FSHwa91THP2+66T7cAgAAAAAAAAGVDQAA7gIAACxTlnRxwOI/L1VwQsv+xj/POus+6wIAAAAAAAABlg0AAO4CAAAt7Ck00gLjP7VEZXoBr8Y/r7rqPusCAAAAAAAAAZcNAADuAgAA0PRB3ZlE4z+hUVmi1VjGPw877D7rAgAAAAAAAAGYDQAA7gIAAI2uzMksiOM/83tMukf8xT/vuus++wIAAAAAAAABmQ0AAO4CAAAJiU7j8czjP6rDPsJXmcU/77rrPvsCAAAAAAAAAZoNAADuAgAAJtNU5h0R5D8yRi+qoynFP6+77j4aAwAAAAAAAAGbDQAA7gIAAEQdW+lJVeQ/0nQeelywxD8vvPA+GgMAAAAAAAABnA0AAO4CAABgZ2HsdZnkP49PDDKCLcQ/zzzzPhoDAAAAAAAAAZ0NAADuAgAAO9JeHNTe5D9k1vjRFKHDP0899T4qAwAAAAAAAAGeDQAA7gIAAHLN12LLJOU/BpjjUeMHwz8QPvg+KgMAAAAAAAABnw0AAO4CAABOONWSKWrlPxB3zcFPaMI/8L77PioDAAAAAAAAAaANAADuAgAAKKPSwoev5T+aH7UJx7jBPzC//D45AwAAAAAAAAGhDQAA7gIAAOVcXa8a8+U/cTmdWW8MwT+wv/4+OQMAAAAAAAABog0AAO4CAACkFuibrTbmPxeOg4lTU8A/0D//PkkDAAAAAAAAAaMNAADuAgAApa97Ww555j90xdNybzS/P9A//z5JAwAAAAAAAAGkDQAA7gIAAOonGO48uuY/vm6g0jfCvT+wvvo+WQMAAAAAAAABpQ0AAO4CAAD2Pc/51PfmP9ZSaxI8Q7w/b7zxPlkDAAAAAAAAAaYNAADuAgAApMMK79M05z/qozqiKuS6P0444T5oAwAAAAAAAAGnDQAA7gIAAL1W5Uajbec//vQJMhmFuT9MMcU+aAMAAAAAAAABqA0AAO4CAABaqNFEDqTnP0R43zG2Urg/CSSQPngDAAAAAAAAAakNAADuAgAAfrjP6BTY5z8gS7qRn0a3PwstND54AwAAAAAAAAGqDQAA7gIAAE61dcK5Bug/mACWAetAtj8JIog9hwMAAAAAAAABqw0AAO4CAABF4LErYTLoPwojdsEgW7U/CCCAOocDAAAAAAAAAawNAADuAgAAq24LA3Zu4z/2gzvyoc3SPwgggDoAAAAAAAAAAAGtDQAA7gIAAKtuCwN2buM/9oM78qHN0j8JIww9EAAAAAAAAAABrg0AAO4CAACrbgsDdm7jP/aDO/KhzdI/jzvuPRAAAAAAAAAAAa8NAADuAgAAt+suT61p4z8q3DjCe7rSP00zTT4fAAAAAAAAAAGwDQAA7gIAALfrLk+taeM/Ktw4wnu60j/OOWc+HwAAAAAAAAABsQ0AAO4CAAD6yjcie2jjP7r7NQ69pdI/CCCAPh8AAAAAAAAAAbINAADuAgAA+so3Into4z+6+zUOvaXSPwkjjD4vAAAAAAAAAAGzDQAA7gIAAJC9mL+qbOM/oOIy1mWP0j9qppk+LwAAAAAAAAABtA0AAO4CAABojwIwqG/jPyKsMK5wf9I/yimnPj8AAAAAAAAAAbUNAADuAgAAu6Ja+gl14z+idS6Ge2/SPyuttD4/AAAAAAAAAAG2DQAA7gIAAA+2ssRreuM/ilwrTiRZ0j+MMMI+TgAAAAAAAAABtw0AAO4CAACaK/AVZIPjP760KB7+RdI/zTPPPk4AAAAAAAAAAbgNAADuAgAAP1KgqieO4z+08SRa3SrSP+622z5eAAAAAAAAAAG5DQAA7gIAAMBKuq/om+M/AvYgEiQO0j/OOec+XgAAAAAAAAABug0AAO4CAAD7Y8vh26rjP2qmG7LX59E/zzzzPm4AAAAAAAAAAbsNAADuAgAAKwC5x5e+4z/SVhZSi8HRP5A//j5uAAAAAAAAAAG8DQAA7gIAABq9ndqF0+M/VrMP2quR0T844QQ/fQAAAAAAAAABvQ0AAO4CAABbjdq31e3jPzLXCN4zYNE/aaIJP40AAAAAAAAAAb4NAADuAgAA07/8G7wL5D/cNQDC9yHRP6mjDj+NAAAAAAAAAAG/DQAA7gIAAIRUBAc5LeQ/4Fv3ISPi0D+ppBI/jQAAAAAAAAABwA0AAO4CAADvCQMf6E/kP/4t7Wm7mNA/ueUWP5wAAAAAAAAAAcENAADuAgAA87Fi1MZ25D/EOOM17FDQP5pmGj+cAAAAAAAAAAHCDQAA7gIAAHCbsOMJoOQ/Qd+v0xP/zz8KJxw/rAAAAAAAAAABww0AAO4CAAAm5+N548zkP5cvmkuxYs8/aqcdP6wAAAAAAAAAAcQNAADuAgAAOMOSJlb65D8HLIOru7zOP5pnHj+8AAAAAAAAAAHFDQAA7gIAAMbgLy0tKuU/xZlsE/cZzj/qpx8/vAAAAAAAAAABxg0AAO4CAABwrz93z1vlP4EHVnsyd80/+ucfP8sAAAAAAAAAAccNAADuAgAAGH5PwXGN5T8/dT/jbdTMPwooID/LAAAAAAAAAAHIDQAA7gIAAMJMXwsUv+U//+IoS6kxzD8aaCA/2wAAAAAAAAAByQ0AAO4CAACHzOGYgfLlPwXCErsVkss/+ucfP9sAAAAAAAAAAcoNAADuAgAA0gp2zIoj5j+lg/065PjKP1poIT/bAAAAAAAAAAHLDQAA7gIAABxJCgCUVOY/ewrq2nZsyj9qqCE/6wAAAAAAAAABzA0AAO4CAAAJ9yIdBIXmP1GR1noJ4Mk/mmgiP+sAAAAAAAAAAc0NAADuAgAAe2NN4A+z5j8NbMQyL13JP3roIT/6AAAAAAAAAAHODQAA7gIAALVtkhyF3eY/ke60GnvtyD866CA/+gAAAAAAAAABzw0AAO4CAAC4FfLRYwTnP2XipQr4gMg/iicePwoBAAAAAAAAAdANAADuAgAAQXxjLd4o5z85Q5tKXzTIP/nlFz8KAQAAAAAAAAHRDQAA7gIAAP2NjmSSRec/b8GPemThxz8poww/GQEAAAAAAAAB0g0AAO4CAACc7kZYe2DnPyPjiiJJvsc/TzzxPhkBAAAAAAAAAdMNAADuAgAAD2o9EQVz5z+/WIfiwKTHP6ussj4pAQAAAAAAAAHUDQAA7gIAABUhabxhfuc/JXaG0l6exz+OOGI+KQEAAAAAAAAB1Q0AAO4CAAAVIWm8YX7nPyV2htJensc/jTLKPTkBAAAAAAAAAdYNAADuAgAAcrHk0vp+5z9XqIxCDcvHPwgggDo5AQAAAAAAAAHXDQAA7gIAALcOitjwCeQ/bbaG60PWzj8IIIA6AAAAAAAAAAAB2A0AAO4CAAC3DorY8AnkP222hutD1s4/DzzwPB8AAAAAAAAAAdkNAADuAgAA++2Sq74I5D9v3H1Lb5bOP4433j0fAAAAAAAAAAHaDQAA7gIAAPvtkqu+COQ/veB5A7Z5zj+JJRY+HwAAAAAAAAAB2w0AAO4CAACcXReVJQjkPw/ldbv8XM4/DDBAPi8AAAAAAAAAAdwNAADuAgAAnF0XlSUI5D8P5XW7/FzOP086aT4vAAAAAAAAAAHdDQAA7gIAAOA8IGjzBuQ/wwZxY+E5zj9pook+LwAAAAAAAAAB3g0AAO4CAADgPCBo8wbkP8MGcWPhOc4/yiabPk4AAAAAAAAAAd8NAADuAgAA4DwgaPMG5D/DBnFj4TnOP2urrT5OAAAAAAAAAAHgDQAA7gIAAC2ZTIf4AOQ/wwZxY+E5zj8MMMA+TgAAAAAAAAAB4Q0AAO4CAAAR6NlDLf/jP3UCdauaVs4/TTPNPk4AAAAAAAAAAeINAADuAgAAe/V4pv364z8l/njzU3POP4422j5tAAAAAAAAAAHjDQAA7gIAAEOTkx9n9+M/paF/azOjzj9uuOE+bQAAAAAAAAAB5A0AAO4CAAA0X0Qo0/DjP222hutD1s4/r7rqPm0AAAAAAAAAAeUNAADuAgAAQNxndArs4z8Dc5CbehzPP8877z5tAAAAAAAAAAHmDQAA7gIAAHKHIVBE5OM/fYObY0Rszz8vvfQ+fQAAAAAAAAAB5w0AAO4CAACIgWjostrjP3nKqFMDzM8/jz32Pn0AAAAAAAAAAegNAADuAgAAQOszaojQ4z8GetspEhnQP4899j6MAAAAAAAAAAHpDQAA7gIAAJvEg9XExeM/HADjsVNP0D+PPfY+nAAAAAAAAAAB6g0AAO4CAAB6XOXmnLjjPyYw68VeitA/Tz31PpwAAAAAAAAAAesNAADuAgAA+2PL4duq4z8uYPPZacXQP4899j6cAAAAAAAAAAHsDQAA7gIAAGC6PplPm+M/klf7adz+0D+vvfY+rAAAAAAAAAAB7Q0AAO4CAAAI8LojkYrjP5qHA37nOdE/ML74PqwAAAAAAAAAAe4NAADuAgAAUpW7lzl54z+yDQsGKXDRP5A++j67AAAAAAAAAAHvDQAA7gIAADyqQPVIZ+M/yJMSjmqm0T9QP/0+uwAAAAAAAAAB8A0AAO4CAACGT0Fp8VXjP+xvGYri19E/8L//PssAAAAAAAAAAfENAADuAgAALoW98zJF4z/C2h9+KQbSP4ggAj/LAAAAAAAAAAHyDQAA7gIAADRLtZQNNeM/pJsl5qYv0j/44AM/2gAAAAAAAAAB8w0AAO4CAAAU4xam5SfjPzzrKkbzVdI/eOEFP9oAAAAAAAAAAfQNAADuAgAAsZtv5O8b4z+WHy8SRXTSP+ihBz/aAAAAAAAAAAH1DQAA7gIAAIW2ramQE+M/lIwzYi+U0j9JIgk/6gAAAAAAAAAB9g0AAO4CAADTEtrIlQ3jP1LeNh4frNI/ueIKP+oAAAAAAAAAAfcNAADuAgAAuGFnhcoL4z8QMDraDsTSPznjDD/6AAAAAAAAAAH4DQAA7gIAALhhZ4XKC+M/EDA62g7E0j+pow4/+gAAAAAAAAAB+Q0AAO4CAAAmJjKT9xLjP3a6PRqX3dI/CSQQPwkBAAAAAAAAAfoNAADuAgAAUgv0zVYb4z8QnT4q+ePSP3nkET8JAQAAAAAAAAH7DQAA7gIAALZSm49MJ+M/Akc/tsLo0j/ZZBM/GQEAAAAAAAAB/A0AAO4CAAA0S7WUDTXjPwJHP7bC6NI/WWUVPxkBAAAAAAAAAf0NAADuAgAAjBU5CsxF4z8CRz+2wujSP9llFz8pAQAAAAAAAAH+DQAA7gIAAENwOJYjV+M/aGQ+pmDi0j9aZhk/KQEAAAAAAAAB/w0AAO4CAADSnKGSeGvjP3a6PRqX3dI/6qYbPzgBAAAAAAAAAQAOAADuAgAApKgTYpt+4z/c1zwKNdfSP2qnHT84AQAAAAAAAAEBDgAA7gIAAPH1c4silOM/RPU7+tLQ0j/65x8/SAEAAAAAAAABAg4AAO4CAACAIt2Hd6jjP1yhOuI/x9I/WmghP0gBAAAAAAAAAQMOAADuAgAAzW89sf694z94TTnKrL3SP8ooIz9XAQAAAAAAAAEEDgAA7gIAAP4LK5e60eM/kPk3shm00j8aaSQ/VwEAAAAAAAABBQ4AAO4CAABKWYvAQefjP6ylNpqGqtI/aqklP2cBAAAAAAAAAQYOAADuAgAAmKbr6cj84z8gGTX+Wp/SP5ppJj9nAQAAAAAAAAEHDgAA7gIAAIRj0Py2EeQ/OMUz5seV0j+qqSY/dwEAAAAAAAABCA4AAO4CAABzILUPpSbkP1RxMs40jNI/yiknP3cBAAAAAAAAAQkOAADuAgAAYt2ZIpM75D/I5DAyCYHSP7rpJj+JAQAAAAAAAAEKDgAA7gIAAK0q+ksaUeQ/4pAvGnZ30j+66SY/iQEAAAAAAAABCw4AAO4CAADexucx1mTkP0iuLgoUcdI/euklP5kBAAAAAAAAAQwOAADuAgAAzIPMRMR55D9kWi3ygGfSPyqpJD+ZAQAAAAAAAAENDgAA7gIAAOJuR+e0i+Q/Fuks6k9k0j+KKCI/mQEAAAAAAAABDg4AAO4CAAD2WcKJpZ3kP8p3LOIeYdI/iiceP6kBAAAAAAAAAQ8OAADuAgAAM3PTu5is5D98Biza7V3SPxpmGD+pAQAAAAAAAAEQDgAA7gIAACyt2xq+vOQ/cLAsZrdi0j/pow8/yAEAAAAAAAABEQ4AAO4CAADthP7yTMnkPyQ/LF6GX9I/qKACP8gBAAAAAAAAARIOAADuAgAA574GUnLZ5D+uyy36sWrSP0433T7IAQAAAAAAAAETDgAA7gIAACTYF4Rl6OQ/onUuhntv0j9qp50+1wEAAAAAAAABFA4AAO4CAADmrzpc9PTkP/DmLo6sctI/DDBAPtcBAAAAAAAAARUOAADuAgAABhjZShwC5T/ikC8adnfSP4ghhj3XAQAAAAAAAAEWDgAA7gIAAK0+id/fDOU/PFgvlt110j8IIIA65wEAAAAAAAABFw4AAO4CAACyMOJdqu7PP/DGnaIRr70/CCCAOgAAAAAAAAAAARgOAADuAgAAyCop9hjlzz9cCpTy2mi9PwwwwDwfAAAAAAAAAAEZDgAA7gIAAMgqKfYY5c8/XAqU8tpovT+NMso9HwAAAAAAAAABGg4AAO4CAADIKin2GOXPP1wKlPLaaL0/iicePh8AAAAAAAAAARsOAADuAgAAApzaci3Nzz8oH5ty65u9P0wvPT4uAAAAAAAAAAEcDgAA7gIAAA4Z/r5kyM8/iBajAl7VvT+NNVY+LgAAAAAAAAABHQ4AAO4CAACgVDOxN8HPPx7TrLKUG74/TzttPj4AAAAAAAAAAR4OAADuAgAAqNFW/W68zz9K37vCF4i+P2iggT4+AAAAAAAAAAEfDgAA7gIAAMLLnZXdss8/dljPIoUUvz/poos+TgAAAAAAAAABIA4AAO4CAABSB9OHsKvPPzoh6OI+x78/6aSTPk4AAAAAAAAAASEOAADuAgAA7r8rxrqfzz8vOoJxwEnAP+qmmz5dAAAAAAAAAAEiDgAA7gIAAID7YLiNmM8/9yiSkaW8wD8KKKA+XQAAAAAAAAABIw4AAO4CAACkcsucM4rPP+7co9FOPME/CimkPm0AAAAAAAAAASQOAADuAgAATKhHJ3V5zz/M5LYpi8XBPyqppD5tAAAAAAAAAAElDgAA7gIAAPLdw7G2aM8/913KifhRwj8KKKA+fQAAAAAAAAABJg4AAO4CAAAi0lHik1XPP9Vl3eE028I/qaSSPn0AAAAAAAAAAScOAADuAgAAygfObNVEzz+0bfA5cWTDP086aT6MAAAAAAAAAAEoDgAA7gIAAGTAJqvfOM8/qyECehrkwz+JIw4+jAAAAAAAAAABKQ4AAO4CAACStLTbvCXPP6hoD2rZQ8Q/DDBAPYwAAAAAAAAAASoOAADuAgAAqq77cysczz8jeRoyo5PEPwgggDqcAAAAAAAAAAErDgAA7gIAADjnPF02RtE/ZFaCsjHpvD8IIIA6AAAAAAAAAAABLA4AAO4CAAA45zxdNkbRP2RWgrIx6bw/DTRQPR8AAAAAAAAAAS0OAADuAgAALWoZEf9K0T9Yd5hCxYi9P0ggAT4fAAAAAAAAAAEuDgAA7gIAAIZDaXw7QNE/ukipcgwCvj8NNFA+HwAAAAAAAAABLw4AAO4CAABm28qNEzPRP+IuwSJkrr4/jjZaPi8AAAAAAAAAATAOAADuAgAAiFI1crkk0T+kZN4yCIG/P443Xj4vAAAAAAAAAAExDgAA7gIAAGfqloORF9E/sAOAScs5wD8OOWQ+TgAAAAAAAAABMg4AAO4CAACKYQFoNwnRP6m3kYl0ucA/TzppPk4AAAAAAAAAATMOAADuAgAAoFtIAKb/0D/u3KPRTjzBP488cj5OAAAAAAAAAAE0DgAA7gIAAHV2hsVG99A/MwK2GSm/wT+PPXY+TgAAAAAAAAABNQ4AAO4CAADD0rLkS/HQP+BEx1GhO8I/ED98Pl4AAAAAAAAAATYOAADuAgAASJHEiufu0D/ypNd5t7HCP9A/fz5eAAAAAAAAAAE3DgAA7gIAAAayu7cZ8NA/OF3lcacUwz9ooIE+bQAAAAAAAAABOA4AAO4CAAB1dobFRvfQP2n87zFAYcM/yCCDPm0AAAAAAAAAATkOAADuAgAAHJ02WgoC0T8xEfexUJTDPwghhD59AAAAAAAAAAE6DgAA7gIAADwF1UgyD9E/4wz7+Qmxwz8ooYQ+fQAAAAAAAAABOw4AAO4CAADLMT5FhyPRPy5++wE7tMM/SCGFPowAAAAAAAAAATwOAADuAgAAnj2wFKo20T9k1vjRFKHDP4ghhj6MAAAAAAAAAAE9DgAA7gIAAGTM/peVTtE/fRXzaZd3wz+ooYY+nwAAAAAAAAABPg4AAO4CAAArW00bgWbRPxwe69kkPsM/KaKIPp8AAAAAAAAAAT8OAADuAgAA/ma/6qN50T/V0uExH/vCP8kiiz6vAAAAAAAAAAFADgAA7gIAAEm0HxQrj9E/pTPXcYauwj/po48+rwAAAAAAAAABQQ4AAO4CAAAnPbUvhZ3RP3aUzLHtYcI/CSWUPr4AAAAAAAAAAUIOAADuAgAAzmNlxEio0T+VZsL5hRjCP+qmmz6+AAAAAAAAAAFDDgAA7gIAAMLmQXgRrdE/Zse3Oe3LwT9KKKE+zgAAAAAAAAABRA4AAO4CAADC5kF4Ea3RP2rtrpkYjME/K6qoPs4AAAAAAAAAAUUOAADuAgAAHcCR402i0T9tE6b5Q0zBP8srrz7OAAAAAAAAAAFGDgAA7gIAAHaZ4U6Kl9E/PeGfiZUfwT8rrbQ+7QAAAAAAAAABRw4AAO4CAABhrmasmYXRP1ggmiEY9sA/LK64Pu0AAAAAAAAAAUgOAADuAgAAFGEGgxJw0T9bs5XRLdbAPwwvvD7tAAAAAAAAAAFJDgAA7gIAAMcTplmLWtE/Ke6TsWnJwD+MLro+/QAAAAAAAAABSg4AAO4CAABDZGCpbUHRP/cokpGlvMA/q6yyPv0AAAAAAAAAAUsOAADuAgAAO/YIU7Qq0T8p7pOxacnAP2qooT4MAQAAAAAAAAFMDgAA7gIAAO2oqCktFdE/9ZWW4Y/cwD8ooIA+DAEAAAAAAAABTQ4AAO4CAACgW0gApv/QPydbmAFU6cA/CiggPgwBAAAAAAAAAU4OAADuAgAAPRShPrDz0D9xOZ1ZbwzBPxA+eD0cAQAAAAAAAAFPDgAA7gIAABysAlCI5tA/PeGfiZUfwT8IIIA6HAEAAAAAAAABUA4AAO4CAAAD7mhyaiPTPxT7h9k9c8A/CCCAOgAAAAAAAAAAAVEOAADuAgAAA+5ocmoj0z8U+4fZPXPAPw0yyDwQAAAAAAAAAAFSDgAA7gIAAAPuaHJqI9M/FPuH2T1zwD+OOeY9EAAAAAAAAAABUw4AAO4CAADW+dpBjTbTPxT7h9k9c8A/TDFFPh8AAAAAAAAAAVQOAADuAgAAqAVNEbBJ0z/gNYa5eWbAPw44YD4fAAAAAAAAAAFVDgAA7gIAAG+Um5SbYdM/Yv+DkYRWwD9PPXU+LwAAAAAAAAABVg4AAO4CAACj57QltIDTPy86gnHAScA/aKGFPi8AAAAAAAAAAVcOAADuAgAAEp2zPWOj0z9jkn9BmjbAPwkkkD4vAAAAAAAAAAFYDgAA7gIAAOwWfWM/zdM/Ms19IdYpwD/ppZc+PgAAAAAAAAABWQ4AAO4CAACHsT22TfjTP2Yle/GvFsA/iieePj4AAAAAAAAAAVoOAADuAgAA3Wz1NY4k1D80YHnR6wnAP2qooT5OAAAAAAAAAAFbDgAA7gIAAD6l0AEGTNQ/BDbvYk/6vz9qqaU+TgAAAAAAAAABXA4AAO4CAAAbH5on4nXUPzaO7DIp578/CyqoPl4AAAAAAAAAAV0OAADuAgAAyLOhEl+X1D/UA+nyoM2/P6uqqj5eAAAAAAAAAAFeDgAA7gIAALwnstCpt9Q/BFzmwnq6vz/LKqs+ZAAAAAAAAAABXw4AAO4CAACBtgBUlc/UP2555bIYtL8/yyqrPmQAAAAAAAAAAWAOAADuAgAAH2CNnCHf1D+i0eKC8qC/P4sqqj50AAAAAAAAAAFhDgAA7gIAAB9gjZwh39Q/otHigvKgvz9rqqk+dAAAAAAAAAABYg4AAO4CAACDpzReF+vUPzxH30Jqh78/K6qoPoQAAAAAAAAAAWMOAADuAgAAg6c0Xhfr1D88R99Caoe/P+qppz6EAAAAAAAAAAFkDgAA7gIAAOX9pxWL29Q/cJ/cEkR0vz+qqaY+kwAAAAAAAAABZQ4AAO4CAADSEi1zmsnUP9q82wLibb8/KqmkPpMAAAAAAAAAAWYOAADuAgAAC4Te766x1D+m99niHWG/P+qooz6TAAAAAAAAAAFnDgAA7gIAAA2TquUsltQ/cjLYwllUvz/KKKM+sgAAAAAAAAABaA4AAO4CAACUYIiBRnjUP6aK1ZIzQb8/qqiiPrIAAAAAAAAAAWkOAADuAgAAXw1v8C1Z1D/a4tJiDS6/P4oooj6yAAAAAAAAAAFqDgAA7gIAACe6VV8VOtQ/dljPIoUUvz+KKKI+wgAAAAAAAAABaw4AAO4CAAAqySFVkx7UP3jrytKa9L4/iiiiPtIAAAAAAAAAAWwOAADuAgAApRncpHUF1D/gm8VyTs6+P4oooj7SAAAAAAAAAAFtDgAA7gIAAFvMe3vu79M/sGm/AqChvj+qqKI+0gAAAAAAAAABbg4AAO4CAAB7Q+ZflOHTP4I3uZLxdL4/iiiiPtIAAAAAAAAAAW8OAADuAgAA1hw2y9DW0z/q57MypU6+P8oooz7hAAAAAAAAAAFwDgAA7gIAANYcNsvQ1tM/6uezMqVOvj/qqKM+4QAAAAAAAAABcQ4AAO4CAABa20dxbNTTP/CgpkLm7r0/KqmkPvEAAAAAAAAAAXIOAADuAgAAWttHcWzU0z/woKZC5u69P2qppT7xAAAAAAAAAAFzDgAA7gIAAHtD5l+U4dM/WHeYQsWIvT/KKac+AQEAAAAAAAABdA4AAO4CAABbzHt77u/TPypFktIWXL0/K6qoPgEBAAAAAAAAAXUOAADuAgAAbrf2Hd8B1D+S9YxyyjW9P8sqqz4QAQAAAAAAAAF2DgAA7gIAAHolTnSYGNQ/MGuJMkIcvT9rq60+EAEAAAAAAAABdw4AAO4CAAC69YpR6DLUP8jghfK5Ar0/q6uuPiABAAAAAAAAAXgOAADuAgAA/MXHLjhN1D/I4IXyuQK9P0sssT4gAQAAAAAAAAF5DgAA7gIAAHP46ZIea9Q/YMOGAhwJvT/rrLM+LwEAAAAAAAABeg4AAO4CAABlbPpQaYvUP8ZNikKkIr0/q622Pi8BAAAAAAAAAXsOAADuAgAAIX4liB2o1D9enY+i8Ei9P2yuuT4/AQAAAAAAAAF8DgAA7gIAAJuwR+wDxtQ/KLKWIgF8vT9ML70+PwEAAAAAAAABfQ4AAO4CAAAfYI2cId/UP/DGnaIRr70/DDDAPk8BAAAAAAAAAX4OAADuAgAA5u7bHw331D+Gg6dSSPW9P+ywwz5PAQAAAAAAAAF/DgAA7gIAADA8PEmUDNU/GkCxAn87vj+MMcY+XgEAAAAAAAABgA4AAO4CAABHJ7frhB7VP+TBvNJ5jr4/LbLIPl4BAAAAAAAAAYEOAADuAgAAqm5erXoq1T+uQ8iidOG+P62yyj5uAQAAAAAAAAGCDgAA7gIAAJR0FxUMNNU/DqjUgtE6vz8NM8w+bgEAAAAAAAABgw4AAO4CAABPlQ5CPjXVP9SW5KK2rb8/rbPOPn4BAAAAAAAAAYQOAADuAgAA1lMg6Nky1T9mJXvxrxbAPy200D5+AQAAAAAAAAGFDgAA7gIAAKpuXq16KtU/r3CEmbVZwD+ttNI+jQEAAAAAAAABhg4AAO4CAACIBsC+Uh3VP0Qtjknsn8A/rbTSPo0BAAAAAAAAAYcOAADuAgAA+dlWwv0I1T9YIJohGPbAPy211D6NAQAAAAAAAAGIDgAA7gIAAGmt7cWo9NQ/bROm+UNMwT8NNdQ+nQEAAAAAAAABiQ4AAO4CAABsvLm7JtnUP2las+kCrME/LbXUPp0BAAAAAAAAAYoOAADuAgAAbsuFsaS91D8VMMDRkAjCP0000T6sAQAAAAAAAAGLDgAA7gIAAOobQAGHpNQ/EHfNwU9owj9tssk+rAEAAAAAAAABjA4AAO4CAACqSwMkN4rUPyRq2Zl7vsI/rK66PrwBAAAAAAAAAY0OAADuAgAAXf6i+q901D/SP+aBCRvDPwoppD68AQAAAAAAAAGODgAA7gIAAA+xQtEoX9Q/TlDxSdNqwz/QP38+zAEAAAAAAAABjw4AAO4CAAB1B7aInE/UP+MM+/kJscM/ySUXPswBAAAAAAAAAZAOAADuAgAABkPrem9I1D/DOgWycfrDPwwvPD3bAQAAAAAAAAGRDgAA7gIAAJl+IG1CQdQ/9mwLIiAnxD8IIIA62wEAAAAAAAABkg4AAO4CAABjlBh49ALWP0sbuVGA1cE/DTLIPAAAAAAAAAAAAZMOAADuAgAAIbUPpSYE1j+q7MmBx07CP4877j0fAAAAAAAAAAGUDgAA7gIAAOpSKh6QANY/8qTXebexwj8NNFA+HwAAAAAAAAABlQ4AAO4CAACocyFLwgHWP+zr5Gl2EcM/qaSSPh8AAAAAAAAAAZYOAADuAgAA6lIqHpAA1j//3vBBomfDP6mllj4vAAAAAAAAAAGXDgAA7gIAAOpSKh6QANY/FNL8Gc69wz+ppZY+LwAAAAAAAAABmA4AAO4CAADqUioekADWPxOsBbqi/cM/6aWXPj4AAAAAAAAAAZkOAADuAgAAqHMhS8IB1j+PTwwygi3EPyqmmD4+AAAAAAAAAAGaDgAA7gIAAKhzIUvCAdY/j08MMoItxD9qppk+TgAAAAAAAAABmw4AAO4CAACocyFLwgHWP49PDDKCLcQ/qqaaPk4AAAAAAAAAAZwOAADuAgAAqHMhS8IB1j+PTwwygi3EPyqnnD5eAAAAAAAAAAGdDgAA7gIAAL1taOMw+NU/qY4GygQExD8KKKA+XgAAAAAAAAABng4AAO4CAAALypQCNvLVP620/SkwxMM/qqiiPm0AAAAAAAAAAZ8OAADuAgAA4eTSx9bp1T//3vBBomfDP6qppj5tAAAAAAAAAAGgDgAA7gIAAOxh9hMO5dU/bbXiQYEBwz+LKqo+fQAAAAAAAAABoQ4AAO4CAADAfDTZrtzVP9we0PF1e8I/a6utPn0AAAAAAAAAAaIOAADuAgAAy/lXJebX1T/+Fr2ZOfLBP8sssz6NAAAAAAAAAAGjDgAA7gIAABhWhETr0dU/ObuoKWpfwT+LLbY+jQAAAAAAAAABpA4AAO4CAABcNY0XudDVP8DQlMHLz8A/rK66PpwAAAAAAAAAAaUOAADuAgAA4fOevVTO1T+wA4BJyznAP2yvvT6cAAAAAAAAAAGmDgAA7gIAAJ8UluqGz9U/Ptra8n9nvz+ssMI+rAAAAAAAAAABpw4AAO4CAADWdntxHdPVP4I3uZLxdL4/TDHFPqwAAAAAAAAAAagOAADuAgAADdlg+LPW1T8oH5ty65u9Pw0yyD67AAAAAAAAAAGpDgAA7gIAADm+IjMT39U//jiDwpPvvD/NMss+uwAAAAAAAAABqg4AAO4CAAAjxNuapOjVP26icHKIabw/TTPNPrsAAAAAAAAAAasOAADuAgAAhwuDXJr01T+kIGWijRa8P+2zzz7LAAAAAAAAAAGsDgAA7gIAAGOUGHj0AtY/3AteIn3juz8ttNA+ywAAAAAAAAABrQ4AAO4CAAD9PaXAgBLWP3SBWuL0ybs/jTTSPtsAAAAAAAAAAa4OAADuAgAAmucxCQ0i1j/cC14ifeO7P+200z7bAAAAAAAAAAGvDgAA7gIAAK7SrKv9M9Y/pCBloo0WvD8ttdQ++gAAAAAAAAABsA4AAO4CAAA9/xWoUkjWPwYYbTIAULw/bbXVPvoAAAAAAAAAAbEOAADuAgAAi0x20dld1j9ofHkSXam8P0011T76AAAAAAAAAAGyDgAA7gIAANmZ1vpgc9Y//KWHEn4PvT8NNdQ++gAAAAAAAAABsw4AAO4CAACeKCV+TIvWPyiyliIBfL0/zTPPPgoBAAAAAAAAAbQOAADuAgAA6nWFp9Og1j8i+aMSwNu9P0wxxT4KAQAAAAAAAAG1DgAA7gIAACxGwoQju9Y/6uezMqVOvj+LK64+GQEAAAAAAAABtg4AAO4CAAA1tBnb3NHWP6zWw1KKwb4/Dz10PhkBAAAAAAAAAbcOAADuAgAAS5+Ufc3j1j+qHdFCSSG/P0kjDT4pAQAAAAAAAAG4DgAA7gIAANvL/Xki+NY/1ingUsyNvz8JIww9KQEAAAAAAAABuQ4AAO4CAADC0bbhswHXP2zm6QID1L8/CCCAOjgBAAAAAAAAAboOAADuAgAARl6hCI561j+oJJbZXtnAP40zzj0AAAAAAAAAAAG7DgAA7gIAANmZ1vpgc9Y/WCCaIRj2wD+NNVY+FgAAAAAAAAABvA4AAO4CAADZmdb6YHPWP1ggmiEY9sA/CiigPhYAAAAAAAAAAb0OAADuAgAA2ZnW+mBz1j9YIJohGPbAP0wwwT4WAAAAAAAAAAG+DgAA7gIAAHNDY0PtgtY/2FacSQ0GwT9NM80+FgAAAAAAAAABvw4AAO4CAAAN7e+LeZLWP76qnWGgD8E/zTTTPiYAAAAAAAAAAcAOAADuAgAAnBlZiM6m1j++qp1hoA/BP0011T4mAAAAAAAAAAHBDgAA7gIAAOdmubFVvNY/V42ecQIWwT+ts84+NgAAAAAAAAABwg4AAO4CAAAqN/aOpdbWP4pSoJHGIsE/7K+/PjYAAAAAAAAAAcMOAADuAgAAd4RWuCzs1j9vpqGpWSzBP2qnnT5FAAAAAAAAAAHEDgAA7gIAAItv0Vod/tY/CYmiubsywT/NNFM+RQAAAAAAAAABxQ4AAO4CAAAPHxcLOxfXP6Fro8kdOcE/jTPOPVUAAAAAAAAAAcYOAADuAgAA7KesJpUl1z9W+qLB7DXBPwgggDpVAAAAAAAAAAHHDgAA7gIAAN39JPnjfNc/Y5J/QZo2wD8IIAA7AAAAAAAAAAAByA4AAO4CAADd/ST543zXP2OSf0GaNsA/DTTQPR8AAAAAAAAAAckOAADuAgAAjaH42d6C1z97GIfJ22zAP40zTj4fAAAAAAAAAAHKDgAA7gIAAAjj5jNDhdc/rEqNOYqZwD+qppo+HwAAAAAAAAAByw4AAO4CAADRgAGtrIHXP1uzldEt1sA/iyuuPh8AAAAAAAAAAcwOAADuAgAA3f0k+eN81z+j/p55MxnBPwwvvD4vAAAAAAAAAAHNDgAA7gIAAKabP3JNedc/0p2pOcxlwT/MMMM+LwAAAAAAAAABzg4AAO4CAAB5tn037nDXP+eQtRH4u8E/jTLKPj8AAAAAAAAAAc8OAADuAgAAC/KyKcFp1z/h18IBtxvCP00zzT4/AAAAAAAAAAHQDgAA7gIAACHs+cEvYNc/9MrO2eJxwj+ts84+TgAAAAAAAAAB0Q4AAO4CAAA35kBanlbXPwm+2rEOyMI/7bPPPk4AAAAAAAAAAdIOAADuAgAA1J6ZmKhK1z8dseaJOh7DPw000D5eAAAAAAAAAAHTDgAA7gIAAOyY4DAXQdc/tG3wOXFkwz8ttNA+XgAAAAAAAAAB1A4AAO4CAAABkyfJhTfXP2TW+NEUocM/TTTRPm0AAAAAAAAAAdUOAADuAgAADRBLFb0y1z8s6/9RJdTDP8000z5tAAAAAAAAAAHWDgAA7gIAAE/vU+iKMdc/eMkEqkD3wz8ttdQ+fQAAAAAAAAAB1w4AAO4CAABP71PoijHXP3jJBKpA98M/7bXXPn0AAAAAAAAAAdgOAADuAgAA7JjgMBdB1z93Ngn6KhfEP8422z6NAAAAAAAAAAHZDgAA7gIAAIZCbXmjUNc/dzYJ+ioXxD/ut98+jQAAAAAAAAAB2g4AAO4CAAAWb9Z1+GTXPyjFCPL5E8Q/DjnkPpwAAAAAAAAAAdsOAADuAgAAFGAKgHqA1z+R4gfilw3EPy+66D6cAAAAAAAAAAHcDgAA7gIAABFRPor8m9c/wzoFsnH6wz8vu+w+rAAAAAAAAAAB3Q4AAO4CAAAFxU5IR7zXP0UEA4p86sM/L7zwPqwAAAAAAAAAAd4OAADuAgAAtVlWM8Td1z8s6/9RJdTDP++88z68AAAAAAAAAAHfDgAA7gIAAGLuXR5B/9c/YkP9If/Awz8PPfQ+vAAAAAAAAAAB4A4AAO4CAABVYm7cix/YP0oq+umnqsM/r7zyPssAAAAAAAAAAeEOAADuAgAAEXSZE0A82D8xEfexUJTDP8866z7LAAAAAAAAAAHiDgAA7gIAAMyFxEr0WNg/str0iVuEwz+ut94+2wAAAAAAAAAB4w4AAO4CAABcsi1HSW3YP7Rt8DlxZMM/bbLJPtsAAAAAAAAAAeQOAADuAgAAqv+NcNCC2D/PGe8h3lrDP0oppT7bAAAAAAAAAAHlDgAA7gIAAMtnLF/4j9g/AXLs8bdHwz9ONlk+6gAAAAAAAAAB5g4AAO4CAAB7CwBA85XYP1F26Kn+KsM/DTPMPeoAAAAAAAAAAecOAADuAgAAewsAQPOV2D9Rduip/irDPwgggDr6AAAAAAAAAAHoDgAA7gIAAP5lw+cLitc/CYmiubsywT8JJBA8AAAAAAAAAAAB6Q4AAO4CAAD+ZcPnC4rXPwmJorm7MsE/DjfcPTEAAAAAAAAAAeoOAADuAgAA/mXD5wuK1z8JiaK5uzLBP800Uz4xAAAAAAAAAAHrDgAA7gIAAP5lw+cLitc/CYmiubsywT/qp58+MQAAAAAAAAAB7A4AAO4CAAD+ZcPnC4rXPwmJorm7MsE/Cy20PkEAAAAAAAAAAe0OAADuAgAAEVE+ivyb1z9XjZ5xAhbBP8wwwz5BAAAAAAAAAAHuDgAA7gIAACU8uSztrdc/DByeadESwT+NM84+QQAAAAAAAAAB7w4AAO4CAAA7JzTP3b/XP3E5nVlvDME/rbXWPlAAAAAAAAAAAfAOAADuAgAAiHSU+GTV1z9xOZ1ZbwzBP6622j5QAAAAAAAAAAHxDgAA7gIAABih/fS56dc/cTmdWW8MwT9ttdU+YAAAAAAAAAAB8g4AAO4CAAArjHiXqvvXP3E5nVlvDME/zDHHPmAAAAAAAAAAAfMOAADuAgAAQnfzOZsN2D++qp1hoA/BP0onnT5wAAAAAAAAAAH0DgAA7gIAANwggIInHdg/8G+fgWQcwT+NM04+cAAAAAAAAAAB9Q4AAO4CAADcIICCJx3YP/Bvn4FkHME/DDDAPX8AAAAAAAAAAfYOAADuAgAAgkcwF+sn2D8MHJ5p0RLBPwgggDp/AAAAAAAAAAH3DgAA7gIAAJot6BuUYtc/Ptra8n9nvz8OOOA8AAAAAAAAAAAB+A4AAO4CAACaLegblGLXPz7a2vJ/Z78/CSMMPh8AAAAAAAAAAfkOAADuAgAA/nSP3Ylu1z+ePufS3MC/PxA+eD4fAAAAAAAAAAH6DgAA7gIAAP50j92Jbtc/nj7n0tzAvz8LLbQ+HwAAAAAAAAAB+w4AAO4CAADEA95gdYbXP2555bIYtL8/rLHGPi8AAAAAAAAAAfwOAADuAgAAlg9QMJiZ1z9ueeWyGLS/P+2zzz4vAAAAAAAAAAH9DgAA7gIAAKF9p4ZRsNc/otHigvKgvz9NNdU+PgAAAAAAAAAB/g4AAO4CAABdj9K9Bc3XPwbv4XKQmr8/brbZPj4AAAAAAAAAAf8OAADuAgAAGKH99Lnp1z/WKeBSzI2/P0433T5OAAAAAAAAAAEADwAA7gIAAEz0FobSCNg/PEffQmqHvz9ut90+TgAAAAAAAAABAQ8AAO4CAAAJBkK9hiXYP6Rk3jIIgb8/7rbbPl4AAAAAAAAAAQIPAADuAgAAjLWHbaQ+2D8Kgt0ipnq/P8011z5eAAAAAAAAAAEDDwAA7gIAAA5lzR3CV9g/PEffQmqHvz+NM84+XgAAAAAAAAABBA8AAO4CAAAlUEjAsmnYPzxH30Jqh78/DDDAPm0AAAAAAAAAAQUPAADuAgAAtHyxvAd+2D8G7+FykJq/P0srrT5tAAAAAAAAAAEGDwAA7gIAABjEWH79idg/bAzhYi6Uvz+JJJI+fQAAAAAAAAABBw8AAO4CAAD0TO6ZV5jYP6LR4oLyoL8/DjhgPn0AAAAAAAAAAQgPAADuAgAA9EzumVeY2D+i0eKC8qC/Pw888D2MAAAAAAAAAAEJDwAA7gIAANPVg7Wxptg/bAzhYi6Uvz8KJpg8jAAAAAAAAAABCg8AAO4CAADT1YO1sabYP2wM4WIulL8/CCCAOpwAAAAAAAAAAQsPAADuAgAA9xUEfU481z+I0ily42q6PwgggDoAAAAAAAAAAAEMDwAA7gIAAIhROW8hNdc/UlQ1Qt69uj8ML7w9IAAAAAAAAAABDQ8AAO4CAAANEEsVvTLXP0oIR4KHPbs/zC47PiAAAAAAAAAAAQ4PAADuAgAAn0uAB5Ar1z8S91aibLC7PymjjD4gAAAAAAAAAAEPDwAA7gIAAKnIo1PHJtc/oo1p8nc2vD9KJpk+LwAAAAAAAAABEA8AAO4CAAD6JNByzCDXP8xzgaLP4rw/CiigPi8AAAAAAAAAAREPAADuAgAAw8Lq6zUd1z+KqZ6yc7W9PwoppD4/AAAAAAAAAAESDwAA7gIAAIhgBWWfGdc/fBHCMsa0vj+qqaY+PwAAAAAAAAABEw8AAO4CAABR/h/eCBbXP2555bIYtL8/SyqpPj8AAAAAAAAAARQPAADuAgAAXHtDKkAR1z/74YSh5lzAP0sqqT5PAAAAAAAAAAEVDwAA7gIAAGr4ZnZ3DNc/J1uYAVTpwD9rqqk+TwAAAAAAAAABFg8AAO4CAAA+E6U7GATXPwVjq1mQcsE/SyqpPl4AAAAAAAAAARcPAADuAgAAzU7aLev81j9LiL2havXBP0sqqT5eAAAAAAAAAAEYDwAA7gIAAKNpGPOL9NY/9MrO2eJxwj+KKaY+fQAAAAAAAAABGQ8AAO4CAAAzpU3lXu3WP9Vl3eE028I/qqiiPn0AAAAAAAAAARoPAADuAgAAjX6dUJvi1j83yunBkTTDPyqnnD59AAAAAAAAAAEbDwAA7gIAANrayW+g3NY/Z2n0gSqBwz/JJJM+fQAAAAAAAAABHA8AAO4CAABsFv9hc9XWP37v+wlst8M/6KCDPo0AAAAAAAAAAR0PAADuAgAA89QQCA/T1j8RPwFquN3DPw00UD6NAAAAAAAAAAEeDwAA7gIAADW0Gdvc0dY/E6wFuqL9wz+OOeY9nQAAAAAAAAABHw8AAO4CAAA1tBnb3NHWPxOsBbqi/cM/CyywPJ0AAAAAAAAAASAPAADuAgAANbQZ29zR1j8TrAW6ov3DPwgggDqsAAAAAAAAAAEhDwAA7gIAAE/M+F5HkdY/rv9OEvp2uz8IIIA8AAAAAAAAAAABIg8AAO4CAACeKCV+TIvWP+qjOqIq5Lo/jzrqPQ8AAAAAAAAAASMPAADuAgAAI+c2JOiI1j/AKidCvVe6P042WT4PAAAAAAAAAAEkDwAA7gIAAJ4oJX5Mi9Y/XlkWEnbeuT8qp5w+HwAAAAAAAAABJQ8AAO4CAACGLt7l3ZTWP2J/DXKhnrk/a6yxPh8AAAAAAAAAASYPAADuAgAAsxOgID2d1j9mpQTSzF65PwwwwD4vAAAAAAAAAAEnDwAA7gIAAP9gAErEstY/AhsBkkRFuT+tsso+LwAAAAAAAAABKA8AAO4CAAD9UTRURs7WP85V/3GAOLk/jTTSPj4AAAAAAAAAASkPAADuAgAAruY7P8Pv1j+e/QGipku5P8011z4+AAAAAAAAAAEqDwAA7gIAAFH+H94IFtc/mmoG8pBruT/ttdc+TgAAAAAAAAABKw8AAO4CAAC1NvupgD3XP8icDGI/mLk/zTTTPk4AAAAAAAAAASwPAADuAgAAhDOhgyVs1z8ulBTysdG5P+ywwz5dAAAAAAAAAAEtDwAA7gIAAJYPUDCYmdc/9qgbcsIEuj/qqac+XQAAAAAAAAABLg8AAO4CAADhTeRjocrXPyjbIeJwMbo/zjlnPm0AAAAAAAAAAS8PAADuAgAAK4x4l6r71z9YDShSH166PxA++D1tAAAAAAAAAAEwDwAA7gIAAEBoJ0QdKdg/IrUqgkVxuj8JIog8fQAAAAAAAAABMQ8AAO4CAABTpIeNt13jP95dk6YmR9U/CCCAOgAAAAAAAAAAATIPAADuAgAAU6SHjbdd4z/eXZOmJkfVPwstND0QAAAAAAAAAAEzDwAA7gIAALyxJvCHWeM/tu6Q+pg11T8JIgg+EAAAAAAAAAABNA8AAO4CAAC8sSbwh1njP7bukPqYNdU/zDBDPhAAAAAAAAAAATUPAADuAgAAvLEm8IdZ4z+27pD6mDXVP888cz4fAAAAAAAAAAE2DwAA7gIAAOTfvH+KVuM/Rg6ORtog1T9po40+HwAAAAAAAAABNw8AAO4CAADk37x/ilbjP0YOjkbaINU/SiihPi8AAAAAAAAAATgPAADuAgAA5N+8f4pW4z9GDo5G2iDVP2ussT4vAAAAAAAAAAE5DwAA7gIAAF8hq9nuWOM/bBCMon0S1T9ssME+PwAAAAAAAAABOg8AAO4CAABfIavZ7ljjP2wQjKJ9EtU/rbPOPj8AAAAAAAAAATsPAADuAgAAXyGr2e5Y4z9sEIyifRLVP8422z5OAAAAAAAAAAE8DwAA7gIAAG9V+tCCX+M/lhKK/iAE1T+OOeY+TgAAAAAAAAABPQ8AAO4CAAAg+c2xfWXjPzpLioK5BdU/L7zwPl4AAAAAAAAAAT4PAADuAgAAdAwmfN9q4z+WEor+IATVP5A++j5eAAAAAAAAAAE/DwAA7gIAAKDx57Y+c+M/iLyKiuoI1T9ooAE/bQAAAAAAAAABQA8AAO4CAADL1qnxnXvjPy71ig6DCtU/aKEFP20AAAAAAAAAAUEPAADuAgAAja7MySyI4z9sEIyifRLVP1liCT99AAAAAAAAAAFCDwAA7gIAAAyn5s7tleM/YrqMLkcX1T854ww/fQAAAAAAAAABQw8AAO4CAABkcWpErKbjP+5GjspyItU/6aMPP40AAAAAAAAAAUQPAADuAgAA2exg/TW54z+GKY/a1CjVP4kkEj+cAAAAAAAAAAFFDwAA7gIAAIPKPD1Wz+M/bH2Q8mcy1T8JJRQ/nAAAAAAAAAABRg8AAO4CAABKWYvAQefjP14nkX4xN9U/iSUWP5wAAAAAAAAAAUcPAADuAgAAiynInZEB5D9S0ZEK+zvVP+mlFz+sAAAAAAAAAAFIDwAA7gIAAOeqd76sHeQ/nkKSEiw/1T9KJhk/rAAAAAAAAAABSQ8AAO4CAABi3ZkikzvkP55CkhIsP9U/iiYaP7wAAAAAAAAAAUoPAADuAgAAN6A3nRJa5D+eQpISLD/VP8omGz+8AAAAAAAAAAFLDwAA7gIAALHSWQH5d+Q/rJiRhmI61T8KJxw/ywAAAAAAAAABTA8AAO4CAABr5IQ4rZTkP2x9kPJnMtU/GmccP8sAAAAAAAAAAU0PAADuAgAAatW4Qi+w5D/g8I5WPCfVPyqnHD/LAAAAAAAAAAFODwAA7gIAAO2E/vJMyeQ/oNWNwkEf1T8qpxw/6gAAAAAAAAABTw8AAO4CAABxNESjauLkP8bXix7lENU/KqccP+oAAAAAAAAAAVAPAADuAgAAYPEotlj35D+IvIqK6gjVP+qmGz/qAAAAAAAAAAFRDwAA7gIAANJsH2/iCeU/+i+J7r791D965hk/+gAAAAAAAAABUg8AAO4CAADMpifOBxrlP2JNiN5c99Q/qaUWP/oAAAAAAAAAAVMPAADuAgAAMO7Oj/0l5T98+YbGye3UP2mkET8KAQAAAAAAAAFUDwAA7gIAAJQ1dlHzMeU/fPmGxsnt1D+ZYgo/CgEAAAAAAAABVQ8AAO4CAAC/GjiMUjrlPzzehTLP5dQ/0D//PgoBAAAAAAAAAVYPAADuAgAASpB13UpD5T+KT4Y6AOnUPw444D4ZAQAAAAAAAAFXDwAA7gIAAJ2jzaesSOU/4haGtmfn1D9LLLE+GQEAAAAAAAABWA8AAO4CAABOR6GIp07lP4pPhjoA6dQ/TzppPikBAAAAAAAAAVkPAADuAgAAHZznrG1W5T/WwIZCMezUP4433j0pAQAAAAAAAAFaDwAA7gIAAM8/u41oXOU/ik+GOgDp1D8IIIA6OQEAAAAAAAABWw8AAO4CAACNOJSTD+bjPz0XfCuric4/CCCAOgAAAAAAAAAAAVwPAADuAgAAjTiUkw/m4z89F3wrq4nOPwonHD0TAAAAAAAAAAFdDwAA7gIAAEDcZ3QK7OM/2x90mzhQzj8PO+w9EwAAAAAAAAABXg8AAO4CAACS778+bPHjP0PQbjvsKc4/ySUXPiMAAAAAAAAAAV8PAADuAgAAhnKc8jT24z/78Wnj0AbOPwsrLD4jAAAAAAAAAAFgDwAA7gIAADkWcNMv/OM/+YRlk+bmzT/MLjs+MgAAAAAAAAABYQ8AAO4CAADquUO0KgLkP+VrYluP0M0/zTJLPjIAAAAAAAAAAWIPAADuAgAAtw6K2PAJ5D/LUl8jOLrNPw43XD4yAAAAAAAAAAFjDwAA7gIAAIRj0Py2EeQ/5f5dC6WwzT/OOWc+QgAAAAAAAAABZA8AAO4CAACxSJI3FhrkP/2qXPMRp80/Dz10PkIAAAAAAAAAAWUPAADuAgAA3S1UcnUi5D9NHF37QqrNP1A/fT5SAAAAAAAAAAFmDwAA7gIAAEvyHoCiKeQ/FcRfK2m9zT8ooYQ+UgAAAAAAAAABZw8AAO4CAADWZ1zRmjLkPzHdYmPA080/KaOMPmEAAAAAAAAAAWgPAADuAgAARCwn38c55D/j2GarefDNP4kllj5hAAAAAAAAAAFpDwAA7gIAAHER6RknQuQ/xZlsE/cZzj8KKKA+cQAAAAAAAAABag8AAO4CAACd9qpUhkrkP13pcXNDQM4/K6usPnEAAAAAAAAAAWsPAADuAgAA5Izf0rBU5D+94HkDtnnOPwwuuD6AAAAAAAAAAAFsDwAA7gIAAG8CHSSpXeQ/1WaBi/evzj9MMcU+gAAAAAAAAAABbQ8AAO4CAADTScTlnmnkPwUGjEuQ/M4/TTTRPpAAAAAAAAAAAW4PAADuAgAANpFrp5R15D+ZwpX7xkLPP2633T6gAAAAAAAAAAFvDwAA7gIAAFb5CZa8guQ/R5ii41Sfzz+OOeY+oAAAAAAAAAABcA8AAO4CAACTEhvIr5HkP/dtr8vi+88/L7vsPqAAAAAAAAAAAXEPAADuAgAALbynEDyh5D/Ey97lATHQP6+88j6vAAAAAAAAAAFyDwAA7gIAAGrVuEIvsOQ/3FHmbUNn0D9vvfU+rwAAAAAAAAABcw8AAO4CAADDnzy47cDkP+SB7oFOotA/cL75Pr8AAAAAAAAAAXQPAADuAgAAGWrALazR5D+S6vYZ8t7QP9A++z6/AAAAAAAAAAF1DwAA7gIAAC5VO9Cc4+Q/9uH+qWQY0T9wv/0+zwAAAAAAAAABdg8AAO4CAABsbkwCkPLkPw5oBjKmTtE/sL/+Ps8AAAAAAAAAAXcPAADuAgAAZahUYbUC5T8k7g2654TRPyigAD/eAAAAAAAAAAF4DwAA7gIAAIUQ80/dD+U//FgUri6z0T9IIAE/3gAAAAAAAAABeQ8AAO4CAABH6BUobBzlP94ZGhas3NE/eOABP+4AAAAAAAAAAXoPAADuAgAATZ9B08gn5T8o+B5ux//RP5hgAj/uAAAAAAAAAAF7DwAA7gIAAJQ1dlHzMeU/NLsiMuga0j+44AI/7gAAAAAAAAABfA8AAO4CAAAC+kBfIDnlP/IMJu7XMtI/yCADP/0AAAAAAAAAAX0PAADuAgAAtJ0UQBs/5T9wQygWzULSP8ggAz/9AAAAAAAAAAF+DwAA7gIAAAexbAp9ROU/SkEquilR0j+ooAI/DQEAAAAAAAABfw8AAO4CAABaxMTU3knlPzCVK9K8WtI/aKABPw0BAAAAAAAAAYAPAADuAgAArtccn0BP5T9kWi3ygGfSP/C//z4dAQAAAAAAAAGBDwAA7gIAAK7XHJ9AT+U/ZFot8oBn0j+wvvo+HQEAAAAAAAABgg8AAO4CAACyjkhKnVrlP+KQLxp2d9I/Dz30PiwBAAAAAAAAAYMPAADuAgAAso5ISp1a5T/ikC8adnfSP4877j4sAQAAAAAAAAGEDwAA7gIAAFi1+N5gZeU/uo4xvtKF0j+uueY+PAEAAAAAAAABhQ8AAO4CAABYtfjeYGXlP7qOMb7ShdI/LrjgPjwBAAAAAAAAAYYPAADuAgAA4yo2MFlu5T84xTPmx5XSP4422j5MAQAAAAAAAAGHDwAA7gIAAOMqNjBZbuU/OMUz5seV0j+NNdY+TAEAAAAAAAABiA8AAO4CAACVzgkRVHTlPxLDNYokpNI/rbTSPlsBAAAAAAAAAYkPAADuAgAAlc4JEVR05T8SwzWKJKTSP2200T5bAQAAAAAAAAGKDwAA7gIAAJXOCRFUdOU/EsM1iiSk0j9ttNE+awEAAAAAAAABiw8AAO4CAADXrRLkIXPlPzgyODaytdI/bbTRPmsBAAAAAAAAAYwPAADuAgAA160S5CFz5T84Mjg2srXSP6200j56AQAAAAAAAAGNDwAA7gIAAI8X3mX3aOU/HoY5TkW/0j/NNNM+egEAAAAAAAABjg8AAO4CAABlMhwrmGDlP8S+OdLdwNI/LbXUPooBAAAAAAAAAY8PAADuAgAAHZznrG1W5T9coTriP8fSPy211D6KAQAAAAAAAAGQDwAA7gIAAFrExNTeSeU/qhI76nDK0j9ttdU+mgEAAAAAAAABkQ8AAO4CAAAeq7Oi6zrlP+otPH5r0tI/LbXUPpoBAAAAAAAAAZIPAADuAgAACcA4APso5T+CED2OzdjSPy211D6aAQAAAAAAAAGTDwAA7gIAABoDVO0MFOU/Wg4/Mirn0j+NNNI+qQEAAAAAAAABlA8AAO4CAAAtRm/aHv/kPzQMQdaG9dI/TTPNPqkBAAAAAAAAAZUPAADuAgAAqJYpKgHm5D8OCkN64wPTPyywwD65AQAAAAAAAAGWDwAA7gIAACbn43njzOQ/cpRGumsd0z+qqaY+uQEAAAAAAAABlw8AAO4CAACGhiuG+rHkP9YeSvrzNtM/TzppPskBAAAAAAAAAZgPAADuAgAAa+SEOK2U5D/uN00yS03TPwggAD7JAQAAAAAAAAGZDwAA7gIAAG3zUC4reeQ/oDNRegRq0z8NNNA82AEAAAAAAAABmg8AAO4CAAD1wC7KRFvkP8aiUyaSe9M/CCCAOtgBAAAAAAAAAZsPAADuAgAA4HHhRIbSxT/VvifC7OTgPwgggDoAAAAAAAAAAAGcDwAA7gIAACBCHiLW7MU/P28iYqC+4D8KKKA9IAAAAAAAAAABnQ8AAO4CAAC63N505BfGP6B0Hci4muA/yysvPiAAAAAAAAAAAZ4PAADuAgAAwTtq1R9Kxj+2CBgmoHPgP8ghhz4gAAAAAAAAAAGfDwAA7gIAACJleasZjcY/y5wShIdM4D+JJZY+LwAAAAAAAAABoA8AAO4CAAA8oLO4x+zGP4dpDWYHJ+A/qqiiPi8AAAAAAAAAAaEPAADuAgAAEu0Y/Slpxz9DNghIhwHgP2urrT4vAAAAAAAAAAGiDwAA7gIAALxF8BCv+Mc/pD4G2Ka53z8MLrg+PwAAAAAAAAABow8AAO4CAACmbgQChKLIPxzY+5umbt8/rLDCPj8AAAAAAAAAAaQPAADuAgAA3eR4HOBhyT94xfJ3OS3fPw0zzD5OAAAAAAAAAAGlDwAA7gIAAM5sGG7wPco/fOvp12Tt3j/NNNM+TgAAAAAAAAABpg8AAO4CAAAMQhjphy/LP2hl4k8jt94/DjbYPl4AAAAAAAAAAacPAADuAgAAKKCtf3kvzD84M9zfdIreP4433j5eAAAAAAAAAAGoDwAA7gIAABYKteWNQs0/OMbXj4pq3j/uuOM+bgAAAAAAAAABqQ8AAO4CAADMAgvPjW3OP3h01NOaUt4/L7roPm4AAAAAAAAAAaoPAADuAgAAzkjB4RSuzz+SINO7B0nePy+77D59AAAAAAAAAAGrDwAA7gIAANaLBgh7ftA/kiDTuwdJ3j8vvPA+fQAAAAAAAAABrA8AAO4CAAD3FgCA5ivRP3h01NOaUt4/77zzPo0AAAAAAAAAAa0PAADuAgAAUATffujc0T/4qtb7j2LeP2+99T6NAAAAAAAAAAGuDwAA7gIAAFqVkV7lk9I/uPzZt3963j8QPvg+nQAAAAAAAAABrw8AAO4CAAAhRztrFEzTPyrd3Gs+j94/cL75Pp0AAAAAAAAAAbAPAADuAgAApRncpHUF1D9OTN8XzKDeP/C++z6sAAAAAAAAAAGxDwAA7gIAAOcMdAsJwNQ/NKDgL1+q3j9QP/0+rAAAAAAAAAABsg8AAO4CAABr3xRFannVPzSg4C9fqt4/sL/+PrwAAAAAAAAAAbMPAADuAgAANZG+UZkx1j8C294Pm53ePwggAD+8AAAAAAAAAAG0DwAA7gIAAPDFRBKR7tY/QonbU6uF3j844AA/vAAAAAAAAAABtQ8AAO4CAAA+NgDFW6TXPwYB1m/GXd4/eOABP9sAAAAAAAAAAbYPAADuAgAAi6a7dyZa2D867M7vtSreP5hgAj/bAAAAAAAAAAG3DwAA7gIAANcWdyrxD9k/MrzG26rv3T+44AI/2wAAAAAAAAABuA8AAO4CAADjpykK7sbZP+pwvTOlrN0/yCADP+sAAAAAAAAAAbkPAADuAgAAO5UICfB32j/67LMHB2jdP/jgAz/rAAAAAAAAAAG6DwAA7gIAAFGj3jQkKts/8Lyr8/ss3T9IIQU/+gAAAAAAAAABuw8AAO4CAACpkL0zJtvbP87gpPeD+9w/aKEFP/oAAAAAAAAAAbwPAADuAgAAyhu3q5GI3D8qO6AjAdrcP8ghBz/6AAAAAAAAAAG9DwAA7gIAALREy5xmMt0/UD2ef6TL3D/ooQc/CgEAAAAAAAABvg8AAO4CAACebd+NO9zdP56unofVztw/GWIIPwoBAAAAAAAAAb8PAADuAgAAGtIoceN+3j8Oj6E7lOPcP1liCT8aAQAAAAAAAAHADwAA7gIAAKCzlaDCHN8/pt6mm+AJ3T+ZYgo/GgEAAAAAAAABwQ8AAO4CAADwMh1JC7ffPxgsrp+JPt0/2WILPykBAAAAAAAAAcIPAADuAgAA5/bscRMl4D/GlLY3LXvdPwkjDD8pAQAAAAAAAAHDDwAA7gIAAN0SXeU8bOA/HDa/U2m53T954w0/OQEAAAAAAAABxA8AAO4CAAAWDtYrNLLgP8BIyHfW+t0/ySMPPzkBAAAAAAAAAcUPAADuAgAAkehXRfn24D8uls97fy/ePznkED9IAQAAAAAAAAHGDwAA7gIAAMrj0IvwPOE/oOPWfyhk3j/ZZBM/SAEAAAAAAAABxw8AAO4CAACkTs67ToLhPzgz3N90it4/aaUVP1gBAAAAAAAAAcgPAADuAgAAPNrCGN/I4T/a2OCz96vePwomGD9YAQAAAAAAAAHJDwAA7gIAAEynpc/TEeI/8vHj607C3j+KJho/aAEAAAAAAAAByg8AAO4CAABT92Q6kV/iPxhh5pfc094/CiccP2gBAAAAAAAAAcsPAADuAgAA0ogS/7Kv4j8MC+cjptjeP3rnHT9oAQAAAAAAAAHMDwAA7gIAAM9brh05AuM/ZNLmnw3X3j/aZx8/hwEAAAAAAAABzQ8AAO4CAADk37x/ilbjP4zU5PuwyN4/KqggP4cBAAAAAAAAAc4PAADuAgAAdaW5O0Ct4z8a9OFH8rPeP2qoIT+HAQAAAAAAAAHPDwAA7gIAAGT7MQ6PBOQ/wr/de6CV3j/KKCM/lwEAAAAAAAAB0A8AAO4CAAAsIxRR217kP3jh2COFct4/CikkP5cBAAAAAAAAAdEPAADuAgAA9Er2kye55D84WdM/oEreP1ppJT+mAQAAAAAAAAHSDwAA7gIAAEIx6nwPEeU/Yu7MS1kc3j966SU/pgEAAAAAAAAB0w8AAO4CAADS9uY4xWflPzK8xtuq790/uukmP6YBAAAAAAAAAdQPAADuAgAAp5vsx0i95T+owsDvlMTdP9ppJz+tAQAAAAAAAAHVDwAA7gIAALwf+ymaEeY/bDq7C7Cc3T8rqig/rQEAAAAAAAAB1g8AAO4CAAC38pZIIGTmPy6ytSfLdN0/W2opP7wBAAAAAAAAAdcPAADuAgAAOYREDUK05j/WfbFbeVbdP4sqKj+8AQAAAAAAAAHYDwAA7gIAAIGzDEvNAOc/vGSuIyJA3T+baio/zAEAAAAAAAAB2Q8AAO4CAACuMWJFjUvnP+RmrH/FMd0/u+oqP8wBAAAAAAAAAdoPAADuAgAAwP5E/IGU5z+kS6vryindP9tqKz/cAQAAAAAAAAHbDwAA7gIAAPj5vUJ52uc/pEur68op3T/76is/3AEAAAAAAAAB3A8AAO4CAABz1D9cPh/oP+RmrH/FMd0/CyssP+sBAAAAAAAAAd0PAADuAgAAWbxg2NNf6D9kna6nukHdPxtrLD/rAQAAAAAAAAHeDwAA7gIAAIKDiic3n+g/yCey50Jb3T876yw/+wEAAAAAAAAB3w8AAO4CAADSeEoGndvoPy6ytSfLdN0/O+ssP/sBAAAAAAAAAeAPAADuAgAAf/6F+5sY6T/erblvhJHdP1trLT8LAgAAAAAAAAHhDwAA7gIAALRC05Y2U+k/3hq+v26x3T9bay0/CwIAAAAAAAAB4g8AAO4CAADL1a3uBYzpP9qHwg9Z0d0/e+stPxoCAAAAAAAAAeMPAADuAgAAhdgMMDzE6T/Y9MZfQ/HdP3vrLT8aAgAAAAAAAAHkDwAA7gIAAD/ba3Fy/Ok/2GHLry0R3j+bay4/KgIAAAAAAAAB5Q8AAO4CAABXbkbJQTXqP9bOz/8XMd4/q6suPyoCAAAAAAAAAeYPAADuAgAAEHGlCnht6j/SO9RPAlHeP7vrLj85AgAAAAAAAAHnDwAA7gIAAGrjiDUVpeo/KnDYG1Rv3j/LKy8/OQIAAAAAAAAB6A8AAO4CAAAKNXUzgNvqP4Kk3Oeljd4/yysvP0kCAAAAAAAAAekPAADuAgAA6mVqBLkQ6z80oOAvX6reP7vrLj9JAgAAAAAAAAHqDwAA7gIAAK7l7JEmROs/Mg3lf0nK3j/bay8/WQIAAAAAAAAB6w8AAO4CAAA8A4qY/XPrPyIk6lv97t4/u+suP1kCAAAAAAAAAewPAADuAgAA8k69Lteg6z8UO+83sRPfP8srLz9ZAgAAAAAAAAHtDwAA7gIAAPX2HOS1x+s/OBf2MylF3z+rqy4/aAIAAAAAAAAB7g8AAO4CAAAezRIpl+vrP6hk/TfSed8/u+suP2gCAAAAAAAAAe8PAADuAgAA2d49YEsI7D/yrwbg17zfP7vrLj94AgAAAAAAAAHwDwAA7gIAAP/9B/rPIOw/3BgJWOkH4D/LKy8/eAIAAAAAAAAB8Q8AAO4CAAByef6yWTPsPwD1D1RhOeA/22svP4gCAAAAAAAAAfIPAADuAgAANVEhi+g/7D9WlhhwnXfgPwssMD+IAgAAAAAAAAHzDwAA7gIAAEWFcIJ8Ruw/5aci5jjA4D877DA/lwIAAAAAAAAB9A8AAO4CAAC/xl7c4EjsP/maLr5kFuE/G2wwP5cCAAAAAAAAAfUPAADuAgAA5vT0a+NF7D+aGjwyvHfhP1tsMT+nAgAAAAAAAAH2DwAA7gIAADVRIYvoP+w/xiZLQj/k4T+77DI/pwIAAAAAAAAB9w8AAO4CAABn/NpmIjjsPzn5WiBYVuI/K600P7YCAAAAAAAAAfgPAADuAgAAOhcZLMMv7D9TBGuCCcriP4stNj+2AgAAAAAAAAH5DwAA7gIAAFIRYMQxJuw/crp6HlY74z/77Tc/xgIAAAAAAAAB+g8AAO4CAADHmyJzOR3sP/iNiapApuM/LK44P8YCAAAAAAAAAfsPAADuAgAAWNdXZQwW7D/tKZdgZAjkP1xuOT/WAgAAAAAAAAH8DwAA7gIAAKczhIQREOw/AB2jOJBe5D+srjo/1gIAAAAAAAAB/Q8AAO4CAAARQSPn4QvsP4mDrXSQqeQ/fO45P+UCAAAAAAAAAf4PAADuAgAAN2+5duQI7D+FXbYUZenkP5ttNj/lAgAAAAAAAAH/DwAA7gIAADdvuXbkCOw/6FS+pNci5T9LLDE/9QIAAAAAAAABABAAAO4CAAC+LcscgAbsP19NxeIbVeU/SyopP/UCAAAAAAAAAQEQAADuAgAA2d49YEsI7D/QmszmxInlP9llFz8FAwAAAAAAAAECEAAA7gIAAL4tyxyABuw/UunSmD+35T9vu+0+BQMAAAAAAAABAxAAAO4CAAAADdTvTQXsP8nh2daD6eU/K6usPgUDAAAAAAAAAQQQAADuAgAAyaruaLcB7D/mEuGYYB3mP401Vj4UAwAAAAAAAAEFEAAA7gIAAHeXlp5V/Os//JjoIKJT5j+KKaY9FAMAAAAAAAABBhAAAO4CAADFJEHkiEfkP3y2sd8RWN0/CCCAOgAAAAAAAAAAAQcQAADuAgAA9s/6v8I/5D8UmbLvc17dPwsssDwgAAAAAAAAAAEIEAAA7gIAAL9tFTksPOQ/hnm1ozJz3T+NNdY9IAAAAAAAAAABCRAAAO4CAADyGM8UZjTkPxQGtz9eft0/DDBAPiAAAAAAAAAAAQoQAADuAgAA4uR/HdIt5D84dbnr64/dPw45ZD4vAAAAAAAAAAELEAAA7gIAAO1ho2kJKeQ/+Ma8p9un3T9ooIE+LwAAAAAAAAABDBAAAO4CAAD53sa1QCTkP8Juv9cBu90/qaOOPj8AAAAAAAAAAQ0QAADuAgAAwnzhLqog5D+CwMKT8dLdP4ommj4/AAAAAAAAAAEOEAAA7gIAAIoa/KcTHeQ/QBLGT+Hq3T8KKaQ+TwAAAAAAAAABDxAAAO4CAABtaYlkSBvkP/ANypeaB94/K6usPk8AAAAAAAAAARAQAADuAgAAUrgWIX0Z5D+Ws85rHSnePwsttD5eAAAAAAAAAAEREAAA7gIAALFIkjcWGuQ/IK3UVzNU3j9srrk+XgAAAAAAAAABEhAAAO4CAAAQ2Q1OrxrkP/gX20t6gt4/jC++Pm4AAAAAAAAAARMQAADuAgAAzPkEe+Eb5D9YD+Pb7LveP4wwwj5uAAAAAAAAAAEUEAAA7gIAAKXLbuveHuQ//CHs/1n93j9sscU+fQAAAAAAAAABFRAAAO4CAADdLVRydSLkPzgX9jMpRd8/TTLJPn0AAAAAAAAAARYQAADuAgAAFJA5+Qsm5D+m0QGIvJnfP62yyj6NAAAAAAAAAAEXEAAA7gIAAO1ho2kJKeQ/ohgPeHv53z/NMss+jQAAAAAAAAABGBAAAO4CAADFMw3aBizkPxqhDjzOL+A/TTPNPp0AAAAAAAAAARkQAADuAgAAnwV3SgQv5D/WXxZIqGfgP80zzz6dAAAAAAAAAAEaEAAA7gIAABpHZaRoMeQ/4I8eXLOi4D9ttNE+rAAAAAAAAAABGxAAAO4CAADWZ1zRmjLkP4lNJ7q74eA/bbXVPqwAAAAAAAAAARwQAADuAgAANfjX5zMz5D8rYDDeKCPhPy622D68AAAAAAAAAAEdEAAA7gIAAJOIU/7MM+Q/yMc5yPpm4T/utts+vAAAAAAAAAABHhAAAO4CAADWZ1zRmjLkP2QvQ7LMquE/7rffPswAAAAAAAAAAR8QAADuAgAA1mdc0Zoy5D9MCE2kz/HhP0455T7MAAAAAAAAAAEgEAAA7gIAAHfX4LoBMuQ/4sRWVAY44j9vuuk+zAAAAAAAAAABIRAAAO4CAAAaR2WkaDHkP3DWYMqhgOI/r7vuPtsAAAAAAAAAASIQAADuAgAA/ZXyYJ0v5D+sy2r+cMjiP4888j7bAAAAAAAAAAEjEAAA7gIAAP2V8mCdL+Q/6MB0MkAQ4z/PPPM++gAAAAAAAAABJBAAAO4CAAAkxIjwnyzkPyO2fmYPWOM/7733PvoAAAAAAAAAASUQAADuAgAACRMWrdQq5D+yx4jcqqDjP5A++j76AAAAAAAAAAEmEAAA7gIAANKwMCY+J+Q/QtmSUkbp4z9wv/0+CgEAAAAAAAABJxAAAO4CAAC1/73iciXkP4N5nMCwLuQ/8L//PgoBAAAAAAAAASgQAADuAgAAfp3YW9wh5D8f4aWqgnLkP1hgAT8KAQAAAAAAAAEpEAAA7gIAAEY789RFHuQ/wvOuzu+z5D944AE/GgEAAAAAAAABKhAAAO4CAACxSJI3FhrkP8V4t6hf8eQ/2GADPxoBAAAAAAAAASsQAADuAgAA2XYoxxgX5D904b9AAy7lPyihBD8pAQAAAAAAAAEsEAAA7gIAAKEUQ0CCE+Q/MaDHTN1l5T9YYQU/KQEAAAAAAAABLRAAAO4CAAAm01TmHRHkP6LtzlCGmuU/mGEGPzkBAAAAAAAAAS4QAADuAgAArJFmjLkO5D9yrdUKMsvlP8ghBz85AQAAAAAAAAEvEAAA7gIAADJQeDJVDOQ/9vvbvKz45T/44Qc/SQEAAAAAAAABMBAAAO4CAAB0L4EFIwvkP99n4V7FH+Y/2GEHP0kBAAAAAAAAATEQAADuAgAAtw6K2PAJ5D9+Yub4rEPmP7jhBj9YAQAAAAAAAAEyEAAA7gIAABafBe+JCuQ/gnrqgjJh5j8IIQQ/WAEAAAAAAAABMxAAAO4CAAAWnwXviQrkP5To7YDueeY/GGAAP2gBAAAAAAAAATQQAADuAgAA7nBvX4cN5D+yrPDy4I3mP4888j5oAQAAAAAAAAE1EAAA7gIAAGmyXbnrD+Q/PjnyjgyZ5j8ut9w+dwEAAAAAAAABNhAAAO4CAABeNTpttBTkP9Jw82TToeY/TC65PncBAAAAAAAAATcQAADuAgAAENkNTq8a5D93qfPoa6PmP4gggj53AQAAAAAAAAE4EAAA7gIAABDZDU6vGuQ/d6nz6Guj5j+JJRY+hwEAAAAAAAABORAAAO4CAAC1/73iciXkP6ZW8X6qkuY/CiggPYcBAAAAAAAAAToQAADuAgAAFBoBw+6D5D/8LpETfm3cPw45ZD0AAAAAAAAAAAE7EAAA7gIAABQaAcPug+Q//C6RE35t3D+LLLI9EAAAAAAAAAABPBAAAO4CAADdtxs8WIDkP+YVjtsmV9w/jzvuPRAAAAAAAAAAAT0QAADuAgAA3bcbPFiA5D/mFY7bJlfcP4klFj4fAAAAAAAAAAE+EAAA7gIAAJrYEmmKgeQ/vqaLL5lF3D8LLTQ+HwAAAAAAAAABPxAAAO4CAACa2BJpioHkP76miy+ZRdw/TTRRPi8AAAAAAAAAAUAQAADuAgAAS3zmSYWH5D+mjYj3QS/cPw87bD4vAAAAAAAAAAFBEAAA7gIAAEt85kmFh+Q/po2I90Ev3D+ooII+PgAAAAAAAAABQhAAAO4CAACuw40Le5PkP4Iehku0Hdw/qaOOPj4AAAAAAAAAAUMQAADuAgAAfBjUL0Gb5D/oO4U7UhfcP+qmmz5OAAAAAAAAAAFEEAAA7gIAACM/hMQEpuQ/9pGEr4gS3D8rqqg+TgAAAAAAAAABRRAAAO4CAAAn9q9vYbHkP6gghKdXD9w/66yzPl4AAAAAAAAAAUYQAADuAgAAf8Az5R/C5D/2kYSviBLcP6yvvj5eAAAAAAAAAAFHEAAA7gIAAFDMpbRC1eQ/6DuFO1IX3D/sscc+eQAAAAAAAAABSBAAAO4CAAC5ynghlezkPxoBh1sWJNw/LbTQPnkAAAAAAAAAAUkQAADuAgAAWSsxFX4H5T+aN4mDCzTcPy622D6JAAAAAAAAAAFKEAAA7gIAAE2fQdPIJ+U/pPqMRyxP3D8OOOA+mQAAAAAAAAABSxAAAO4CAADVBbMuQ0zlP669kAtNatw/rrnmPpkAAAAAAAAAAUwQAADuAgAAUe8APoZ15T+wKpVbN4rcP0877T6ZAAAAAAAAAAFNEAAA7gIAAKiquL3GoeU/+gias1Kt3D8vvfQ+qAAAAAAAAAABThAAAO4CAADz6Ezxz9LlP5BYnxOf09w/ML74PqgAAAAAAAAAAU8QAADuAgAA+kfYUQsF5j/aNqRruvbcP5A//j64AAAAAAAAAAFQEAAA7gIAANt4zSJEOuY/gNyoPz0Y3T844AA/uAAAAAAAAAABURAAAO4CAAA267BN4XHmP9gQrQuPNt0/2GADP7gAAAAAAAAAAVIQAADuAgAADJ+C0uKr5j8uRbHX4FTdPyihBD/HAAAAAAAAAAFTEAAA7gIAACQyXSqy5OY/lM+0F2lu3T+44QY/xwAAAAAAAAABVBAAAO4CAAC2Bibc5R/nP1IhuNNYht0/+OEHP9cAAAAAAAAAAVUQAADuAgAA6Upzd4Ba5z8eyboDf5ndP0kiCT/XAAAAAAAAAAFWEAAA7gIAADlAM1bmluc/6nC9M6Ws3T+pogo/5wAAAAAAAAABVxAAAO4CAADLFPwHGtLnP8Juv9cBu90/6aILP+cAAAAAAAAAAVgQAADuAgAAvnlA0OYN6D9CpcH/9srdP0kjDT/2AAAAAAAAAAFZEAAA7gIAAJItElXoR+g/dGrDH7vX3T+pow4/9gAAAAAAAAABWhAAAO4CAAAJUWjDUIHoP05oxcMX5t0/+eMPPwYBAAAAAAAAAVsQAADuAgAAw1PHBIe56D/Y9MZfQ/HdPxlkED8GAQAAAAAAAAFcEAAA7gIAANvmoVxW8ug/ZoHI+2783T9JJBE/FgEAAAAAAAABXRAAAO4CAACV6QCejCrpP/ANypeaB94/aaQRPxYBAAAAAAAAAV4QAADuAgAAkMtospBh6T9+msszxhLeP4kkEj8lAQAAAAAAAAFfEAAA7gIAAHH8XYPJluk/CifNz/Ed3j+ZZBI/JQEAAAAAAAABYBAAAO4CAABSLVNUAszpP+56zueEJ94/qaQSPzUBAAAAAAAAAWEQAADuAgAAWozetD3+6T96B9CDsDLeP6mkEj81AQAAAAAAAAFiEAAA7gIAAGHraRV5MOo/YlvRm0M83j+55BI/RAEAAAAAAAABYxAAAO4CAACtKf5IgmHqP0iv0rPWRd4/ySQTP0QBAAAAAAAAAWQQAADuAgAAwAWt9fSO6j/gkdPDOEzeP8kkEz9UAQAAAAAAAAFlEAAA7gIAALgw6V6cuuo/0jvUTwJR3j/JJBM/VAEAAAAAAAABZhAAAO4CAADXibtXRuPqP3h01NOaUt4/2WQTP2QBAAAAAAAAAWcQAADuAgAAllISOlcL6z94dNTTmlLeP9lkEz9kAQAAAAAAAAFoEAAA7gIAAH5J/6tqMOs/IK3UVzNU3j/ZZBM/ZAEAAAAAAAABaRAAAO4CAACpH/XwS1TrP9I71E8CUd4/2WQTP3MBAAAAAAAAAWoQAADuAgAAV7T828h16z/gkdPDOEzeP9lkEz9zAQAAAAAAAAFrEAAA7gIAAM/mHkCvk+s/7ufSN29H3j/ZZBM/gwEAAAAAAAABbBAAAO4CAADP11JKMa/rP/o90qulQt4/2WQTP4MBAAAAAAAAAW0QAADuAgAAsRcUEejI6z8IlNEf3D3eP8kkEz+TAQAAAAAAAAFuEAAA7gIAABoW53064Os/FurQkxI53j/JJBM/kwEAAAAAAAABbxAAAO4CAACoQlB6j/TrP8h40IvhNd4/ySQTP6IBAAAAAAAAAXAQAADuAgAAvi3LHIAG7D/Wzs//FzHeP9lkEz+iAQAAAAAAAAFxEAAA7gIAABb4TpI+F+w/LpbPe38v3j/JJBM/sgEAAAAAAAABchAAAO4CAABSEWDEMSbsP+Ikz3NOLN4/2WQTP7IBAAAAAAAAAXMQAADuAgAAFemCnMAy7D/iJM9zTizeP9lkEz/BAQAAAAAAAAF0EAAA7gIAABigrkcdPuw/1s7P/xcx3j/ZZBM/wQEAAAAAAAABdRAAAO4CAAABpmevrkfsP2Jb0ZtDPN4/+eQTP9EBAAAAAAAAAXYQAADuAgAAjRulAKdQ7D+GytNH0U3eP/nkEz/RAQAAAAAAAAF3EAAA7gIAAFlw6yRtWOw/ko3XC/Jo3j8JJRQ/4QEAAAAAAAABeBAAAO4CAADJNLYyml/sP9xr3GMNjN4/CSUUP+EBAAAAAAAAAXkQAADuAgAAOPmAQMdm7D+y1uJXVLrePxllFD/wAQAAAAAAAAF6EAAA7gIAAEgt0Ddbbew/ylzq35Xw3j8ppRQ/8AEAAAAAAAABexAAAO4CAAAWghZcIXXsPxKo84ebM98/OeUUPwACAAAAAAAAAXwQAADuAgAAxyXqPBx77D9CR/5HNIDfP2mlFT8AAgAAAAAAAAF9EAAA7gIAADbqtEpJguw/VjoKIGDW3z955RU/EAIAAAAAAAABfhAAAO4CAACJ/QwVq4fsP6fAC4gPG+A/mWUWPxACAAAAAAAAAX8QAADuAgAA2xBl3wyN7D8YDhOMuE/gP6mlFj8fAgAAAAAAAAGAEAAA7gIAAC8kvalukuw/dFob4o+L4D/ppRc/HwIAAAAAAAABgRAAAO4CAABnhqIwBZbsP8RQJMQwzOA/+eUXPx8CAAAAAAAAAYIQAADuAgAAP1gMoQKZ7D+z1C3wzhDhPxpmGD8vAgAAAAAAAAGDEAAA7gIAAFoJf+TNmuw/6B446gJb4T8qphg/LwIAAAAAAAABhBAAAO4CAABaCX/kzZrsP732Qi40qeE/OuYYPz4CAAAAAAAAAYUQAADuAgAA/ngDzjSa7D/eP056lvrhP1pmGT8+AgAAAAAAAAGGEAAA7gIAAODHkIppmOw/VKVZCMVM4j+KJho/TgIAAAAAAAABhxAAAO4CAABnhqIwBZbsPxsnZdi/n+I/2mYbP04CAAAAAAAAAYgQAADuAgAAjrQ4wAeT7D89cHAkIvHiP/rmGz9eAgAAAAAAAAGJEAAA7gIAABNzSmajkOw/Xrl7cIRC4z9KJx0/XgIAAAAAAAABihAAAO4CAAA7oeD1pY3sPy3mhnoak+M/eucdP20CAAAAAAAAAYsQAADuAgAABD/7bg+K7D+o9pFC5OLjP7rnHj9tAgAAAAAAAAGMEAAA7gIAAIn9DBWrh+w/15WcAn0v5D/65x8/fQIAAAAAAAABjRAAAO4CAABRmyeOFITsP7IYp4BJe+Q/SighP30CAAAAAAAAAY4QAADuAgAAecm9HReB7D/nYrF6fcXkP2qoIT+NAgAAAAAAAAGPEAAA7gIAAOLWXIDnfOw/fB+7KrQL5T966CE/jQIAAAAAAAABkBAAAO4CAABN5Pvit3jsP2yjxFZSUOU/mmgiP5wCAAAAAAAAAZEQAADuAgAAmkAoAr1y7D9i0s28i5LlP5poIj+cAgAAAAAAAAGSEAAA7gIAAIoM2QopbOw/uXPW2MfQ5T+66CI/rAIAAAAAAAABkxAAAO4CAADZaAUqLmbsP3Uy3uShCOY/yigjP6wCAAAAAAAAAZQQAADuAgAArYND785d7D+SY+WmfjzmP+qoIz+7AgAAAAAAAAGVEAAA7gIAACIOBp7WVOw/FrLrWPlp5j/KKCM/uwIAAAAAAAABlhAAAO4CAADad9EfrErsP6ZW8X6qkuY/2mgjP8sCAAAAAAAAAZcQAADuAgAAGKCuRx0+7D/qifacKrjmP9poIz/LAgAAAAAAAAGYEAAA7gIAAB9mpuj3Lew/76H6JrDV5j+66CI/ywIAAAAAAAABmRAAAO4CAAAKeytGBxzsP6dI/qgE8OY/uugiP9sCAAAAAAAAAZoQAADuAgAAvi3LHIAG7D/FDAEb9wPnP6qoIj/bAgAAAAAAAAGbEAAA7gIAAJgOAYP77es/8SYDASAT5z+aaCI/6gIAAAAAAAABnBAAAO4CAAB+bFo1rtDrP32zBJ1LHuc/SighP+oCAAAAAAAAAZ0QAADuAgAAz9dSSjGv6z9psgXveSXnPyqoID/6AgAAAAAAAAGeEAAA7gIAAIhQ6sGEies/CUAGOXcp5z8KKCA/+gIAAAAAAAABnxAAAO4CAACRJa5Y3V3rP1xcBntDKuc/6qcfPwoDAAAAAAAAAaAQAADuAgAAwSgIfzgv6z8JQAY5dynnP/rnHz8KAwAAAAAAAAGhEAAA7gIAAOD3Eq7/+eo/tyMG96oo5z/aZx8/GQMAAAAAAAABohAAAO4CAAAm9bNsycHqP2myBe95Jec/yicfPxkDAAAAAAAAAaMQAADuAgAAGt/8YDGE6j8YlgWtrSTnP5pnHj8pAwAAAAAAAAGkEAAA7gIAADX32+SbQ+o/HEEF50gi5z965x0/KQMAAAAAAAABpRAAAO4CAADVzcwOogDqP3BdBSkVI+c/aqcdPzgDAAAAAAAAAaYQAADuAgAA+mLP3kO76T8YlgWtrSTnPwonHD84AwAAAAAAAAGnEAAA7gIAAB/40a7ldek/YwcGtd4n5z/qphs/SAMAAAAAAAABqBAAAO4CAADMS+YkIy7pP7B4Br0PK+c/iiYaP0gDAAAAAAAAAakQAADuAgAAdp/6mmDm6D+ozQaDdC3nP3rmGT9YAwAAAAAAAAGqEAAA7gIAAMRik/oEnug/Q7AHk9Yz5z8aZhg/WAMAAAAAAAABqxAAAO4CAAARJixaqVXoP+E9CN3TN+c/+eUXP2cDAAAAAAAAAawQAADuAgAAepo3/RgP6D8oBAmraT3nP/nlFz9nAwAAAAAAAAGtEAAA7gIAACbuS3NWx+c/yJEJ9WZB5z/ppRc/dwMAAAAAAAABrhAAAO4CAAAw0tv/LIDnPxUDCv2XROc/2WUXP3cDAAAAAAAAAa8QAADuAgAAmUbnopw55z8OWArD/EbnP8klFz+HAwAAAAAAAAGwEAAA7gIAAL/b6XI+9OY/CK0KiWFJ5z+55RY/hwMAAAAAAAABsRAAAO4CAABestqcRLHmPwECC0/GS+c/qaUWP4cDAAAAAAAAAbIQAADuAgAAXRlH3eNu5j9VHguRkkznP6mlFj+WAwAAAAAAAAGzEAAA7gIAANXBoXfnLuY/pzoL015N5z+ZZRY/lgMAAAAAAAABtBAAAO4CAACHzOGYgfLlP6c6C9NeTec/iSUWP6YDAAAAAAAAAbUQAADuAgAAbzkHQbK55T9OcwtX907nP3nlFT+mAwAAAAAAAAG2EAAA7gIAAO6YjYYSheU/TnMLV/dO5z955RU/xQMAAAAAAAABtxAAAO4CAABDyn08cFPlP05zC1f3Tuc/aaUVP8UDAAAAAAAAAbgQAADuAgAA7g7GvC8n5T+hjwuZw0/nP2mlFT/FAwAAAAAAAAG5EAAA7gIAAG8leK3s/eQ/TnMLV/dO5z9ppRU/xQMAAAAAAAABuhAAAO4CAAApng8lQNjkP05zC1f3Tuc/aaUVP9UDAAAAAAAAAbsQAADuAgAAvegQDZG15D/6VgsVK07nP2mlFT/VAwAAAAAAAAG8EAAA7gIAAIiV93t4luQ/pzoL015N5z9ppRU/5AMAAAAAAAABvRAAAO4CAAAOY9UXknjkPwECC0/GS+c/WWUVP+QDAAAAAAAAAb4QAADuAgAALCMUUdte5D8IrQqJYUnnP1llFT/0AwAAAAAAAAG/EAAA7gIAAGWUxc3vRuQ/YnQKBclH5z9ZZRU/9AMAAAAAAAABwBAAAO4CAAB31+C6ATLkP7s7CoEwRuc/SSUVPwQEAAAAAAAAAcEQAADuAgAAA1zqAXgf5D8VAwr9l0TnP0klFT8EBAAAAAAAAAHCEAAA7gIAACbTVOYdEeQ/FQMK/ZdE5z855RQ/EwQAAAAAAAABwxAAAO4CAADCi60kKAXkPxUDCv2XROc/KaUUPxMEAAAAAAAAAcQQAADuAgAA2oX0vJb74z8VAwr9l0TnPznlFD8jBAAAAAAAAAHFEAAA7gIAAGvBKa9p9OM/uzsKgTBG5z8ppRQ/IwQAAAAAAAABxhAAAO4CAAAXrtHkB+/jP7s7CoEwRuc/GWUUPzIEAAAAAAAAAccQAADuAgAAF67R5Afv4z+7OwqBMEbnPwklFD8yBAAAAAAAAAHIEAAA7gIAABeu0eQH7+M/uzsKgTBG5z8JJRQ/MgQAAAAAAAAByRAAAO4CAAAXrtHkB+/jP7s7CoEwRuc/CSUUP0IEAAAAAAAAAcoQAADuAgAAF67R5Afv4z+7OwqBMEbnP/nkEz9CBAAAAAAAAAHLEAAA7gIAABeu0eQH7+M/uzsKgTBG5z/ppBM/YQQAAAAAAAABzBAAAO4CAAAXrtHkB+/jP7s7CoEwRuc/2WQTP2EEAAAAAAAAAc0QAADuAgAAraAygjfz4z97IAntNT7nP9lkEz9hBAAAAAAAAAHOEAAA7gIAAK2gMoI38+M/eyAJ7TU+5z/ZZBM/cQQAAAAAAAABzxAAAO4CAADahfS8lvvjP/U+B4ulMOc/ySQTP3EEAAAAAAAAAdAQAADuAgAAzgjRcF8A5D9cXAZ7QyrnPxllFD9xBAAAAAAAAAHREAAA7gIAACEcKTvBBeQ/HEEF50gi5z8ZZRQ/gQQAAAAAAAAB0hAAAO4CAAAWnwXviQrkP4sJBBGCGec/WWUVP4EEAAAAAAAAAdMQAADuAgAAabJduesP5D+ktQL57g/nP1llFT+QBAAAAAAAAAHUEAAA7gIAAF41Om20FOQ/GCkBXcME5z+ZZRY/kAQAAAAAAAAB1RAAAO4CAABSuBYhfRnkPzmA/37L+OY/mWUWP6AEAAAAAAAAAdYQAADuAgAAihr8pxMd5D9Z1/2g0+zmP+mlFz+gBAAAAAAAAAHXEAAA7gIAACENXUVDIeQ/1PX7PkPf5j/ppRc/rwQAAAAAAAAB2BAAAO4CAAC1/73iciXkP/z3+Zrm0OY/ySUXP68EAAAAAAAAAdkQAADuAgAAjtEnU3Ao5D/WiPfuWL/mP8klFz+/BAAAAAAAAAHaEAAA7gIAAAkTFq3UKuQ/Xv30AP+s5j+ppRY/vwQAAAAAAAAB2xAAAO4CAAAkxIjwnyzkP5gA8gp0l+Y/qaUWP88EAAAAAAAAAdwQAADuAgAA/ZXyYJ0v5D/TA+8U6YHmP4klFj/PBAAAAAAAAAHdEAAA7gIAABpHZaRoMeQ/FrLrWPlp5j955RU/3gQAAAAAAAAB3hAAAO4CAAA1+NfnMzPkPwNE6Fo9UeY/SSUVP94EAAAAAAAAAd8QAADuAgAA8hjPFGY05D+eueQatTfmPznlFD/eBAAAAAAAAAHgEAAA7gIAAK45xkGYNeQ/QNrgFMgb5j8JJRQ/7gQAAAAAAAAB4RAAAO4CAAANykFYMTbkPzvC3IpC/uU/+eQTP+4EAAAAAAAAAeIQAADuAgAADcpBWDE25D/jjdi+8N/lP9lkEz8NBQAAAAAAAAHjEAAA7gIAAK45xkGYNeQ/ma/TZtW85T+ppBI/DQUAAAAAAAAB5BAAAO4CAADyGM8UZjTkP6mYzoohmOU/iSQSPw0FAAAAAAAAAeUQAADuAgAA1mdc0Zoy5D9qEMmmPHDlP0kkET8NBQAAAAAAAAHmEAAA7gIAAP2V8mCdL+Q/jPrCeFpE5T/54w8/HQUAAAAAAAAB5xAAAO4CAACEVAQHOS3kP2NzvEJHFeU/mWMOPx0FAAAAAAAAAegQAADuAgAAqoKaljsq5D+ZXrXCNuLkP/niCz8sBQAAAAAAAAHpEAAA7gIAAO1ho2kJKeQ/1vStfMGs5D854gg/LAUAAAAAAAAB6hAAAO4CAABzILUPpSbkP8YZpi4bdOQ/CCEEPzwFAAAAAAAAAesQAADuAgAAjtEnU3Ao5D+2Pp7gdDvkP/C//z48BQAAAAAAAAHsEAAA7gIAAEvyHoCiKeQ/B9aVSNH+4z8QPvg+TAUAAAAAAAAB7RAAAO4CAADi5H8d0i3kP1HCjXaSxOM/77vvPkwFAAAAAAAAAe4QAADuAgAA1mdc0Zoy5D9NPYWcIofjPw866D5bBQAAAAAAAAHvEAAA7gIAAANNHgz6OuQ/mCl9yuNM4z8uuOA+WwUAAAAAAAAB8BAAAO4CAABxEekZJ0LkPzQydTpxE+M/DjfcPmsFAAAAAAAAAfEQAADuAgAAuKcdmFFM5D8erG2yL93iP+211z5rBQAAAAAAAAHyEAAA7gIAAF/OzSwVV+Q/CCZmKu6m4j9ttdU+ewUAAAAAAAAB8xAAAO4CAAAG9X3B2GHkPz4RX6rdc+I/LbXUPnsFAAAAAAAAAfQQAADuAgAA7vo2KWpr5D8aNViuZULiPy211D6KBQAAAAAAAAH1EAAA7gIAAPOxYtTGduQ/8a1ReFIT4j8ttdQ+igUAAAAAAAAB9hAAAO4CAAB+J6Alv3/kP21fS8bX5eE/LbXUPpoFAAAAAAAAAfcQAADuAgAAqgxiYB6I5D88LUVWKbnhPy211D6aBQAAAAAAAAH4EAAA7gIAALlAsVeyjuQ/YBc/KEeN4T9NNdU+qQUAAAAAAAAB+RAAAO4CAACuw40Le5PkPyg6OX79YuE/jTXWPqkFAAAAAAAAAfoQAADuAgAApEZqv0OY5D+XlTNYTDrhP6211j6pBQAAAAAAAAH7EAAA7gIAAGBnYex1meQ/rCkutjMT4T/NNdc+yQUAAAAAAAAB/BAAAO4CAABgZ2HsdZnkPw8vKRxM7+A/jTXWPskFAAAAAAAAAf0QAADuAgAARbbuqKqX5D8XbSQG/czgP8011z7JBQAAAAAAAAH+EAAA7gIAAA1UCSIUlOQ/vzggOquu4D9ONtk+2AUAAAAAAAAB/xAAAO4CAAB3YaiE5I/kP2BZHDS+kuA/zjbbPtgFAAAAAAAAAQARAADuAgAAJE5QuoKK5D9P6xg2AnrgPy633D7YBQAAAAAAAAEBEQAA7gIAAFb5CZa8guQ/kJkVehJi4D/ON98+6AUAAAAAAAABAhEAAO4CAADnND+Ij3vkP8ucEoSHTOA/zjjjPugFAAAAAAAAAQMRAADuAgAA1wDwkPt05D8GoA+O/DbgP0455T74BQAAAAAAAAEEEQAA7gIAAMbMoJlnbuQ/59sMHAoj4D8vuug++AUAAAAAAAABBREAAO4CAAC3mFGi02fkP8kXCqoXD+A/r7rqPgcGAAAAAAAAAQYRAADuAgAAZIX513Fi5D8GNg5oGfPfP++66z4HBgAAAAAAAAEHEQAA7gIAABFyoQ0QXeQ/MMsHdNLE3z9PO+0+FwYAAAAAAAABCBEAAO4CAAA3oDedElrkPwzvAHhak98/zzvvPhcGAAAAAAAAAQkRAADuAgAAAD5SFnxW5D+coflzsV7fP8877z4mBgAAAAAAAAEKEQAA7gIAAEQdW+lJVeQ/4uLxZ9cm3z/vu+8+JgYAAAAAAAABCxEAAO4CAACF/GO8F1TkP4pB6Uub6N4/L7zwPjYGAAAAAAAAAQwRAADuAgAAhfxjvBdU5D+OZ+CrxqjePy+88D42BgAAAAAAAAENEQAA7gIAAKOt1v/iVeQ/7FTXh1ln3j9vvPE+RgYAAAAAAAABDhEAAO4CAAC+XklDrlfkP0hCzmPsJd4/L7zwPkYGAAAAAAAAAQ8RAADuAgAAVFGq4N1b5D/yoMVHsOfdP0888T5VBgAAAAAAAAEQEQAA7gIAAIuzj2d0X+Q/UI68I0Om3T8vvPA+VQYAAAAAAAABEREAAO4CAADexucx1mTkP1S0s4NuZt0/TzzxPmUGAAAAAAAAARIRAADuAgAA00nE5Z5p5D9MhKtvYyvdP2+88T5lBgAAAAAAAAETEQAA7gIAACVdHLAAb+Q/QlSjW1jw3D9vvPE+dQYAAAAAAAABFBEAAO4CAADXAPCQ+3TkP95cm8vlttw/r7zyPnUGAAAAAAAAARURAADuAgAAiKTDcfZ65D/I1pNDpIDcP4888j6EBgAAAAAAAAEWEQAA7gIAAJrYEmmKgeQ/WomMP/tL3D+vvPI+hAYAAAAAAAABFxEAAO4CAAAHnd12t4jkP4Iehku0Hdw/r7zyPoQGAAAAAAAAARgRAADuAgAAuUCxV7KO5D+eXYDjNvTbP8888z6UBgAAAAAAAAEZEQAA7gIAAGvkhDitlOQ/Un97ixvR2z/PPPM+lAYAAAAAAAABGhEAAO4CAAB8GNQvQZvkP/pKd7/Jsts/r7zyPqMGAAAAAAAAARsRAADuAgAAzyss+qKg5D+WwHN/QZnbP4888j6jBgAAAAAAAAEcEQAA7gIAAMSuCK5rpeQ/fqdwR+qC2z+PPPI+swYAAAAAAAABHREAAO4CAAC4MeVhNKrkP/5wbh/1cts/b7zxPrMGAAAAAAAAAR4RAADuAgAAuDHlYTSq5D/+cG4f9XLbP2+88T7DBgAAAAAAAAEfEQAA7gIAACf2r29hseQ/5ldr551c2z9vvPE+wwYAAAAAAAABIBEAAO4CAAAn9q9vYbHkP+ZXa+edXNs/b7zxPtIGAAAAAAAAASERAADuAgAA9Er2kye55D9cy2lLclHbP0888T7SBgAAAAAAAAEiEQAA7gIAAPRK9pMnueQ/XMtpS3JR2z8PPPA+4gYAAAAAAAABIxEAAO4CAADDnzy47cDkPwAEas8KU9s/r7vuPuIGAAAAAAAAASQRAADuAgAAw588uO3A5D8ABGrPClPbP4866j7yBgAAAAAAAAElEQAA7gIAACbn43njzOQ/cuRsg8ln2z9OOOE+8gYAAAAAAAABJhEAAO4CAADXirda3tLkP6apbqONdNs/rbPOPgEHAAAAAAAAAScRAADuAgAAHyHs2Ajd5D8YinFXTInbP+qppz4BBwAAAAAAAAEoEQAA7gIAAD+Jiscw6uQ/Ik11G22k2z8OOWQ+EQcAAAAAAAABKREAAO4CAAABYa2fv/bkP4jXeFv1vds/jz32PREHAAAAAAAAASoRAADuAgAA+pq1/uQG5T+ERH2r393bPw88cDwgBwAAAAAAAAErEQAA7gIAAGbnonrJSOM/uHTnloql1z8IIIA6AAAAAAAAAAABLBEAAO4CAAACoPu40zzjP1RX6Kbsq9c/CCCAOhAAAAAAAAAAAS0RAADuAgAAW3lLJBAy4z8g/+rWEr/XP4srrj0QAAAAAAAAAAEuEQAA7gIAAN2AMR9PJOM/Xhrsag3H1z+LKy4+EAAAAAAAAAABLxEAAO4CAAC7GJMwJxfjPzYY7g5q1dc/zTVXPi8AAAAAAAAAATARAADuAgAAF/Lim2MM4z8QFvCyxuPXP1A+eT4vAAAAAAAAAAExEQAA7gIAAM9brh05AuM/QNvx0orw1z9JI40+LwAAAAAAAAABMhEAAO4CAAC+J18mpfviPxrZ83bn/tc/yiabPi8AAAAAAAAAATMRAADuAgAAahQHXEP24j+oZfUSEwrYP4oppj4/AAAAAAAAAAE0EQAA7gIAAGoUB1xD9uI/qGX1EhMK2D8LLLA+PwAAAAAAAAABNREAAO4CAABPY5QYePTiP2S3+M4CItg/LK64Pk8AAAAAAAAAATYRAADuAgAA5VX1taf44j/k7fr29zHYPyywwD5PAAAAAAAAAAE3EQAA7gIAAHDLMgegAeM/cHr8kiM92D+sscY+XgAAAAAAAAABOBEAAO4CAAB0gl6y/AzjP6I//rLnSdg/bbPNPl4AAAAAAAAAATkRAADuAgAAECzr+ogc4z8wzP9OE1XYP+200z5uAAAAAAAAAAE6EQAA7gIAAEDI2OBEMOM/YJEBb9dh2D+ONto+bgAAAAAAAAABOxEAAO4CAABm56J6yUjjP+4dAwsDbdg/zjffPn0AAAAAAAAAATwRAADuAgAAwmhSm+Rk4z8g4wQrx3nYPy655D59AAAAAAAAAAE9EQAA7gIAANsK+egxguM/BjcGQ1qD2D9POuk+jQAAAAAAAAABPhEAAO4CAABJwPcA4aTjP5LDB9+Fjtg/b7vtPo0AAAAAAAAAAT8RAADuAgAAtnX2GJDH4z94Fwn3GJjYP0888T6dAAAAAAAAAAFAEQAA7gIAAPz8XqE87eM/qtwKF92k2D8vvfQ+nQAAAAAAAAABQREAAO4CAAD/pL5WGxTkPzZpDLMIsNg/7733PqwAAAAAAAAAAUIRAADuAgAAYt2ZIpM75D9qLg7TzLzYP9A++z6sAAAAAAAAAAFDEQAA7gIAAGSF+ddxYuQ/9LoPb/jH2D+QP/4+rAAAAAAAAAABRBEAAO4CAABmLVmNUInkPyiAEY+81Ng/GGAAP7wAAAAAAAAAAUURAADuAgAAatW4Qi+w5D/+fRMzGePYP3jgAT+8AAAAAAAAAAFGEQAA7gIAAK9cIcvb1eQ/frQVWw7z2D/YYAM/2wAAAAAAAAABRxEAAO4CAAD244lTiPvkP1iyF/9qAdk/KKEEP9sAAAAAAAAAAUgRAADuAgAAwSkEgtAe5T9+IRqr+BLZP2ihBT/bAAAAAAAAAAFJEQAA7gIAAM9Oh4PmQOU/opAcV4Yk2T/IIQc/6wAAAAAAAAABShEAAO4CAACA445uY2LlP7ypH4/dOtk/GWIIP+sAAAAAAAAAAUsRAADuAgAA0OcaQ0eD5T96+yJLzVLZP3niCT/rAAAAAAAAAAFMEQAA7gIAAMNbKwGSo+U/Kvcmk4Zv2T/JIgs/8gAAAAAAAAABTREAAO4CAAD5rkSSqsLlP4IrK1/Yjdk/GWMMP/IAAAAAAAAAAU4RAADuAgAAtMBvyV7f5T+AmC+vwq3ZP1ljDT8CAQAAAAAAAAFPEQAA7gIAAHHSmgAT/OU/Jj40g0XP2T+pow4/AgEAAAAAAAABUBEAAO4CAADNU0ohLhjmP2TGOWcq99k/6aMPPxIBAAAAAAAAAVERAADuAgAAsJML6OQx5j9Ihz/PpyDaPxlkED8SAQAAAAAAAAFSEQAA7gIAANWy1YFpSuY/HPJFw+5O2j9ZZBE/IQEAAAAAAAABUxEAAO4CAAAhADar8F/mP04kTDOde9o/iSQSPyEBAAAAAAAAAVQRAADuAgAAD70avt505j8YOVOzra7aP8kkEz8xAQAAAAAAAAFVEQAA7gIAAD9ZCKSaiOY/Lr9aO+/k2j/55BM/MQEAAAAAAAABVhEAAO4CAAC01P5cJJvmPzjvYk/6H9s/SSUVP0EBAAAAAAAAAVcRAADuAgAA8e0Pjxeq5j/mV2vnnVzbP2mlFT9BAQAAAAAAAAFYEQAA7gIAACwHIcEKueY/iGp0Cwue2z+55RY/UAEAAAAAAAABWREAAO4CAACr/zrGy8bmP9K1fbMQ4ds/CiYYP1ABAAAAAAAAAVoRAADuAgAADkfih8HS5j+044dreCrcPyqmGD9QAQAAAAAAAAFbEQAA7gIAAHOOiUm33uY/lhGSI+Bz3D965hk/bwEAAAAAAAABXBEAAO4CAAAYtTneeunmP8SwnON4wNw/mmYaP28BAAAAAAAAAV0RAADuAgAAoyp3L3Py5j9abaaTrwbdP+qmGz9vAQAAAAAAAAFeEQAA7gIAAC2gtIBr++Y/7imwQ+ZM3T8aZxw/fwEAAAAAAAABXxEAAO4CAADfQ4hhZgHnPzh1uevrj90/WmcdP38BAAAAAAAAAWARAADuAgAArZjOhSwJ5z+CwMKT8dLdP3rnHT+PAQAAAAAAAAFhEQAA7gIAAF88omYnD+c/Pn/Kn8sK3j+aZx4/jwEAAAAAAAABYhEAAO4CAAAQ4HVHIhXnP2Jb0ZtDPN4/uuceP48BAAAAAAAAAWMRAADuAgAAY/PNEYQa5z9GHNcDwWXeP7rnHj+eAQAAAAAAAAFkEQAA7gIAALYGJtzlH+c/QonbU6uF3j/aZx8/ngEAAAAAAAABZREAAO4CAACriQKQriTnP1qi3osCnN4/2mcfP64BAAAAAAAAAWYRAADuAgAAQXxjLd4o5z/a2OCz96veP9pnHz+uAQAAAAAAAAFnEQAA7gIAAEF8Yy3eKOc/2tjgs/er3j/aZx8/vgEAAAAAAAABaBEAAO4CAADL8aB+1jHnP0L236OVpd4/uuceP74BAAAAAAAAAWkRAADuAgAAHwX5SDg35z92Tt1zb5LeP6qnHj/NAQAAAAAAAAFqEQAA7gIAALX3WeZnO+c/eOHYI4Vy3j+KJx4/zQEAAAAAAAABaxEAAO4CAAAHC7KwyUDnP+CR08M4TN4/iiceP90BAAAAAAAAAWwRAADuAgAAWh4KeytG5z++tczHwBreP0onHT/dAQAAAAAAAAFtEQAA7gIAAGtSWXK/TOc/TmjFwxfm3T865xw/7AEAAAAAAAABbhEAAO4CAAB8hqhpU1PnP6pVvJ+qpN0/KqccP+wBAAAAAAAAAW8RAADuAgAALSp8Sk5Z5z+60bJzDGDdP/rmGz/8AQAAAAAAAAFwEQAA7gIAAJzuRlh7YOc/zE2pR24b3T/qphs//AEAAAAAAAABcREAAO4CAAALsxFmqGfnP9zJnxvQ1tw/qqYaPwwCAAAAAAAAAXIRAADuAgAAHOdgXTxu5z86t5b3YpXcP6qmGj8MAgAAAAAAAAFzEQAA7gIAAImrK2tpdec/5hWO2yZX3D+KJho/GwIAAAAAAAABdBEAAO4CAACa33pi/XvnP4Iehku0Hdw/mmYaPxsCAAAAAAAAAXURAADuAgAATINOQ/iB5z8Ge3/T1O3bP2qmGT8rAgAAAAAAAAF2EQAA7gIAAEAGK/fAhuc/xvJ57+/F2z9aZhk/KwIAAAAAAAABdxEAAO4CAADW+IuU8IrnPxb3dac2qds/WmYZPzsCAAAAAAAAAXgRAADuAgAAr8r1BO6N5z+kFnPzd5TbP0omGT87AgAAAAAAAAF5EQAA7gIAAK/K9QTujec/pBZz83eU2z9KJhk/SgIAAAAAAAABehEAAO4CAACvyvUE7o3nP6QWc/N3lNs/SiYZP0oCAAAAAAAAAXsRAADuAgAAfR88KbSV5z/83XJv35LbP0omGT9KAgAAAAAAAAF8EQAA7gIAADlAM1bmluc/Ik11G22k2z9aZhk/WgIAAAAAAAABfREAAO4CAACY0K5sf5fnP9RIeWMmwds/aqYZP1oCAAAAAAAAAX4RAADuAgAA92AqgxiY5z9qmH7DcufbP3rmGT9pAgAAAAAAAAF/EQAA7gIAAFbxpZmxmOc/msqEMyEU3D+aZho/aQIAAAAAAAABgBEAAO4CAABW8aWZsZjnP6T6jEcsT9w/iiYaP3kCAAAAAAAAAYERAADuAgAAzzKU8xWb5z/6m5VjaI3cP6qmGj95AgAAAAAAAAGCEQAA7gIAAM8ylPMVm+c/3MmfG9DW3D+qpho/iQIAAAAAAAABgxEAAO4CAACNU4sgSJznP7Chql8BJd0/yiYbP4kCAAAAAAAAAYQRAADuAgAAjVOLIEic5z/U6rWrY3bdP8omGz+YAgAAAAAAAAGFEQAA7gIAAKgE/mMTnuc/nGzBe17J3T/aZhs/mAIAAAAAAAABhhEAAO4CAAAIlXl6rJ7nP2LuzEtZHN4/2mYbP6gCAAAAAAAAAYcRAADuAgAAxbVwp96f5z+SjdcL8mjeP+qmGz+oAgAAAAAAAAGIEQAA7gIAAGYl9ZBFn+c/dLvhw1my3j8qpxw/uAIAAAAAAAABiREAAO4CAADq4wY34ZznPxjO6ufG894/OuccP7gCAAAAAAAAAYoRAADuAgAAzzKU8xWb5z/SjPLzoCvfP3rnHT/HAgAAAAAAAAGLEQAA7gIAAH0fPCm0lec/+Gj57xhd3z+aZx4/xwIAAAAAAAABjBEAAO4CAABGvVaiHZLnP0JH/kc0gN8/+ucfP9cCAAAAAAAAAY0RAADuAgAA1viLlPCK5z/yQgKQ7ZzfP1poIT/XAgAAAAAAAAGOEQAA7gIAAMfEPJ1chOc/ZCMFRKyx3z/qqCM/5gIAAAAAAAABjxEAAO4CAAB/LggfMnrnP6Q+Btimud8/aqklP+YCAAAAAAAAAZARAADuAgAAN5jToAdw5z9MdwZcP7vfP+qpJz/4AgAAAAAAAAGREQAA7gIAABYwNbLfYuc/vuoEwBOw3z+LKio/+AIAAAAAAAABkhEAAO4CAAA4p5+WhVTnP/JCApDtnN8/++orP/gCAAAAAAAAAZMRAADuAgAAxCup3ftB5z/01f0/A33fP3vrLT8IAwAAAAAAAAGUEQAA7gIAAPMfNw7ZLuc/qvf45+dZ3z+76y4/CAMAAAAAAAABlREAAO4CAAAEY1L76hnnP2xv8wMDMt8/++svPxcDAAAAAAAAAZYRAADuAgAAWYV2u8oD5z+UBO0PvAPfPwssMD8XAwAAAAAAAAGXEQAA7gIAAA04FpJD7uY/wJnmG3XV3j8bbDA/JwMAAAAAAAABmBEAAO4CAAC/6rVovNjmPzSg4C9fqt4/++svPycDAAAAAAAAAZkRAADuAgAAj07IggDF5j9Q39rH4YDeP7vrLj83AwAAAAAAAAGaEQAA7gIAAHtjTeAPs+Y/YMjV6y1c3j8bayw/NwMAAAAAAAABmxEAAO4CAACc2rfEtaTmP1YF0icNQd4/SyopP0YDAAAAAAAAAZwRAADuAgAAvlEiqVuW5j+iCc7fUyTeP7roIj9GAwAAAAAAAAGdEQAA7gIAADXc5FdjjeY/fprLM8YS3j8aZhg/VgMAAAAAAAABnhEAAO4CAACqZqcGa4TmPxoQyPM9+d0/CSIIP1YDAAAAAAAAAZ8RAADuAgAAjrU0w5+C5j9OaMXDF+bdP+200z5lAwAAAAAAAAGgEQAA7gIAAI61NMOfguY/gsDCk/HS3T+ppJI+ZQMAAAAAAAABoREAAO4CAABoh54znYXmP2inv1uavN0/iigiPnUDAAAAAAAAAaIRAADuAgAANdzkV2ON5j+e/7wrdKndPwkkED11AwAAAAAAAAGjEQAA7gIAAIymaM0hnuY/SPGvv01L3T8IIIA6AAAAAAAAAAABpBEAAO4CAADfucCXg6PmP7AOr6/rRN0/CCCAOhAAAAAAAAAAAaURAADuAgAAnNq3xLWk5j/kZqx/xTHdPwklFD0QAAAAAAAAAAGmEQAA7gIAAJzat8S1pOY/5Gasf8Ux3T8OOWQ9HwAAAAAAAAABpxEAAO4CAAB2rCE1s6fmPxq/qU+fHt0/iSWWPR8AAAAAAAAAAagRAADuAgAAdqwhNbOn5j8av6lPnx7dPwwuuD0vAAAAAAAAAAGpEQAA7gIAAHasITWzp+Y/Gr+pT58e3T+ON949LwAAAAAAAAABqhEAAO4CAAB2rCE1s6fmPxq/qU+fHt0/kD/+PT8AAAAAAAAAAasRAADuAgAAdqwhNbOn5j8av6lPnx7dP8kiCz4/AAAAAAAAAAGsEQAA7gIAAHasITWzp+Y/Gr+pT58e3T/JJRc+TgAAAAAAAAABrREAAO4CAAB2rCE1s6fmPxq/qU+fHt0/iigiPk4AAAAAAAAAAa4RAADuAgAAqVfbEO2f5j9MhKtvYyvdPwsrLD5hAAAAAAAAAAGvEQAA7gIAAKlX2xDtn+Y/TISrb2Mr3T/LLDM+YQAAAAAAAAABsBEAAO4CAACZI4wZWZnmP3DzrRvxPN0/DC88PnEAAAAAAAAAAbERAADuAgAAmSOMGVmZ5j9w860b8TzdPwwxRD5xAAAAAAAAAAGyEQAA7gIAAOZ/uDhek+Y/PJuwSxdQ3T+NM04+gAAAAAAAAAABsxEAAO4CAADmf7g4XpPmPzybsEsXUN0/jTVWPoAAAAAAAAAAAbQRAADuAgAA1ktpQcqM5j8UmbLvc17dP044YT6QAAAAAAAAAAG1EQAA7gIAANZLaUHKjOY/FJmy73Ne3T+POmo+kAAAAAAAAAABthEAAO4CAADWS2lByozmPxSZsu9zXt0/Dz10Pp8AAAAAAAAAAbcRAADuAgAAaIeeM52F5j/ulrST0GzdP5A/fj6fAAAAAAAAAAG4EQAA7gIAAGiHnjOdheY/7pa0k9Bs3T8IIYQ+rwAAAAAAAAABuREAAO4CAABoh54znYXmP+6WtJPQbN0/SSKJPq8AAAAAAAAAAboRAADuAgAAaIeeM52F5j/ulrST0GzdP8kjjz6/AAAAAAAAAAG7EQAA7gIAAGiHnjOdheY/7pa0k9Bs3T+JJZY+vwAAAAAAAAABvBEAAO4CAABoh54znYXmP+6WtJPQbN0/CiecPs4AAAAAAAAAAb0RAADuAgAAaIeeM52F5j/ulrST0GzdP8oooz7OAAAAAAAAAAG+EQAA7gIAAGiHnjOdheY/7pa0k9Bs3T/LKqs+zgAAAAAAAAABvxEAAO4CAABoh54znYXmP+6WtJPQbN0/Cy20Pt4AAAAAAAAAAcARAADuAgAA/Xn/0MyJ5j98trHfEVjdP0wvvT7eAAAAAAAAAAHBEQAA7gIAAK8d07HHj+Y/pLivO7VJ3T+MMcY+7gAAAAAAAAABwhEAAO4CAABhwaaSwpXmPzDYrIf2NN0/jTPOPu4AAAAAAAAAAcMRAADuAgAAjKZozSGe5j9yhqnLBh3dP6211j79AAAAAAAAAAHEEQAA7gIAANQ8nUtMqOY/wIqlg00A3T9ut90+/QAAAAAAAAABxREAAO4CAAA5hEQNQrTmPxzloK/K3tw/DjnkPg0BAAAAAAAAAcYRAADuAgAAWOzi+2nB5j8szpvTFrrcPw866D4NAQAAAAAAAAHHEQAA7gIAADZ1eBfEz+Y/7kWW7zGS3D9PO+0+HAEAAAAAAAAByBEAAO4CAABzjolJt97mP2RMkAMcZ9w/DzzwPiwBAAAAAAAAAckRAADuAgAADTgWkkPu5j+Ai4qbnj3cP6+88j4sAQAAAAAAAAHKEQAA7gIAAKfhotrP/eY/9pGEr4gS3D8vvfQ+LAEAAAAAAAAByxEAAO4CAABBiy8jXA3nP2qYfsNy59s/jz32PjwBAAAAAAAAAcwRAADuAgAAIBTFPrYb5z/innjXXLzbP8899z48AQAAAAAAAAHNEQAA7gIAAP6cWloQKuc/pBZz83eU2z8wvvg+SwEAAAAAAAABzhEAAO4CAAAfBflIODfnP7L/bRfEb9s/cL75PksBAAAAAAAAAc8RAADuAgAAgkygCi5D5z8OWmlDQU7bP5A++j5bAQAAAAAAAAHQEQAA7gIAAMni1IhYTec/EO1k81Yu2z/QPvs+WwEAAAAAAAAB0REAAO4CAACy6I3w6VbnP/jTYbv/F9s/8L77PmsBAAAAAAAAAdIRAADuAgAAgD3UFLBe5z+G814HQQPbPxA//D5rAQAAAAAAAAHTEQAA7gIAAO8BnyLdZec/Br1c30vz2j8QP/w+egEAAAAAAAAB1BEAAO4CAABCFffsPmvnP8ahW0tR69o/UD/9PnoBAAAAAAAAAdURAADuAgAAQhX37D5r5z/GoVtLUevaP3C//T56AQAAAAAAAAHWEQAA7gIAACobsFTQdOc/4k1aM77h2j/QP/8+igEAAAAAAAAB1xEAAO4CAAAqG7BU0HTnP+JNWjO+4do/8L//PooBAAAAAAAAAdgRAADuAgAAfy4IHzJ65z98MFtDIOjaPyigAD+ZAQAAAAAAAAHZEQAA7gIAAH8uCB8yeuc/fDBbQyDo2j9IIAE/mQEAAAAAAAAB2hEAAO4CAAByseTS+n7nP1IuXed89to/eOABP6kBAAAAAAAAAdsRAADuAgAAcrHk0vp+5z9SLl3nfPbaP5hgAj+pAQAAAAAAAAHcEQAA7gIAAGc0wYbDg+c/EIBgo2wO2z+44AI/uQEAAAAAAAAB3REAAO4CAADida/gJ4bnPzjvYk/6H9s/6KADP7kBAAAAAAAAAd4RAADuAgAA/iYiJPOH5z+oz2UDuTTbPxhhBD/IAQAAAAAAAAHfEQAA7gIAANb4i5Twiuc/tJJpx9lP2z9YYQU/yAEAAAAAAAAB4BEAAO4CAADxqf7Xu4znP7L/bRfEb9s/aKEFP9gBAAAAAAAAAeERAADuAgAAyntoSLmP5z9KT3N3EJbbP5hhBj/YAQAAAAAAAAHiEQAA7gIAAOcs24uEkec/ILp5a1fE2z+44QY/6AEAAAAAAAAB4xEAAO4CAAAC3k3PT5PnP+rOgOtn99s/+OEHP+gBAAAAAAAAAeQRAADuAgAAHo/AEhuV5z+aN4mDCzTcPxliCD/3AQAAAAAAAAHlEQAA7gIAAH0fPCm0lec/5IKSKxF33D/44Qc/9wEAAAAAAAAB5hEAAO4CAAD3YCqDGJjnP3g/nNtHvdw/2GEHPwcCAAAAAAAAAecRAADuAgAAs4EhsEqZ5z9abaaTrwbdPyihBD8HAgAAAAAAAAHoEQAA7gIAAOrjBjfhnOc/Iu+xY6pZ3T8IIAA/FgIAAAAAAAAB6REAAO4CAABJdIJNep3nP/jGvKfbp90/jzvuPhYCAAAAAAAAAeoRAADuAgAA+xdWLnWj5z/ASMh31vrdPw000D4mAgAAAAAAAAHrEQAA7gIAAE8rrvjWqOc/hsrTR9FN3j9KJpk+JgIAAAAAAAAB7BEAAO4CAAC+73gGBLDnP2j43f84l94/TDFFPjYCAAAAAAAAAe0RAADuAgAASWW2V/y45z9KJui3oODeP4sqqj02AgAAAAAAAAHuEQAA7gIAABa6/HvCwOc/7Djx2w0i3z8IIIA6NgIAAAAAAAAB7xEAAO4CAABs3hhC0onbP8IQ/B8/cN8/CCCAOgAAAAAAAAAAAfARAADuAgAAbN4YQtKJ2z/CEPwfP3DfPwkkEDwfAAAAAAAAAAHxEQAA7gIAAI5VgyZ4e9s/tLr8qwh13z8OOOA8HwAAAAAAAAAB8hEAAO4CAACOVYMmeHvbP7S6/KsIdd8/CywwPR8AAAAAAAAAAfMRAADuAgAA5y7TkbRw2z+oZP030nnfPw45ZD0fAAAAAAAAAAH0EQAA7gIAAOcu05G0cNs/qGT9N9J53z8JJJA9LwAAAAAAAAAB9REAAO4CAADnLtORtHDbP6hk/TfSed8/iyuuPS8AAAAAAAAAAfYRAADuAgAAhOcr0L5k2z808f7T/YTfPw000D0+AAAAAAAAAAH3EQAA7gIAAITnK9C+ZNs/NPH+0/2E3z8PPfQ9PgAAAAAAAAAB+BEAAO4CAACE5yvQvmTbPzTx/tP9hN8/SSIJPk4AAAAAAAAAAfkRAADuAgAAhOcr0L5k2z808f7T/YTfP4omGj5OAAAAAAAAAAH6EQAA7gIAAITnK9C+ZNs/NPH+0/2E3z8LKyw+XQAAAAAAAAAB+xEAAO4CAACE5yvQvmTbPzTx/tP9hN8/zC8/Pl0AAAAAAAAAAfwRAADuAgAAhOcr0L5k2z808f7T/YTfP80zTz5tAAAAAAAAAAH9EQAA7gIAAFcCapVfXNs/DO8AeFqT3z9OOGE+bQAAAAAAAAAB/hEAAO4CAABXAmqVX1zbPwzvAHhak98/TzxxPn0AAAAAAAAAAf8RAADuAgAAVwJqlV9c2z8M7wB4WpPfPwgggD59AAAAAAAAAAEAEgAA7gIAAFcCapVfXNs/DO8AeFqT3z8JIog+jAAAAAAAAAABARIAAO4CAADTQ1jvw17bP3J5BLjirN8/CSSQPowAAAAAAAAAAQISAADuAgAAjmRPHPZf2z+kPgbYprnfP8kllz6cAAAAAAAAAAEDEgAA7gIAAAumPXZaYts/yq0IhDTL3z9KJ50+nAAAAAAAAAABBBIAAO4CAACE5yvQvmTbP+LGC7yL4d8/iiiiPpwAAAAAAAAAAQUSAADuAgAA/ygaKiNn2z9GUQ/8E/vfP8oppz6sAAAAAAAAAAEGEgAA7gIAADaL/7C5ats/It8JJn8N4D+rqqo+rAAAAAAAAAABBxIAAO4CAAAsDtxkgm/bP+6GDFalIOA/CyusPrsAAAAAAAAAAQgSAADuAgAA5y7TkbRw2z8NSw/IlzTgP4srrj67AAAAAAAAAAEJEgAA7gIAANyxr0V9dds/JmQSAO9K4D+rq64+ywAAAAAAAAABChIAAO4CAAATFJXME3nbP5CZFXoSYuA/K6ywPssAAAAAAAAAAQsSAADuAgAACJdxgNx92z/2Ixm6mnvgP4sssj7aAAAAAAAAAAEMEgAA7gIAAMa3aK0Of9s/W64c+iKV4D8LLbQ+2gAAAAAAAAABDRIAAO4CAAC7OkVh14PbPwuqIELcseA/a621PuoAAAAAAAAAAQ4SAADuAgAAuzpFYdeD2z+9pSSKlc7gP0wuuT7qAAAAAAAAAAEPEgAA7gIAADR8M7s7hts/wr0oFBvs4D+ML74++gAAAAAAAAABEBIAAO4CAAA0fDO7O4bbP8fVLJ6gCeE/rLDCPvoAAAAAAAAAARESAADuAgAAbN4YQtKJ2z/FQjHuiinhPy2yyD4JAQAAAAAAAAESEgAA7gIAAPKcKuhth9s/b5M1/KhI4T9ts80+CQEAAAAAAAABExIAAO4CAACtvSEVoIjbP8EcOo5faeE/zTTTPhkBAAAAAAAAARQSAADuAgAA8pwq6G2H2z/AiT7eSYnhP6211j4ZAQAAAAAAAAEVEgAA7gIAADR8M7s7hts/ZC9Dssyq4T8uttg+KQEAAAAAAAABFhIAAO4CAAA0fDO7O4bbP2GcRwK3yuE/zjbbPikBAAAAAAAAARcSAADuAgAAdls8jgmF2z8GQkzWOezhPw433D44AQAAAAAAAAEYEgAA7gIAALs6RWHXg9s/A69QJiQM4j+ON94+OAEAAAAAAAABGRIAAO4CAAA/+VYHc4HbP/twVTxzLuI/jjfePkgBAAAAAAAAARoSAADuAgAAP/lWB3OB2z/zMlpSwlDiP6633j5IAQAAAAAAAAEbEgAA7gIAAMa3aK0Of9s/6/ReaBFz4j+ut94+VwEAAAAAAAABHBIAAO4CAABKdnpTqnzbP+O2Y35gleI/7rffPlcBAAAAAAAAAR0SAADuAgAAExSVzBN52z+AsWgYSLniP0444T5XAQAAAAAAAAEeEgAA7gIAANyxr0V9dds/eHNtLpfb4j+OOOI+ZwEAAAAAAAABHxIAAO4CAAClT8q+5nHbPxVucsh+/+I/DjnkPmcBAAAAAAAAASASAADuAgAAbe3kN1Bu2z8NMHfezSHjP2655T53AQAAAAAAAAEhEgAA7gIAADaL/7C5ats/qyp8eLVF4z8POug+dwEAAAAAAAABIhIAAO4CAAC7SRFXVWjbP0klgRKdaeM/b7rpPpYBAAAAAAAAASMSAADuAgAAhOcr0L5k2z9B54Uo7IvjP4866j6WAQAAAAAAAAEkEgAA7gIAAAumPXZaYts/OKmKPjuu4z/vuus+lgEAAAAAAAABJRIAAO4CAAALpj12WmLbPy9rj1SK0OM/L7vsPpYBAAAAAAAAASYSAADuAgAA00NY78Ne2z8nLZRq2fLjP4877j6mAQAAAAAAAAEnEgAA7gIAANNDWO/DXts/Hu+YgCgV5D+vu+4+pgEAAAAAAAABKBIAAO4CAABXAmqVX1zbP2rNndhDOOQ/zzvvPsIBAAAAAAAAASkSAADuAgAAFSNhwpFd2z+0q6IwX1vkP6+77j7CAQAAAAAAAAEqEgAA7gIAABUjYcKRXds//4mniHp+5D/PO+8+0gEAAAAAAAABKxIAAO4CAADTQ1jvw17bP/dLrJ7JoOQ/DzzwPtIBAAAAAAAAASwSAADuAgAAC6Y9dlpi2z/uDbG0GMPkPy+88D7hAQAAAAAAAAEtEgAA7gIAAITnK9C+ZNs/5c+1ymfl5D9vvPE+4QEAAAAAAAABLhIAAO4CAAC7SRFXVWjbP92RuuC2B+U/zzzzPvEBAAAAAAAAAS8SAADuAgAANov/sLlq2z98jL96nivlP8888z7xAQAAAAAAAAEwEgAA7gIAAG3t5DdQbts/IDLETiFN5T8PPfQ+AQIAAAAAAAABMRIAAO4CAAClT8q+5nHbP8TXyCKkbuU/L730PgECAAAAAAAAATISAADuAgAAHpG4GEt02z8VYc20Wo/lP2+99T4QAgAAAAAAAAEzEgAA7gIAABMUlcwTeds/uQbSiN2w5T+PPfY+EAIAAAAAAAABNBIAAO4CAABKdnpTqnzbP7lz1tjH0OU/zz33PhACAAAAAAAAATUSAADuAgAAgdhf2kCA2z+vNdvuFvPlP++99z4gAgAAAAAAAAE2EgAA7gIAAP0ZTjSlgts/Ab/fgM0T5j/vvfc+IAIAAAAAAAABNxIAAO4CAADynCrobYfbP/8r5NC3M+Y/cL75PjACAAAAAAAAATgSAADuAgAA5x8HnDaM2z9QtehiblTmP1A++T4wAgAAAAAAAAE5EgAA7gIAAGBh9fWajts/+gXtcIxz5j+QPvo+PwIAAAAAAAABOhIAAO4CAACXw9p8MZLbP/hy8cB2k+Y/kD76Pj8CAAAAAAAAATsSAADuAgAAEAXJ1pWU2z/8ivVK/LDmP9A++z5PAgAAAAAAAAE8EgAA7gIAAM4lwAPIlds/VL/5Fk7P5j/QPvs+TwIAAAAAAAABPRIAAO4CAADOJcADyJXbP7Se/Rw76+Y/cL75Pl4CAAAAAAAAAT4SAADuAgAAziXAA8iV2z9rRQGfjwXnP5A++j5eAgAAAAAAAAE/EgAA7gIAAI1GtzD6lts/fbMEnUse5z9QPvk+bgIAAAAAAAABQBIAAO4CAADOJcADyJXbPzwFCFk7Nuc/kD76Pm4CAAAAAAAAAUESAADuAgAAEAXJ1pWU2z9VHguRkkznP1A++T5+AgAAAAAAAAFCEgAA7gIAANqi40//kNs/c+INA4Vg5z+wvvo+fgIAAAAAAAABQxIAAO4CAABgYfX1mo7bP+1tEPHecuc/kD76Po0CAAAAAAAAAUQSAADuAgAAKv8PbwSL2z8YiBLXB4LnP9A++z6NAgAAAAAAAAFFEgAA7gIAAGzeGELSids/9TAUtf+N5z9QP/0+nQIAAAAAAAABRhIAAO4CAAB2WzyOCYXbP4K9FVErmec/cL/9Pp0CAAAAAAAAAUcSAADuAgAA/RlONKWC2z/B2BblJaHnP9A//z6tAgAAAAAAAAFIEgAA7gIAAP0ZTjSlgts/wdgW5SWh5z8IIAA/rQIAAAAAAAABSRIAAO4CAAAIl3GA3H3bP/1IGD+Fq+c/KKAAP7wCAAAAAAAAAUoSAADuAgAACJdxgNx92z/9SBg/havnPyigAD+8AgAAAAAAAAFLEgAA7gIAAAiXcYDcfds//UgYP4Wr5z844AA/zAIAAAAAAAABTBIAAO4CAAAIl3GA3H3bP/1IGD+Fq+c/OOAAP8wCAAAAAAAAAU0SAADuAgAACJdxgNx92z/9SBg/havnP0ggAT/MAgAAAAAAAAFOEgAA7gIAAKNA/shojds/7vIYy06w5z9YYAE/2wIAAAAAAAABTxIAAO4CAACjQP7IaI3bP+7yGMtOsOc/SCABP9sCAAAAAAAAAVASAADuAgAArq5VHyKk2z9IuhhHtq7nP1hgAT/rAgAAAAAAAAFREgAA7gIAAEhY4meus9s/SLoYR7au5z9ooAE/6wIAAAAAAAABUhIAAO4CAACTpUKRNcnbP0i6GEe2ruc/eOABP/sCAAAAAAAAAVMSAADuAgAA4PKiurze2z+igRjDHa3nP3jgAT/7AgAAAAAAAAFUEgAA7gIAAGWi6Gra99s//UgYP4Wr5z+YYAI/CgMAAAAAAAABVRIAAO4CAAAgtBOijhTcP/1IGD+Fq+c/qKACPwoDAAAAAAAAAVYSAADuAgAAl+Y1BnUy3D9VEBi77KnnP7jgAj8aAwAAAAAAAAFXEgAA7gIAAM85T5eNUdw/r9cXN1So5z/ooAM/GgMAAAAAAAABWBIAAO4CAAD4D0XcbnXcP1y7F/WHp+c/GGEEPyoDAAAAAAAAAVkSAADuAgAAIuY6IVCZ3D+2ghdx76XnP0ghBT8qAwAAAAAAAAFaEgAA7gIAAArdJ5Njvtw/vS0Xq4qj5z+IIQY/OQMAAAAAAAABWxIAAO4CAAApNvqLDefcPxX1Fifyoec/yCEHPzkDAAAAAAAAAVwSAADuAgAAim7VV4UO3T8coBZhjZ/nP/jhBz9JAwAAAAAAAAFdEgAA7gIAAOApjdfFOt0/IksWmyid5z854gg/SQMAAAAAAAABXhIAAO4CAAD0BTyEOGjdP9bZFZP3mec/eeIJP1gDAAAAAAAAAV8SAADuAgAACOLqMKuV3T/dhBXNkpfnP7niCj9YAwAAAAAAAAFgEgAA7gIAAFAgf2S0xt0/PPcUg5WT5z/pogs/aAMAAAAAAAABYRIAAO4CAABafwrF7/jdP51pFDmYj+c/CSMMP2gDAAAAAAAAAWISAADuAgAAHv+MUl0s3j+qvxOtzornPznjDD94AwAAAAAAAAFjEgAA7gIAANgB7JOTZN4/thUTIQWG5z9ZYw0/eAMAAAAAAAABZBIAAO4CAAAYw1x7ZZrePxiIEtcHguc/iSMOP3gDAAAAAAAAAWUSAADuAgAAEqXEj2nR3j/KFhLP1n7nP5ljDj+HAwAAAAAAAAFmEgAA7gIAAM6nI9GfCd8/2GwRQw165z+54w4/hwMAAAAAAAABZxIAAO4CAADKiYvlo0DfP4v7EDvcduc/2WMPP5cDAAAAAAAAAWgSAADuAgAATCoFoEN13z8+ihAzq3PnPwkkED+XAwAAAAAAAAFpEgAA7gIAAM7Kflrjqd8/RTUQbUZx5z8ZZBA/tgMAAAAAAAABahIAAO4CAADWKQq7HtzfP/jDD2UVbuc/OeQQP7YDAAAAAAAAAWsSAADuAgAAEDRP95MG4D+mpw8jSW3nP1lkET+2AwAAAAAAAAFsEgAA7gIAAPRzEL5KIOA/rVIPXeRq5z9ppBE/tgMAAAAAAAABbRIAAO4CAAB3I1ZuaDngP7H9Dpd/aOc/iSQSP8YDAAAAAAAAAW4SAADuAgAAPbKk8VNR4D+4qA7RGmbnP4kkEj/GAwAAAAAAAAFvEgAA7gIAAAVB83Q/aeA/wFMOC7Zj5z+ZZBI/xgMAAAAAAAABcBIAAO4CAADMz0H4KoHgP8b+DUVRYec/qaQSP8YDAAAAAAAAAXESAADuAgAAkl6QexaZ4D/NqQ1/7F7nP7nkEj/WAwAAAAAAAAFyEgAA7gIAAJ3M59HPr+A/1FQNuYdc5z+55BI/1gMAAAAAAAABcxIAAO4CAABHqsMR8MXgP9r/DPMiWuc/ySQTP+YDAAAAAAAAAXQSAADuAgAA8oefURDc4D8zxwxviljnP+mkEz/mAwAAAAAAAAF1EgAA7gIAAD/V/3qX8eA/jY4M6/FW5z/55BM/9QMAAAAAAAABdhIAAO4CAACKImCkHgfhP+hVDGdZVec/KaUUP/UDAAAAAAAAAXcSAADuAgAAed9Etwwc4T9AHQzjwFPnPznlFD8FBAAAAAAAAAF4EgAA7gIAAAgMrrNhMOE/7AAMofRS5z9ZZRU/BQQAAAAAAAABeRIAAO4CAACz6YnzgUbhP0fICx1cUec/aaUVPxUEAAAAAAAAAXoSAADuAgAAQxbz79Za4T+hjwuZw0/nP5llFj8VBAAAAAAAAAF7EgAA7gIAAEyESkaQceE/TnMLV/dO5z+ppRY/JAQAAAAAAAABfBIAAO4CAAA6QS9ZfobhP/pWCxUrTuc/ueUWPyQEAAAAAAAAAX0SAADuAgAAho6PggWc4T9VHguRkkznP8klFz80BAAAAAAAAAF+EgAA7gIAAJH85ti+suE/reUKDfpK5z/ZZRc/NAQAAAAAAAABfxIAAO4CAAA82sIY38jhP2J0CgXJR+c/6aUXP0MEAAAAAAAAAYASAADuAgAARUgab5jf4T8VAwr9l0TnP/nlFz9DBAAAAAAAAAGBEgAA7gIAAE62ccVR9uE/yJEJ9WZB5z8KJhg/UwQAAAAAAAABghIAAO4CAABYJMkbCw3iPygECatpPec/GmYYP1MEAAAAAAAAAYMSAADuAgAAY5IgcsQj4j/hPQjd0zfnPzrmGD9jBAAAAAAAAAGEEgAA7gIAAGwAeMh9OuI/Q7AHk9Yz5z865hg/YwQAAAAAAAABhRIAAO4CAAB1bs8eN1HiP/zpBsVALuc/mmYaP2MEAAAAAAAAAYYSAADuAgAAf9wmdfBn4j9jBwa13ifnP7rmGj9yBAAAAAAAAAGHEgAA7gIAAOfa+eFCf+I/yiQFpXwh5z8qpxw/cgQAAAAAAAABiBIAAO4CAABQ2cxOlZbiPzBCBJUaG+c/OuccP4IEAAAAAAAAAYkSAADuAgAAFmgb0oCu4j+XXwOFuBTnP5pnHj+CBAAAAAAAAAGKEgAA7gIAADyH5WsFx+I/pLUC+e4P5z+qpx4/kgQAAAAAAAABixIAAO4CAABhpq8Fit/iPwUoAq/xC+c/+ucfP5IEAAAAAAAAAYwSAADuAgAA5VX1taf44j+/YQHhWwbnPxpoID+hBAAAAAAAAAGNEgAA7gIAAGkFO2bFEeM/c/AA2SoD5z8qqCA/oQQAAAAAAAABjhIAAO4CAACPJAUASirjPyV/ANH5/+Y/OuggP7EEAAAAAAAAAY8SAADuAgAAEtRKsGdD4z8sKgALlf3mPzroID+xBAAAAAAAAAGQEgAA7gIAANhimTNTW+M/hvH/hvz75j9aaCE/wAQAAAAAAAABkRIAAO4CAAD+gWPN13PjPzPV/0Qw++Y/WmghP8AEAAAAAAAAAZISAADuAgAAqV8/DfiJ4z/fuP8CZPrmP2qoIT/QBAAAAAAAAAGTEgAA7gIAAFQ9G00YoOM/hvH/hvz75j966CE/0AQAAAAAAAABlBIAAO4CAAChint2n7XjP9gNAMnI/OY/eughP9AEAAAAAAAAAZUSAADuAgAA0iZpXFvJ4z8sKgALlf3mP4ooIj/vBAAAAAAAAAGWEgAA7gIAAKQy2yt+3OM/0mIAjy3/5j+KKCI/7wQAAAAAAAABlxIAAO4CAAB2Pk37oO/jP3mbABPGAOc/mmgiP+8EAAAAAAAAAZgSAADuAgAA6rlDtCoC5D8f1ACXXgLnP5poIj//BAAAAAAAAAGZEgAA7gIAAIRj0Py2EeQ/c/AA2SoD5z+qqCI//wQAAAAAAAABmhIAAO4CAAB+ndhb3CHkP8UMARv3A+c/uugiPw8FAAAAAAAAAZsSAADuAgAAu7bpjc8w5D8YKQFdwwTnP6qoIj8PBQAAAAAAAAGcEgAA7gIAAPbP+r/CP+Q/xQwBG/cD5z+66CI/HgUAAAAAAAABnRIAAO4CAAAXOJmu6kzkP8UMARv3A+c/uugiPx4FAAAAAAAAAZ4SAADuAgAAe39AcOBY5D9z8ADZKgPnP8ooIz8eBQAAAAAAAAGfEgAA7gIAAMMVde4KY+Q/H9QAl14C5z+66CI/LgUAAAAAAAABoBIAAO4CAABNi7I/A2zkP823AFWSAec/yigjPy4FAAAAAAAAAaESAADuAgAAeHB0emJ05D95mwATxgDnP8ooIz89BQAAAAAAAAGiEgAA7gIAAOc0P4iPe+Q/0mIAjy3/5j/KKCM/PQUAAAAAAAABoxIAAO4CAACa2BJpioHkP4bx/4b8++Y/yigjP00FAAAAAAAAAaQSAADuAgAAmtgSaYqB5D+G8f+G/PvmP9poIz9NBQAAAAAAAAGlEgAA7gIAAEt85kmFh+Q/87n+sDXz5j/KKCM/XQUAAAAAAAABphIAAO4CAABmLVmNUInkPwi7/V4H7OY/yigjP10FAAAAAAAAAacSAADuAgAAJE5QuoKK5D90g/yIQOPmP7roIj9sBQAAAAAAAAGoEgAA7gIAACROULqCiuQ/lNr6qkjX5j+qqCI/bAUAAAAAAAABqRIAAO4CAADGvdSj6YnkP73c+AbsyOY/mmgiP3wFAAAAAAAAAaoSAADuAgAAB53ddreI5D+XbfZaXrfmP5poIj98BQAAAAAAAAGrEgAA7gIAAEt85kmFh+Q/JY3zpp+i5j966CE/jAUAAAAAAAABrBIAAO4CAAAvy3MGuoXkPxMf8KjjieY/aqghP4wFAAAAAAAAAa0SAADuAgAAtYmFrFWD5D+0P+yi9m3mPzroID+bBQAAAAAAAAGuEgAA7gIAAJrYEmmKgeQ/ttLnUgxO5j866CA/mwUAAAAAAAABrxIAAO4CAAB+J6Alv3/kP2v04vrwKuY/CiggP6sFAAAAAAAAAbASAADuAgAAwAap+Ix+5D973d0ePQbmP/rnHz+rBQAAAAAAAAGxEgAA7gIAAKVVNrXBfOQ/6jjY+Ivd5T/aZx8/ugUAAAAAAAABshIAAO4CAADnND+Ij3vkP2A/0gx2suU/qqceP7oFAAAAAAAAAbMSAADuAgAAKhRIW1165D/WRcwgYIflP3rnHT/KBQAAAAAAAAG0EgAA7gIAAG3zUC4reeQ/pRPGsLFa5T9aZx0/ygUAAAAAAAABtRIAAO4CAACx0lkB+XfkP3Thv0ADLuU/GmccP8oFAAAAAAAAAbYSAADuAgAANpFrp5R15D+ddrlMvP/kP+qmGz/TBQAAAAAAAAG3EgAA7gIAALxPfU0wc+Q/xguzWHXR5D/KJhs/0wUAAAAAAAABuBIAAO4CAACF7ZfGmW/kP/CgrGQuo+Q/mmYaP+IFAAAAAAAAAbkSAADuAgAA7vo2KWpr5D9sUqays3XkP1pmGT/iBQAAAAAAAAG6EgAA7gIAAJzn3l4IZuQ/6AOgADlI5D865hg/8gUAAAAAAAABuxIAAO4CAADoQwt+DWDkP7fRmZCKG+Q/SiYZP/IFAAAAAAAAAbwSAADuAgAAN6A3nRJa5D8t2JOkdPDjPyqmGD8CBgAAAAAAAAG9EgAA7gIAAIX8Y7wXVOQ//aWNNMbD4z9KJhk/AgYAAAAAAAABvhIAAO4CAAB2yBTFg03kP3Ksh0iwmOM/KqYYPxEGAAAAAAAAAb8SAADuAgAABgRKt1ZG5D+P64HgMm/jPzrmGD8RBgAAAAAAAAHAEgAA7gIAAPbP+r/CP+Q/UWN8/E1H4z8aZhg/IQYAAAAAAAABwRIAAO4CAACHCzCylTjkPw0wd97NIeM/SiYZPyEGAAAAAAAAAcISAADuAgAA1mdc0Zoy5D/I/HHATfziP0omGT8wBgAAAAAAAAHDEgAA7gIAAAkTFq3UKuQ/fh5taDLZ4j8qphg/MAYAAAAAAAABxBIAAO4CAAA8vs+IDiPkPzNAaBAXtuI/SiYZP0AGAAAAAAAAAcUSAADuAgAAK4qAkXoc5D+PmmM8lJTiPzrmGD9ABgAAAAAAAAHGEgAA7gIAAF41Om20FOQ/6/ReaBFz4j9aZhk/UAYAAAAAAAABxxIAAO4CAABNAet1IA7kP5lrWtZaUuI/iiYaP1AGAAAAAAAAAcgSAADuAgAA4DwgaPMG5D/1xVUC2DDiP8omGz9fBgAAAAAAAAHJEgAA7gIAAM4I0XBfAOQ/USBRLlUP4j/65hs/XwYAAAAAAAAByhIAAO4CAAC+1IF5y/njP616TFrS7eE/GmccP28GAAAAAAAAAcsSAADuAgAADDGumNDz4z+uDUgK6M3hPzrnHD9vBgAAAAAAAAHMEgAA7gIAAHY+Tfug7+M/XYRDeDGt4T865xw/bwYAAAAAAAABzRIAAO4CAACBu3BH2OrjPwz7PuZ6jOE/WmcdP38GAAAAAAAAAc4SAADuAgAAqekG19rn4z9gqjrYXG3hP2qnHT9/BgAAAAAAAAHPEgAA7gIAAC6oGH125eM/Yz02iHJN4T9KJx0/jgYAAAAAAAAB0BIAAO4CAAAT96U5q+PjPwsJMrwgL+E/KqccP44GAAAAAAAAAdESAADuAgAAVtauDHni4z8F8S0ymxHhPwonHD+eBgAAAAAAAAHSEgAA7gIAAFbWrgx54uM/qBEqLK714D/65hs/ngYAAAAAAAAB0xIAAO4CAABW1q4MeeLjP0OHJuwl3OA/2mYbP60GAAAAAAAAAdQSAADuAgAAcochUETk4z+ENSMwNsTgP8omGz+tBgAAAAAAAAHVEgAA7gIAAI04lJMP5uM/GQAgthKt4D+aZho/vQYAAAAAAAAB1hIAAO4CAADsyA+qqObjP6cfHQJUmOA/mmYaP70GAAAAAAAAAdcSAADuAgAACHqC7XPo4z+IWxqQYYTgP7rmGj/NBgAAAAAAAAHYEgAA7gIAACMr9TA/6uM/apcXHm9w4D/KJhs/zQYAAAAAAAAB2RIAAO4CAADgS+xdcevjP/ELFTAVXuA/CiccP9wGAAAAAAAAAdoSAADuAgAAnmzjiqPs4z94gBJCu0vgPxpnHD/cBgAAAAAAAAHbEgAA7gIAAFuN2rfV7eM/APUPVGE54D9aZx0/7AYAAAAAAAAB3BIAAO4CAAAXrtHkB+/jP9uFDajTJ+A/aqcdP+wGAAAAAAAAAd0SAADuAgAA1c7IETrw4z8JMws+EhfgP6qnHj/8BgAAAAAAAAHeEgAA7gIAANXOyBE68OM/48MIkoQF4D+qpx4//AYAAAAAAAAB3xIAAO4CAADxfztVBfLjP2xTDVi37N8/qqcePwsHAAAAAAAAAeASAADuAgAAUBC3a57y4z+8VwkQ/s/fP6qnHj8LBwAAAAAAAAHhEgAA7gIAAK2gMoI38+M/DFwFyESz3z+aZx4/GwcAAAAAAAAB4hIAAO4CAABrwSmvafTjPwKZAQQkmN8/iicePxsHAAAAAAAAAeMSAADuAgAAyVGlxQL14z+aDv7Dm37fP3rnHT8qBwAAAAAAAAHkEgAA7gIAAMlRpcUC9eM/gvX6i0Ro3z965x0/KgcAAAAAAAAB5RIAAO4CAACGcpzyNPbjP2rc91PtUd8/aqcdPyoHAAAAAAAAAeYSAADuAgAAhnKc8jT24z9EbfWnX0DfP2qnHT86BwAAAAAAAAHnEgAA7gIAAMlRpcUC9eM/xDbzf2ow3z9aZx0/OgcAAAAAAAAB6BIAAO4CAADJUaXFAvXjP8Q2839qMN8/aqcdP0oHAAAAAAAAAekSAADuAgAADDGumNDz4z9irO8/4hbfP2qnHT9KBwAAAAAAAAHqEgAA7gIAAAwxrpjQ8+M/YqzvP+IW3z965x0/WQcAAAAAAAAB6xIAAO4CAADVzsgROvDjP+J17RftBt8/aqcdP1kHAAAAAAAAAewSAADuAgAA1c7IETrw4z/ide0X7QbfP1pnHT9pBwAAAAAAAAHtEgAA7gIAACMr9TA/6uM/WOnre8H73j9qpx0/aQcAAAAAAAAB7hIAAO4CAAAjK/UwP+rjP1jp63vB+94/eucdP3kHAAAAAAAAAe8SAADuAgAA+EUz9t/h4z8iJOpb/e7eP2qnHT95BwAAAAAAAAHwEgAA7gIAAKQy2yt+3OM/ikHpS5vo3j9qpx0/iAcAAAAAAAAB8RIAAO4CAAA1bhAeUdXjPz7Q6ENq5d4/WmcdP4gHAAAAAAAAAfISAADuAgAAaBnK+YrN4z+k7eczCN/eP0onHT+YBwAAAAAAAAHzEgAA7gIAANyjjKiSxOM/WHznK9fb3j9KJx0/mAcAAAAAAAAB9BIAAO4CAAA4fdwTz7njP2TS5p8N194/OuccP6cHAAAAAAAAAfUSAADuAgAA1DU1Utmt4z8YYeaX3NPePxpnHD+nBwAAAAAAAAH2EgAA7gIAAPesnzZ/n+M/JrflCxPP3j8KJxw/twcAAAAAAAAB9xIAAO4CAAD8cpfXWY/jP9hF5QPiy94/+uYbP7cHAAAAAAAAAfgSAADuAgAA6IccNWl94z+M1OT7sMjeP+qmGz/HBwAAAAAAAAH5EgAA7gIAALfrLk+taeM/5pvkdxjH3j/aZhs/xwcAAAAAAAAB+hIAAO4CAADJLko8v1TjP4zU5PuwyN4/yiYbP9YHAAAAAAAAAfsSAADuAgAAAqD7uNM84z8yDeV/ScreP7rmGj/WBwAAAAAAAAH8EgAA7gIAAJmhKEyBJeM/JrflCxPP3j+65ho/1gcAAAAAAAAB/RIAAO4CAAAX8uKbYwzjP8CZ5ht11d4/qqYaP+kHAAAAAAAAAf4SAADuAgAAM7Ih1azy4j8Ateevb93eP6qmGj/pBwAAAAAAAAH/EgAA7gIAAFFyYA722OI/4gjpxwLn3j+qpho/+QcAAAAAAAABABMAAO4CAACxEagaDb7iP8pc6t+V8N4/mmYaP/kHAAAAAAAAAQETAADuAgAAz9HmU1ak4j+wsOv3KPreP4omGj8ICAAAAAAAAAECEwAA7gIAAI4BqnYGiuI/lATtD7wD3z965hk/CAgAAAAAAAABAxMAAO4CAADuoPGCHW/iP3pY7idPDd8/aqYZPxgIAAAAAAAAAQQTAADuAgAAT0A5jzRU4j9irO8/4hbfP2qmGT8YCAAAAAAAAAEFEwAA7gIAAJMuDliAN+I/osfw09we3z9KJhk/JwgAAAAAAAABBhMAAO4CAAAb/OvzmRniP4gb8utvKN8/KqYYPycIAAAAAAAAAQcTAADuAgAARDlOeRr74T/ENvN/ajDfPxpmGD83CAAAAAAAAAEIEwAA7gIAAK5VudFo2+E/rIr0l/053z8KJhg/NwgAAAAAAAABCRMAAO4CAADXkhtX6bzhP+yl9Sv4Qd8/CiYYP0cIAAAAAAAAAQoTAADuAgAARK+Grzed4T8swfa/8knfP/nlFz9HCAAAAAAAAAELEwAA7gIAAFE7dvHsfOE/EBX414VT3z/ppRc/VggAAAAAAAABDBMAAO4CAAB6eNh2bV7hP6r3+OfnWd8/2WUXP1YIAAAAAAAAAQ0TAADuAgAAAka2EodA4T9C2vn3SWDfP9llFz9mCAAAAAAAAAEOEwAA7gIAAOijD8U5I+E/3Lz6B6xm3z+55RY/ZggAAAAAAAABDxMAAO4CAAAskuSNhQbhP3af+xcObd8/qaUWP3YIAAAAAAAAARATAADuAgAAcYC5VtHp4D9qSfyj13HfP5llFj92CAAAAAAAAAEREwAA7gIAAHOPhUxPzuA/WvP8L6F23z+JJRY/hQgAAAAAAAABEhMAAO4CAADTLs1YZrPgP0yd/btqe98/aaUVP4UIAAAAAAAAARMTAADuAgAAM84UZX2Y4D9CR/5HNIDfP0klFT+VCAAAAAAAAAEUEwAA7gIAALAez7Rff+A/jLj+T2WD3z855RQ/lQgAAAAAAAABFRMAAO4CAAAsb4kEQmbgPzTx/tP9hN8/GWUUP5UIAAAAAAAAARYTAADuAgAAZeA6gVZO4D+CYv/bLojfPwklFD+kCAAAAAAAAAEXEwAA7gIAALkCX0E2OOA/gmL/2y6I3z/ppBM/pAgAAAAAAAABGBMAAO4CAADMRXouSCPgP4Ji/9suiN8/ySQTP7QIAAAAAAAAARkTAADuAgAA3YiVG1oO4D/aKf9XlobfP7nkEj+0CAAAAAAAAAEaEwAA7gIAABj6Rphu9t8/jLj+T2WD3z+ppBI/0wgAAAAAAAABGxMAAO4CAAAuA1omW9HfP0yd/btqe98/mWQSP9MIAAAAAAAAARwTAADuAgAAjOt1hxWr3z8QgvwncHPfP4kkEj/TCAAAAAAAAAEdEwAA7gIAANxWbpyYid8/3Lz6B6xm3z955BE/0wgAAAAAAAABHhMAAO4CAAAqwmaxG2jfP6r3+OfnWd8/eeQRP+MIAAAAAAAAAR8TAADuAgAAOE5W89BH3z94MvfHI03fP2mkET/jCAAAAAAAAAEgEwAA7gIAAIi5TghUJt8/oDT1I8c+3z9ZZBE/8wgAAAAAAAABIRMAAO4CAABSZjV3OwffP2xv8wMDMt8/WWQRP/MIAAAAAAAAASITAADuAgAAotEtjL7l3j+IG/LrbyjfP1lkET8CCQAAAAAAAAEjEwAA7gIAADYcL3QPw94/SADxV3Ug3z9JJBE/AgkAAAAAAAABJBMAAO4CAABEqB62xKLeP6wd8EcTGt8/SSQRPxIJAAAAAAAAASUTAADuAgAA2PIfnhWA3j+6c++7SRXfPznkED8SCQAAAAAAAAEmEwAA7gIAACZeGLOYXt4/bgLvsxgS3z855BA/IQkAAAAAAAABJxMAAO4CAAB2yRDIGz3eP24C77MYEt8/OeQQPyEJAAAAAAAAASgTAADuAgAAxjQJ3Z4b3j8UO+83sRPfPznkED8xCQAAAAAAAAEpEwAA7gIAAE4C53i4/d0/YqzvP+IW3z8ppBA/MQkAAAAAAAABKhMAAO4CAADUz8QU0t/dP2Ks7z/iFt8/KaQQP0EJAAAAAAAAASsTAADuAgAAlv+HN4LF3T/6jvBPRB3fPymkED9BCQAAAAAAAAEsEwAA7gIAAJQOVC0Aqt0/SADxV3Ug3z8ppBA/QQkAAAAAAAABLRMAAO4CAADOfwWqFJLdP5Rx8V+mI98/KaQQP1AJAAAAAAAAAS4TAADuAgAACPG2Jil63T/i4vFn1ybfPymkED9QCQAAAAAAAAEvEwAA7gIAAACDX9BvY90/iBvy628o3z855BA/cAkAAAAAAAABMBMAAO4CAACyNf+m6E3dP4gb8utvKN8/SSQRP3AJAAAAAAAAATETAADuAgAAIgmWqpM53T/i4vFn1ybfP0kkET9wCQAAAAAAAAEyEwAA7gIAAJPcLK4+Jd0/Oqrx4z4l3z9ZZBE/cAkAAAAAAAABMxMAAO4CAACA8bELThPdP+w48dsNIt8/aaQRP38JAAAAAAAAATQTAADuAgAAaQY3aV0B3T+ix/DT3B7fP3nkET9/CQAAAAAAAAE1EwAA7gIAABE8s/Oe8Nw/rB3wRxMa3z+JJBI/jwkAAAAAAAABNhMAAO4CAAC4cS9+4N/cP2Ks7z/iFt8/iSQSP48JAAAAAAAAATcTAADuAgAAmgmRj7jS3D8UO+83sRPfP3nkET+eCQAAAAAAAAE4EwAA7gIAAHmh8qCQxdw/yMnuL4AQ3z955BE/ngkAAAAAAAABORMAAO4CAACbGF2FNrfcP8jJ7i+AEN8/eeQRP64JAAAAAAAAAToTAADuAgAAerC+lg6q3D/Iye4vgBDfP2mkET+uCQAAAAAAAAE7EwAA7gIAAJsnKXu0m9w/yMnuL4AQ3z9ppBE/vgkAAAAAAAABPBMAAO4CAAABfpwyKIzcPxQ77zexE98/WWQRP74JAAAAAAAAAT0TAADuAgAA7pIhkDd63D9irO8/4hbfP2mkET/NCQAAAAAAAAE+EwAA7gIAANenpu1GaNw/osfw09we3z9ppBE/zQkAAAAAAAABPxMAAO4CAABIez3x8VPcP+Li8WfXJt8/aaQRP90JAAAAAAAAAUATAADuAgAAPw3mmjg93D8g/vL70S7fP2mkET/dCQAAAAAAAAFBEwAA7gIAAP08qb3oItw/UsP0G5Y73z955BE/7QkAAAAAAAABQhMAAO4CAAB4jWMNywncP+BP9rfBRt8/iSQSP+0JAAAAAAAAAUMTAADuAgAAe5wvA0nu2z8QFfjXhVPfP5lkEj/8CQAAAAAAAAFEEwAA7gIAAL+KBMyU0ds/Qtr590lg3z+ZZBI//AkAAAAAAAABRRMAAO4CAAAEedmU4LTbP3af+xcObd8/mWQSP/wJAAAAAAAAAUYTAADuAgAAS2euXSyY2z9Mnf27anvfP5lkEj8MCgAAAAAAAAFHEwAA7gIAAAiXcYDcfds/zNP/41+L3z+ppBI/DAoAAAAAAAABSBMAAO4CAACE5yvQvmTbP/JCApDtnN8/qaQSPxsKAAAAAAAAAUkTAADuAgAAe3nUeQVO2z9yeQS44qzfP5lkEj8bCgAAAAAAAAFKEwAA7gIAAC0sdFB+ONs/8q8G4Ne83z955BE/OwoAAAAAAAABSxMAAO4CAAAaQfmtjSbbPxYfCYxlzt8/OeQQPzsKAAAAAAAAAUwTAADuAgAAgJdsZQEX2z8uOAzEvOTfP5ljDj87CgAAAAAAAAFNEwAA7gIAABpQxaMLC9s/rG4O7LH03z9JIgk/OwoAAAAAAAABThMAAO4CAABprPHCEAXbPzbgCNRQBuA/kD/+PkoKAAAAAAAAAU8TAADuAgAAaazxwhAF2z824AjUUAbgP+211z5KCgAAAAAAAAFQEwAA7gIAAPBqA2msAts/u8EKNuET4D8KJ5w+WgoAAAAAAAABURMAAO4CAADwagNprALbP7vBCjbhE+A/jC46PloKAAAAAAAAAVITAADuAgAA+dhav2UZ2z+hFQxOdB3gPxA/fD1qCgAAAAAAAAFTEwAA7gIAAODyorq83ts/EIL8J3Bz3z8IIIA6AAAAAAAAAAABVBMAAO4CAAAwT8/ZwdjbPzTx/tP9hN8/DzroPCAAAAAAAAAAAVUTAADuAgAAME/P2cHY2z808f7T/YTfPw00UD0gAAAAAAAAAAFWEwAA7gIAAARqDZ9i0Ns/tCcB/PKU3z8JJJA9IAAAAAAAAAABVxMAAO4CAAAEag2fYtDbP7QnAfzylN8/iy22PS8AAAAAAAAAAVgTAADuAgAA14RLZAPI2z9+zwMsGajfPw455D0vAAAAAAAAAAFZEwAA7gIAANeES2QDyNs/fs8DLBmo3z+JIgo+PwAAAAAAAAABWhMAAO4CAAAvXpvPP73bPzwhB+gIwN8/SighPj8AAAAAAAAAAVsTAADuAgAAf7rH7kS32z8WHwmMZc7fP0wuOT5PAAAAAAAAAAFcEwAA7gIAAJW0Doezrds/7hwLMMLc3z/NM08+TwAAAAAAAAABXRMAAO4CAADlEDumuKfbP7rEDWDo798/zjlnPk8AAAAAAAAAAV4TAADuAgAAPeqKEfWc2z+WUgiKUwLgP5A+ej5eAAAAAAAAAAFfEwAA7gIAAJfD2nwxkts/dvsJaEsO4D8JIog+XgAAAAAAAAABYBMAAO4CAAA0fDO7O4bbP6fAC4gPG+A/KaSQPm4AAAAAAAAAAWETAADuAgAASnZ6U6p82z8n9w2wBCvgPwommD5uAAAAAAAAAAFiEwAA7gIAAG3t5DdQbts/APUPVGE54D8KKKA+fQAAAAAAAAABYxMAAO4CAAALpj12WmLbP38rEnxWSeA/qqmmPn0AAAAAAAAAAWQTAADuAgAA6j2fhzJV2z/+YRSkS1ngPyurrD6NAAAAAAAAAAFlEwAA7gIAAIb298U8Sds/I9EWUNlq4D9rrLE+jQAAAAAAAAABZhMAAO4CAACqbWKq4jrbP/YjGbqae+A/yy23Pp0AAAAAAAAAAWcTAADuAgAARia76Owu2z/HdhskXIzgP4wuuj6dAAAAAAAAAAFoEwAA7gIAAOPeEyf3Its/R60dTFGc4D+ML74+rAAAAAAAAAABaRMAAO4CAAD52Fq/ZRnbP2wcIPjereA/jDDCPqwAAAAAAAAAAWoTAADuAgAAU7KqKqIO2z8/byJioL7gPyyxxD68AAAAAAAAAAFrEwAA7gIAACjN6O9CBts/ZN4kDi7Q4D/MMcc+vAAAAAAAAAABbBMAAO4CAAC2CB7iFf/aP9xpJ/yH4uA/TTLJPswAAAAAAAAAAW0TAADuAgAABWVKARv52j/7LSpuevbgP62yyj7MAAAAAAAAAAFuEwAA7gIAAFPBdiAg89o/FEctptEM4T8NM8w+2wAAAAAAAAABbxMAAO4CAAAcX5GZie/aP9GYMGLBJOE/bbPNPtsAAAAAAAAAAXATAADuAgAAox2jPyXt2j/dWzQm4j/hP62zzj7rAAAAAAAAAAFxEwAA7gIAAOT8qxLz69o/jlc4bptc4T8ttNA+6wAAAAAAAAABchMAAO4CAADk/KsS8+vaPzT9PEIefuE/TTTRPvoAAAAAAAAAAXMTAADuAgAA5PyrEvPr2j9+20GaOaHhP2200T76AAAAAAAAAAF0EwAA7gIAAOT8qxLz69o/b/JGdu3F4T+ttNI+CgEAAAAAAAABdRMAAO4CAADk/KsS8+vaP/+WTJye7uE/LbXUPgoBAAAAAAAAAXYTAADuAgAAa7u9uI7p2j+PO1LCTxfiP6211j4KAQAAAAAAAAF3EwAA7gIAAPB5z14q59o/GjVYrmVC4j9ONtk+GgEAAAAAAAABeBMAAO4CAABA1vt9L+HaP5+DXmDgb+I/DjfcPhoBAAAAAAAAAXkTAADuAgAACHQW95jd2j907mRUJ57iP4433j45AQAAAAAAAAF6EwAA7gIAAB5uXY8H1No/85FrzAbO4j+OOOI+OQEAAAAAAAABexMAAO4CAADyiJtUqMvaP8NRcoay/uI/rrnmPjkBAAAAAAAAAXwTAADuAgAA0SD9ZYC+2j8zn3mKWzPjP2+66T45AQAAAAAAAAF9EwAA7gIAACv6TNG8s9o/ouyAjgRo4z/vuus+SQEAAAAAAAABfhMAAO4CAADIsqUPx6faP7lyiBZGnuM/jzvuPkkBAAAAAAAAAX8TAADuAgAAZGv+TdGb2j/JTZBk7NbjP8877z5YAQAAAAAAAAGAEwAA7gIAAHtlReY/kto/hgyYcMYO5D9PPPE+WAEAAAAAAAABgRMAAO4CAAAYHp4kSobaP++unzrUReQ/jzzyPmgBAAAAAAAAAYITAADuAgAAqVnTFh1/2j8GNafCFXzkP8888z5oAQAAAAAAAAGDEwAA7gIAAPm1/zUiedo/HLuuSley5D8vvfQ+dwEAAAAAAAABhBMAAO4CAAC/Uxqvi3XaPzjstQw05uQ/jz32PncBAAAAAAAAAYUTAADuAgAARhIsVSdz2j8DAb2MRBnlP8899z6HAQAAAAAAAAGGEwAA7gIAAEYSLFUnc9o/LIjDwldI5T8QPvg+hwEAAAAAAAABhxMAAO4CAAA7lQgJ8HfaPwTzybaeduU/cL75PpcBAAAAAAAAAYgTAADuAgAAMBjlvLh82j850M9g6KDlP9A++z6XAQAAAAAAAAGJEwAA7gIAAJ/cr8rlg9o/ynTVhpnJ5T/wvvs+pgEAAAAAAAABihMAAO4CAADKwXEFRYzaP2LE2ubl7+U/ML/8PqYBAAAAAAAAAYsTAADuAgAALgkZxzqY2j8Bv9+AzRPmPxA//D62AQAAAAAAAAGMEwAA7gIAAJFQwIgwpNo/94Dklhw25j8QP/w+tgEAAAAAAAABjRMAAO4CAAD0l2dKJrDaP6LR6KQ6VeY/UD/9PrYBAAAAAAAAAY4TAADuAgAA0SD9ZYC+2j+iPu30JHXmP1A//T7GAQAAAAAAAAGPEwAA7gIAALCpkoHazNo/UzrxPN6R5j+QP/4+xgEAAAAAAAABkBMAAO4CAABKUx/KZtzaP7EZ9ULLreY/cL/9PuUBAAAAAAAAAZETAADuAgAAJty05cDq2j8WpPiCU8fmP5A//j7lAQAAAAAAAAGSEwAA7gIAAMSFQS5N+to/JxL8gA/g5j+wv/4+5QEAAAAAAAABkxMAAO4CAABeL8522QnbP5JH//oy9+Y/ML/8PuUBAAAAAAAAAZQTAADuAgAAgJdsZQEX2z9e7wErWQrnP1A//T70AQAAAAAAAAGVEwAA7gIAAFwgAoFbJds/MEIElRob5z/QPvs+9AEAAAAAAAABlhMAAO4CAAB9iKBvgzLbPwlABjl3Kec/8L77PgQCAAAAAAAAAZcTAADuAgAAI69QBEc92z+WzAfVojTnP3C++T4EAgAAAAAAAAGYEwAA7gIAAAy1CWzYRts/1ecIaZ085z9wvvk+FAIAAAAAAAABmRMAAO4CAAD0usLTaVDbP8HmCbvLQ+c/7733PhQCAAAAAAAAAZoTAADuAgAA9LrC02lQ2z/B5gm7y0PnP++99z4jAgAAAAAAAAGbEwAA7gIAABUjYcKRXds/tJAKR5VI5z/vvfc+IwIAAAAAAAABnBMAAO4CAAAVI2HCkV3bP7SQCkeVSOc/zz33PjMCAAAAAAAAAZ0TAADuAgAAu0kRV1Vo2z+t5QoN+krnP6+99j4zAgAAAAAAAAGeEwAA7gIAALtJEVdVaNs/reUKDfpK5z9PPfU+QwIAAAAAAAABnxMAAO4CAABjcMHrGHPbP1zJCsstSuc/77zzPkMCAAAAAAAAAaATAADuAgAAY3DB6xhz2z9cyQrLLUrnP4888j5SAgAAAAAAAAGhEwAA7gIAAAiXcYDcfds/tJAKR5VI5z/vu+8+UgIAAAAAAAABohMAAO4CAAAIl3GA3H3bP7SQCkeVSOc/b7vtPmICAAAAAAAAAaMTAADuAgAACJdxgNx92z+0kApHlUjnP++66z5iAgAAAAAAAAGkEwAA7gIAAOcfB5w2jNs/FQMK/ZdE5z+POuo+cQIAAAAAAAABpRMAAO4CAADnHwecNozbPxUDCv2XROc/DzroPnECAAAAAAAAAaYTAADuAgAA5x8HnDaM2z8VAwr9l0TnP6655j5xAgAAAAAAAAGnEwAA7gIAAI1GtzD6lts/yJEJ9WZB5z9uueU+gQIAAAAAAAABqBMAAO4CAACNRrcw+pbbP8iRCfVmQec/brnlPoECAAAAAAAAAakTAADuAgAAjUa3MPqW2z/IkQn1ZkHnP2655T6gAgAAAAAAAAGqEwAA7gIAAI1GtzD6lts/yJEJ9WZB5z9uueU+oAIAAAAAAAABqxMAAO4CAAB0THCYi6DbPwitColhSec/brnlPqACAAAAAAAAAawTAADuAgAAdExwmIug2z8IrQqJYUnnP2655T6wAgAAAAAAAAGtEwAA7gIAADJtZ8W9ods/7AAMofRS5z+OOeY+sAIAAAAAAAABrhMAAO4CAAAybWfFvaHbP+wADKH0Uuc/jjnmPrACAAAAAAAAAa8TAADuAgAAMm1nxb2h2z95jQ09IF7nP6655j7AAgAAAAAAAAGwEwAA7gIAADJtZ8W9ods/eY0NPSBe5z+uueY+wAIAAAAAAAABsRMAAO4CAAB0THCYi6DbP7H9Dpd/aOc/zjnnPs8CAAAAAAAAAbITAADuAgAAdExwmIug2z+x/Q6Xf2jnP6655j7PAgAAAAAAAAGzEwAA7gIAADJtZ8W9ods/PooQM6tz5z/OOec+3wIAAAAAAAABtBMAAO4CAAAybWfFvaHbPz6KEDOrc+c/zjnnPt8CAAAAAAAAAbUTAADuAgAArq5VHyKk2z/KFhLP1n7nP8455z7uAgAAAAAAAAG2EwAA7gIAAK6uVR8ipNs/yhYSz9Z+5z+uueY+7gIAAAAAAAABtxMAAO4CAADlEDumuKfbP1D4EzFnjOc/TjnlPv4CAAAAAAAAAbgTAADuAgAAHHMgLU+r2z+QExXFYZTnP2644T7+AgAAAAAAAAG5EwAA7gIAAJW0Doezrds/0C4WWVyc5z/utts+DgMAAAAAAAABuhMAAO4CAACLN+s6fLLbP6/XFzdUqOc/jTTSPg4DAAAAAAAAAbsTAADuAgAABHnZlOC02z+a1hiJgq/nP2ywwT4dAwAAAAAAAAG8EwAA7gIAAO1+kvxxvts/zZsaqUa85z/qqac+HQMAAAAAAAABvRMAAO4CAACgImbdbMTbP2DTG38Nxec/TzppPh0DAAAAAAAAAb4TAADuAgAARkkWcjDP2z+g7hwTCM3nP5A//j0tAwAAAAAAAAG/EwAA7gIAAGextGBY3Ns/5rQd4Z3S5z8MMMA8LQMAAAAAAAABwBMAAO4CAADL+FsiTujbP98JHqcC1ec/CCCAOj0DAAAAAAAAAcETAADuAgAAikt6zkFu3D9f/KY+fXrkPw00UDwAAAAAAAAAAAHCEwAA7gIAAIpLes5Bbtw/X/ymPn165D8IIAA9EAAAAAAAAAABwxMAAO4CAACKS3rOQW7cP1/8pj59euQ/DTJIPRAAAAAAAAAAAcQTAADuAgAAikt6zkFu3D9f/KY+fXrkP4ghhj0gAAAAAAAAAAHFEwAA7gIAAIpLes5Bbtw/X/ymPn165D8KKaQ9IAAAAAAAAAABxhMAAO4CAACKS3rOQW7cP1/8pj59euQ/jC++PS8AAAAAAAAAAccTAADuAgAAikt6zkFu3D9f/KY+fXrkP4011j0vAAAAAAAAAAHIEwAA7gIAAGfUD+qbfNw/v26m9H925D8PO+w9PwAAAAAAAAAByRMAAO4CAABn1A/qm3zcP79upvR/duQ/kD/+PT8AAAAAAAAAAcoTAADuAgAADPu/fl+H3D/GGaYuG3TkP0ghBT5OAAAAAAAAAAHLEwAA7gIAAAz7v35fh9w/xhmmLht05D/JIgs+TgAAAAAAAAABzBMAAO4CAADrg1WauZXcP8zEpWi2ceQ/CSQQPk4AAAAAAAAAAc0TAADuAgAA64NVmrmV3D/MxKVotnHkP8klFz5eAAAAAAAAAAHOEwAA7gIAAHqwvpYOqtw/zMSlaLZx5D9KJx0+XgAAAAAAAAABzxMAAO4CAACbGF2FNrfcP8zEpWi2ceQ/SiklPm4AAAAAAAAAAdATAADuAgAAuoD7c17E3D8f4aWqgnLkP8sqKz5uAAAAAAAAAAHREwAA7gIAAJoJkY+40tw/xhmmLht05D/LLDM+fQAAAAAAAAAB0hMAAO4CAAB3kiarEuHcP2xSprKzdeQ/zC47Pn0AAAAAAAAAAdMTAADuAgAAVhu8xmzv3D+/bqb0f3bkP0wwQT6NAAAAAAAAAAHUEwAA7gIAAK7lPzwrAN0/ZqemeBh45D/MMUc+jQAAAAAAAAAB1RMAAO4CAAADsMOx6RDdP7jDprrkeOQ/TTNNPp0AAAAAAAAAAdYTAADuAgAAW3pHJ6gh3T9f/KY+fXrkP400Uj6sAAAAAAAAAAHXEwAA7gIAAH3i5RXQLt0/shingEl75D9NNVU+rAAAAAAAAAAB2BMAAO4CAADVrGmLjj/dP/+Jp4h6fuQ/TjZZPqwAAAAAAAAAAdkTAADuAgAAcFb20xpP3T9SpqfKRn/kP842Wz68AAAAAAAAAAHaEwAA7gIAAIZBcXYLYd0/TPunkKuB5D8ON1w+vAAAAAAAAAAB2xMAAO4CAACaLOwY/HLdP5dsqJjchOQ/jjdePssAAAAAAAAAAdwTAADuAgAAsBdnu+yE3T/k3aigDYjkP443Xj7LAAAAAAAAAAHdEwAA7gIAAMQC4l3dlt0/hGup6gqM5D+ON14+2wAAAAAAAAAB3hMAAO4CAADa7VwAzqjdPyT5qTQIkOQ/TjddPtsAAAAAAAAAAd8TAADuAgAAJDu9KVW+3T8Xo6rA0ZTkPw43XD7rAAAAAAAAAAHgEwAA7gIAAPhGL/l30d0/tjCrCs+Y5D8ONlg+6wAAAAAAAAAB4RMAAO4CAABElI8i/+bdP1e+q1TMnOQ/jTRSPvoAAAAAAAAAAeITAADuAgAAGKAB8iH63T+jL6xc/Z/kP8wxRz76AAAAAAAAAAHjEwAA7gIAAGLtYRupD94/8KCsZC6j5D/LLDM++gAAAAAAAAAB5BMAAO4CAAA2+dPqyyLeP5fZrOjGpOQ/CSUUPgoBAAAAAAAAAeUTAADuAgAAgEY0FFM43j9Dvaym+qPkP4oooj0KAQAAAAAAAAHmEwAA7gIAAEjVgpc+UN4/PBKtbF+m5D8MMMA7GgEAAAAAAAAB5xMAAO4CAABewP05L2LeP+r1rCqTpeQ/CCCAOhoBAAAAAAAAAegTAADuAgAAGbY14RLZ4D/uDbG0GMPkPwgggDoAAAAAAAAAAAHpEwAA7gIAAHz93KII5eA/52Kxen3F5D8NM0w9IAAAAAAAAAAB6hMAAO4CAAB8/dyiCOXgP+disXp9xeQ/yCADPiAAAAAAAAAAAesTAADuAgAAB3Ma9ADu4D+Om7H+FcfkP4opJj4gAAAAAAAAAAHsEwAA7gIAALkW7tT78+A/2wyyBkfK5D/MMUc+IAAAAAAAAAAB7RMAAO4CAABqusG19vngP9RhssyrzOQ/DjlkPi8AAAAAAAAAAe4TAADuAgAAe+4QrYoA4T9z77IWqdDkP5A/fj4vAAAAAAAAAAHvEwAA7gIAAOmy27q3B+E/wGCzHtrT5D/poos+PwAAAAAAAAAB8BMAAO4CAAAVmJ31FhDhPwcntOxv2eQ/ySWXPj8AAAAAAAAAAfETAADuAgAA4uzjGd0X4T/50LR4Od7kPyqooD5OAAAAAAAAAAHyEwAA7gIAAMvynIFuIeE/krO1iJvk5D+LKqo+TgAAAAAAAAAB8xMAAO4CAABXaNrSZirhPyyWtpj96uQ/yyyzPl4AAAAAAAAAAfQTAADuAgAAWx8GfsM14T+/zbduxPPkP2yvvT5eAAAAAAAAAAH1EwAA7gIAAKK1OvztP+E/V7C4fib65D+sscY+bgAAAAAAAAAB9hMAAO4CAADEHdnqFU3hP5EgutiFBOU/TTTRPm4AAAAAAAAAAfcTAADuAgAAhfX7wqRZ4T/QO7tsgAzlP2622T59AAAAAAAAAAH4EwAA7gIAAMIODfWXaOE/EFe8AHsU5T+uuOI+fQAAAAAAAAAB+RMAAO4CAAD+Jx4ni3fhP/xVvVKpG+U/r7rqPo0AAAAAAAAAAfoTAADuAgAAExOZyXuJ4T/hqb5qPCXlP0888T6dAAAAAAAAAAH7EwAA7gIAACj+E2xsm+E/fIy/ep4r5T/vvfc+nQAAAAAAAAAB/BMAAO4CAAC3Kn1owa/hP8BSwEg0MeU/ML/8Pp0AAAAAAAAAAf0TAADuAgAAR1fmZBbE4T+0/MDU/TXlPxhgAD+sAAAAAAAAAAH+EwAA7gIAADUUy3cE2eE/AW7B3C455T9ooAE/rAAAAAAAAAAB/xMAAO4CAADFQDR0We3hP6emwWDHOuU/qKACP7wAAAAAAAAAAQAUAADuAgAAsv0Yh0cC4j/6wsGikzvlP9hgAz+8AAAAAAAAAAEBFAAA7gIAAP9KebDOF+I/p6bBYMc65T8IIQQ/ywAAAAAAAAABAhQAAO4CAAAv52aWiiviPwFuwdwuOeU/KKEEP8sAAAAAAAAAAQMUAADuAgAARdLhOHs94j+0/MDU/TXlPxhhBD/OAAAAAAAAAAEEFAAA7gIAAJ2cZa45TuI/wFLASDQx5T+44AI/zgAAAAAAAAABBRQAAO4CAACW1m0NX17iP3Thv0ADLuU/CCAAP84AAAAAAAAAAQYUAADuAgAAV66Q5e1q4j8vG79ybSjlP2+99T7eAAAAAAAAAAEHFAAA7gIAALv1N6fjduI/Nca+rAgm5T8OOeQ+3gAAAAAAAAABCBQAAO4CAABGa3X423/iP0jHvVraHuU/jTLKPu0AAAAAAAAAAQkUAADuAgAAE8C7HKKH4j/8Vb1SqRvlP0oooT7tAAAAAAAAAAEKFAAA7gIAABPAuxyih+I//FW9Uqkb5T9NNFE+DQEAAAAAAAABCxQAAO4CAADFY4/9nI3iPxytu3SxD+U/jTLKPQ0BAAAAAAAAAQwUAADuAgAAxWOP/ZyN4j8crbt0sQ/lPwgggDoNAQAAAAAAAAENFAAA7gIAAAGSK8btR90/RaHG+q5e5T8IIIA6AAAAAAAAAAABDhQAAO4CAAAUfaZo3lndP30RyFQOaeU/CikkPRAAAAAAAAAAAQ8UAADuAgAAFH2maN5Z3T99EchUDmnlP4ghBj4QAAAAAAAAAAEQFAAA7gIAAKSpD2Uzbt0/EUnJKtVx5T+OOWY+IAAAAAAAAAABERQAAO4CAADQjtGfknbdP6KAygCceuU/6KGHPiAAAAAAAAAAARIUAADuAgAANNZ4YYiC3T9CDstKmX7lP2qmmT4vAAAAAAAAAAETFAAA7gIAAErB8wN5lN0/ginM3pOG5T9LKqk+LwAAAAAAAAABFBQAAO4CAABerG6maabdPyK3zCiRiuU/DC64Pj8AAAAAAAAAARUUAADuAgAAJDu9KVW+3T9i0s28i5LlP0wxxT4/AAAAAAAAAAEWFAAA7gIAAKjqAtpy190/rUPOxLyV5T8NNNA+TwAAAAAAAAABFxQAAO4CAABk/C0RJ/TdP0gmz9QenOU/LrbYPk8AAAAAAAAAARgUAADuAgAAVnA+z3EU3j9Be8+ag57lP+633z5eAAAAAAAAAAEZFAAA7gIAAMYlPecgN94/OdDPYOig5T8uueQ+XgAAAAAAAAABGhQAAO4CAADw+zIsAlveP43sz6K0oeU/DzroPm4AAAAAAAAAARsUAADuAgAAkhMXy0eB3j/hCNDkgKLlP6+66j5uAAAAAAAAAAEcFAAA7gIAAHoKBD1bpt4/MyXQJk2j5T/vuus+fQAAAAAAAAABHRQAAO4CAAAgIujboMzeP+EI0OSAouU/L7vsPn0AAAAAAAAAAR4UAADuAgAABhnVTbTx3j/hCNDkgKLlPy+77D59AAAAAAAAAAEfFAAA7gIAADLvypKVFd8/jezPorSh5T/vuus+nQAAAAAAAAABIBQAAO4CAACepMmqRDjfP43sz6K0oeU/TzrpPp0AAAAAAAAAASEUAADuAgAAkBjaaI9Y3z/os88eHKDlP8444z6dAAAAAAAAAAEiFAAA7gIAAISM6ibaeN8/6LPPHhyg5T8ONtg+rAAAAAAAAAABIxQAAO4CAACCfR4xXJTfP0gmz9QenOU/TDHFPqwAAAAAAAAAASQUAADuAgAAPI9JaBCx3z9IJs/UHpzlPyqppD6sAAAAAAAAAAElFAAA7gIAAIBfhkVgy98/TtHODrqZ5T9OOGE+vAAAAAAAAAABJhQAAO4CAABG7tTIS+PfP61DzsS8leU/jzvuPbwAAAAAAAAAAScUAADuAgAADH0jTDf73z8IC85AJJTlPw88cDzMAAAAAAAAAAEoFAAA7gIAALzpDBAppd4/kHHYfCTf5T8IIIA6AAAAAAAAAAABKRQAAO4CAADeUav+ULLeP+o42PiL3eU/CSQQPBAAAAAAAAAAASoUAADuAgAAgnhbkxS93j/jjdi+8N/lP4wuuj0QAAAAAAAAAAErFAAA7gIAAIJ4W5MUvd4/443YvvDf5T/LKy8+HwAAAAAAAAABLBQAAO4CAADaQt8I083eP/Hj1zIn2+U/DTVUPh8AAAAAAAAAAS0UAADuAgAAhGmPnZbY3j9CANh089vlPw87bD4vAAAAAAAAAAEuFAAA7gIAACiQPzJa494/ncfX8Fra5T+ooII+LwAAAAAAAAABLxQAAO4CAADCOcx65vLeP/Hj1zIn2+U/ySOPPj8AAAAAAAAAATAUAADuAgAAosJhlkAB3z+dx9fwWtrlP+qmmz4/AAAAAAAAAAExFAAA7gIAAOwPwr/HFt8/lhzYtr/c5T/qqac+TgAAAAAAAAABMhQAAO4CAABG2kU1hiffP+o42PiL3eU/yyyzPk4AAAAAAAAAATMUAADuAgAAUEidiz8+3z83qtgAveDlP4wvvj5eAAAAAAAAAAE0FAAA7gIAABjX6w4rVt8/3eLYhFXi5T8tssg+XgAAAAAAAAABNRQAAO4CAAAKS/zMdXbfP35w2c5S5uU/rbTSPm4AAAAAAAAAATYUAADuAgAAQJ4VXo6V3z92xdmUt+jlP+622z5uAAAAAAAAAAE3FAAA7gIAAGp0C6Nvud8/wzbanOjr5T8OOeQ+bgAAAAAAAAABOBQAAO4CAACSSgHoUN3fP72L2mJN7uU/zzrrPn0AAAAAAAAAATkUAADuAgAAVBNYymEF4D+24NoosvDlP0888T6NAAAAAAAAAAE6FAAA7gIAAF2BryAbHOA/WxnbrEry5T+PPfY+jQAAAAAAAAABOxQAAO4CAAA/wXDn0TXgP6812+4W8+U/sL76PpwAAAAAAAAAATwUAADuAgAAgJGtxCFQ4D+vNdvuFvPlP5A//j6cAAAAAAAAAAE9FAAA7gIAAN0SXeU8bOA/A1LbMOPz5T8IIAA/rAAAAAAAAAABPhQAAO4CAACZJIgc8YjgP1sZ26xK8uU/aKABP6wAAAAAAAAAAT8UAADuAgAAcOcll3Cn4D9bGdusSvLlP7jgAj+sAAAAAAAAAAFAFAAA7gIAAAPLuj4ix+A/tuDaKLLw5T8ooQQ/vAAAAAAAAAABQRQAAO4CAAD3Psv8bOfgPw6o2qQZ7+U/eOEFP7wAAAAAAAAAAUIUAADuAgAAiiJgpB4H4T9pb9ogge3lP8ghBz/NAAAAAAAAAAFDFAAA7gIAAJpH46U0KeE/wzbanOjr5T8pogg/zQAAAAAAAAABRBQAAO4CAADqS296GErhPx3+2RhQ6uU/eeIJP90AAAAAAAAAAUUUAADuAgAA+XDyey5s4T92xdmUt+jlP9liCz/dAAAAAAAAAAFGFAAA7gIAAAmWdX1EjuE/KlTZjIbl5T8ZYww/7QAAAAAAAAABRxQAAO4CAAAybGvCJbLhPzH/2MYh4+U/WWMNP+0AAAAAAAAAAUgUAADuAgAA4gBzraLT4T+Qcdh8JN/lP3njDT/8AAAAAAAAAAFJFAAA7gIAANR0g2vt8+E/8ePXMifb5T+pow4//AAAAAAAAAABShQAAO4CAAAmeQ9A0RTiP/4516Zd1uU/2WMPPwwBAAAAAAAAAUsUAADuAgAAuVyk54I04j8KkNYalNHlP/njDz8MAQAAAAAAAAFMFAAA7gIAADOPxktpUuI/xMnVTP7L5T8ppBA/GwEAAAAAAAABTRQAAO4CAABNMW2Ztm/iP34D1X5oxuU/WWQRPxsBAAAAAAAAAU4UAADuAgAA7ZEljZ+K4j/mINRuBsDlP4kkEj8rAQAAAAAAAAFPFAAA7gIAAIzy3YCIpeI/n1rToHC65T+ZZBI/KwEAAAAAAAABUBQAAO4CAACxEagaDb7iPwV40pAOtOU/ySQTPzsBAAAAAAAAAVEUAADuAgAAun//cMbU4j8TztEERa/lP9lkEz87AQAAAAAAAAFSFAAA7gIAAKk85IO06eI/ISTReHuq5T/ppBM/SgEAAAAAAAABUxQAAO4CAAC+J18mpfviPy560OyxpeU/6aQTP0oBAAAAAAAAAVQUAADuAgAAuGFnhcoL4z+N7M+itKHlP/nkEz9aAQAAAAAAAAFVFAAA7gIAAHk5il1ZGOM/lJfP3E+f5T/55BM/WgEAAAAAAAABVhQAAO4CAAB+8LUItiPjP0gmz9QenOU/+eQTP2oBAAAAAAAAAVcUAADuAgAAS0X8LHwr4z9O0c4OupnlPwklFD9qAQAAAAAAAAFYFAAA7gIAAEDI2OBEMOM/+rTOzO2Y5T8JJRQ/agEAAAAAAAABWRQAAO4CAABAyNjgRDDjP/q0zsztmOU/GWUUP4kBAAAAAAAAAVoUAADuAgAAQMjY4EQw4z/6tM7M7ZjlPymlFD+JAQAAAAAAAAFbFAAA7gIAAEDI2OBEMOM/+rTOzO2Y5T8ppRQ/iQEAAAAAAAABXBQAAO4CAABbeUskEDLjP24ozTDCjeU/KaUUP4kBAAAAAAAAAV0UAADuAgAAZ/ZucEct4z+CKczek4blP0klFT+YAQAAAAAAAAFeFAAA7gIAALZSm49MJ+M/8PHKCM195T855RQ/mAEAAAAAAAABXxQAAO4CAABHjtCBHyDjP70syegIceU/OeUUP6gBAAAAAAAAAWAUAADuAgAAeTmKXVkY4z/lLsdErGLlPymlFD+oAQAAAAAAAAFhFAAA7gIAAO/DTAxhD+M/GYfEFIZP5T8ZZRQ/uAEAAAAAAAABYhQAAO4CAADC3orRAQfjP/rCwaKTO+U/+eQTP7gBAAAAAAAAAWMUAADuAgAA9olErTv/4j88cb7moyPlP+mkEz/HAQAAAAAAAAFkFAAA7gIAACg1/oh19+I/3ZG64LYH5T/JJBM/xwEAAAAAAAABZRQAAO4CAAC4cDN7SPDiP3+yttrJ6+Q/iSQSP9cBAAAAAAAAAWYUAADuAgAAB81fmk3q4j8nfrIOeM3kP3nkET/XAQAAAAAAAAFnFAAA7gIAALW5B9Dr5OI/KBGuvo2t5D855BA/5wEAAAAAAAABaBQAAO4CAAAex6YyvODiP9eHqSzXjOQ/GWQQP+cBAAAAAAAAAWkUAADuAgAAKUTKfvPb4j8z4qRYVGvkP9ljDz/2AQAAAAAAAAFqFAAA7gIAADbB7coq1+I/h5GgSjZM5D+ZYw4/9gEAAAAAAAABaxQAAO4CAABAPhEXYtLiP9eVnAJ9L+Q/SSMNPwYCAAAAAAAAAWwUAADuAgAATbs0Y5nN4j/FJ5kEwRbkPxljDD8GAgAAAAAAAAFtFAAA7gIAAJoXYYKex+I/WvKVip3/4z/JIgs/FQIAAAAAAAABbhQAAO4CAACK4xGLCsHiP45Kk1p37OM/iSIKPxUCAAAAAAAAAW8UAADuAgAAXv5PUKu44j9iMJF0Tt3jP2miCT8VAgAAAAAAAAFwFAAA7gIAANKIEv+yr+I/goePllbR4z854gg/JQIAAAAAAAABcRQAAO4CAABwQWs9vaPiP0JsjgJcyeM/KaIIPyUCAAAAAAAAAXIUAADuAgAA8EhROPyV4j9Rwo12ksTjPwkiCD81AgAAAAAAAAFzFAAA7gIAAPcOSdnWheI/BFGNbmHB4z/YYQc/NQIAAAAAAAABdBQAAO4CAADjI8425nPiPwRRjW5hweM/qKEGP0QCAAAAAAAAAXUUAADuAgAAltZtDV9e4j9Rwo12ksTjP1hhBT9EAgAAAAAAAAF2FAAA7gIAAOz4kc0+SOI/nTOOfsPH4z8YYQQ/VAIAAAAAAAABdxQAAO4CAAAIudAGiC7iP+L5jkxZzeM/qKACP1QCAAAAAAAAAXgUAADuAgAAalgYE58T4j993I9cu9PjP0ggAT9kAgAAAAAAAAF5FAAA7gIAAK1G7dvq9uE/aduQruna4z9wv/0+ZAIAAAAAAAABehQAAO4CAACTpEaOndnhP6j2kULk4uM/kD76PnMCAAAAAAAAAXsUAADuAgAAegKgQFC84T+V9ZKUEurjP2+99T5zAgAAAAAAAAF8FAAA7gIAAF9g+fICn+E/1BCUKA3y4z9PPPE+gwIAAAAAAAABfRQAAO4CAACInVt4g4DhP23zlDhv+OM/DzvsPoMCAAAAAAAAAX4UAADuAgAAzYswQc9j4T+tDpbMaQDkP6655j6SAgAAAAAAAAF/FAAA7gIAAM+a/DZNSOE/RvGW3MsG5D+OOOI+kgIAAAAAAAABgBQAAO4CAADsWjtwli7hPzLwly76DeQ/LrfcPqICAAAAAAAAAYEUAADuAgAACht6qd8U4T8lmpi6wxLkPy622D6iAgAAAAAAAAGCFAAA7gIAAAGtIlMm/uA/F0SZRo0X5D8NNdQ+sgIAAAAAAAABgxQAAO4CAAD3Psv8bOfgP2W1mU6+GuQ/jTTSPrICAAAAAAAAAYQUAADuAgAAJTNZLUrU4D9XX5rahx/kP+2zzz7BAgAAAAAAAAGFFAAA7gIAALG3YnTAweA/pdCa4rgi5D/NM88+wQIAAAAAAAABhhQAAO4CAAAWDtYrNLLgP54lm6gdJeQ/rbPOPs8CAAAAAAAAAYcUAADuAgAAOYVAENqj4D+XeptugifkP80zzz7PAgAAAAAAAAGIFAAA7gIAADPOFGV9mOA/PbOb8hop5D/ts88+zwIAAAAAAAABiRQAAO4CAABKyFv9647gPzcInLh/K+Q/7bPPPt8CAAAAAAAAAYoUAADuAgAA2gOR776H4D+KJJz6SyzkPy200D7fAgAAAAAAAAGLFAAA7gIAAIjwOCVdguA/3UCcPBgt5D9NNNE+7gIAAAAAAAABjBQAAO4CAACI8DglXYLgP91AnDwYLeQ/bbTRPu4CAAAAAAAAAY0UAADuAgAAiPA4JV2C4D/dQJw8GC3kP4000j4NAwAAAAAAAAGOFAAA7gIAANdMZURifOA/IwedCq4y5D+ttNI+DQMAAAAAAAABjxQAAO4CAADXTGVEYnzgPyMHnQquMuQ/rbTSPg0DAAAAAAAAAZAUAADuAgAAk21ccZR94D8JW54iQTzkP6200j4NAwAAAAAAAAGRFAAA7gIAAFGOU57GfuA/9lmfdG9D5D/ttNM+HQMAAAAAAAABkhQAAO4CAABRjlOexn7gP9utoIwCTeQ/zTTTPh0DAAAAAAAAAZMUAADuAgAAUY5TnsZ+4D+7VqJq+ljkPw011D4tAwAAAAAAAAGUFAAA7gIAAJNtXHGUfeA/k1SkDldn5D8NNdQ+LQMAAAAAAAABlRQAAO4CAAAaLG4XMHvgP2xSprKzdeQ/TTXVPjwDAAAAAAAAAZYUAADuAgAAJamRY2d24D+XbKiY3ITkP2211T48AwAAAAAAAAGXFAAA7gIAANKVOZkFceA/Hk6q+myS5D+ttdY+TAMAAAAAAAABmBQAAO4CAAAFQfN0P2ngP/z2q9hknuQ/zTXXPkwDAAAAAAAAAZkUAADuAgAA2VsxOuBg4D/jSq3w96fkPw422D5cAwAAAAAAAAGaFAAA7gIAAO9VeNJOV+A/fC2uAFqu5D8uttg+XAMAAAAAAAABmxQAAO4CAABJL8g9i0zgPyJmroTyr+Q/LrbYPmsDAAAAAAAAAZwUAADuAgAARHicki5B4D8iZq6E8q/kP0422T5rAwAAAAAAAAGdFAAA7gIAAIOgebqfNOA/1vStfMGs5D9uttk+ewMAAAAAAAABnhQAAO4CAABhONvLdyfgP5Aura4rp+Q/jjbaPnsDAAAAAAAAAZ8UAADuAgAAhK9FsB0Z4D/3S6yeyaDkP2622T57AwAAAAAAAAGgFAAA7gIAAOkFuWeRCeA/XGmrjmea5D9uttk+igMAAAAAAAABoRQAAO4CAADgl2ER2PLfP8SGqn4FlOQ/TjbZPooDAAAAAAAAAaIUAADuAgAAcOJi+SjQ3z9+wKmwb47kPw422D6qAwAAAAAAAAGjFAAA7gIAAIzrdYcVq98/14epLNeM5D8ONtg+qgMAAAAAAAABpBQAAO4CAAAos5q7nYPfPzJPqag+i+Q/zTXXPqoDAAAAAAAAAaUUAADuAgAAyHq/7yVc3z8yT6moPovkP8011z65AwAAAAAAAAGmFAAA7gIAAOoA9slJMt8/JPmpNAiQ5D+ttdY+uQMAAAAAAAABpxQAAO4CAACURT5KCQbfPx5OqvpskuQ/rbXWPrkDAAAAAAAAAagUAADuAgAAPoqGysjZ3j9jFKvIApjkP4011j7JAwAAAAAAAAGpFAAA7gIAAKbvxXe6rt4//Par2GSe5D+NNdY+yQMAAAAAAAABqhQAAO4CAABQNA74eYLeP5fZrOjGpOQ/jTXWPtkDAAAAAAAAAasUAADuAgAAuJlNpWtX3j/cn622XKrkP6211j7ZAwAAAAAAAAGsFAAA7gIAANwfhH+PLd4/doKuxr6w5D+NNdY+6AMAAAAAAAABrRQAAO4CAAC8xrGG5QTePw9lr9Ygt+Q/jTXWPugDAAAAAAAAAa4UAADuAgAAnm3fjTvc3T+nR7Dmgr3kP4011j74AwAAAAAAAAGvFAAA7gIAAHSX6UhauN0/QSqx9uTD5D+NNdY++AMAAAAAAAABsBQAAO4CAABKwfMDeZTdP4fwscR6yeQ/jTXWPgcEAAAAAAAAAbEUAADuAgAAmizsGPxy3T/NtrKSEM/kP0011T4HBAAAAAAAAAGyFAAA7gIAAOqX5C1/Ud0/bESz3A3T5D8ttdQ+FwQAAAAAAAABsxQAAO4CAADrprAj/TXdPwzSsyYL1+Q/DTXUPhcEAAAAAAAAAbQUAADuAgAAq9ZzRq0b3T8HJ7Tsb9nkPw011D4nBAAAAAAAAAG1FAAA7gIAAKBoHPDzBN0/U5i09KDc5D/ttNM+JwQAAAAAAAABthQAAO4CAACY+sSZOu7cP1OYtPSg3OQ/rbTSPjYEAAAAAAAAAbcUAADuAgAAPzBBJHzd3D/50LR4Od7kP4000j42BAAAAAAAAAG4FAAA7gIAAGKnqwgiz9w/U5i09KDc5D9ttNE+NgQAAAAAAAABuRQAAO4CAAC6gPtzXsTcP1OYtPSg3OQ/jTTSPkYEAAAAAAAAAboUAADuAgAAuoD7c17E3D9TmLT0oNzkP2200T5GBAAAAAAAAAG7FAAA7gIAAJsYXYU2t9w/AHy0stTb5D9ttNE+ZQQAAAAAAAABvBQAAO4CAACbGF2FNrfcPwB8tLLU2+Q/bbTRPmUEAAAAAAAAAb0UAADuAgAAmxhdhTa33D8AfLSy1NvkP2200T5lBAAAAAAAAAG+FAAA7gIAAJsYXYU2t9w/AHy0stTb5D9NNNE+dQQAAAAAAAABvxQAAO4CAACnlYDRbbLcP+x6tQQD4+Q/bbTRPnUEAAAAAAAAAcAUAADuAgAAp5WA0W2y3D/serUEA+PkP2200T51BAAAAAAAAAHBFAAA7gIAANN6QgzNutw/0c62HJbs5D9ttNE+hAQAAAAAAAABwhQAAO4CAADTekIMzbrcP9HOthyW7OQ/jTTSPoQEAAAAAAAAAcMUAADuAgAAsAPYJyfJ3D9XsLh+JvrkP4000j6UBAAAAAAAAAHEFAAA7gIAABNLf+kc1dw/l8u5EiEC5T/NNNM+lAQAAAAAAAABxRQAAO4CAAD8UDhRrt7cPykDu+jnCuU/7bTTPqQEAAAAAAAAAcYUAADuAgAAmPrEmTru3D8QV7wAexTlPy211D6kBAAAAAAAAAHHFAAA7gIAAHSDWrWU/Nw/7/+93nIg5T9NNdU+swQAAAAAAAAByBQAAO4CAAARLef9IAzdP3Thv0ADLuU/jTXWPrMEAAAAAAAAAckUAADuAgAAoVlQ+nUg3T/6wsGikzvlP6200j7DBAAAAAAAAAHKFAAA7gIAAC2GufbKNN0/ck7EkO1N5T9NMsk+wwQAAAAAAAAByxQAAO4CAAABkivG7UfdP0WhxvquXuU/Sy21PtMEAAAAAAAAAcwUAADuAgAAyCB6Sdlf3T8RSckq1XHlP+iggz7TBAAAAAAAAAHNFAAA7gIAAEzQv/n2eN0/1kXMIGCH5T/KKCM+4gQAAAAAAAABzhQAAO4CAADOfwWqFJLdP/QJz5JSm+U/ED54PeIEAAAAAAAAAc8UAADuAgAAipEw4ciu3T+5BtKI3bDlPwgggDryBAAAAAAAAAHQFAAA7gIAAHgWL9QVeOI/ohdrzrgk1D8JJBA8AAAAAAAAAAAB0RQAAO4CAACJSn7LqX7iP8gZaSpcFtQ/DjjgPBAAAAAAAAAAAdIUAADuAgAAiUp+y6l+4j/IGWkqXBbUPwssMD0QAAAAAAAAAAHTFAAA7gIAAFafxO9vhuI//HFm+jUD1D8PPHA9IAAAAAAAAAAB1BQAAO4CAAAIQ5jQaoziP3DlZF4K+NM/CiecPSAAAAAAAAAAAdUUAADuAgAAWlbwmsyR4j+MkWNGd+7TPwwxxD0vAAAAAAAAAAHWFAAA7gIAAGyKP5JgmOI/AAViqkvj0z+PPPI9LwAAAAAAAAAB1xQAAO4CAAAdLhNzW57iP84/YIqH1tM/iSQSPj8AAAAAAAAAAdgUAADuAgAAjPLdgIil4j9As17uW8vTP0srLT4/AAAAAAAAAAHZFAAA7gIAALfXn7vnreI/wnxcxma70z8NMkg+PwAAAAAAAAAB2hQAAO4CAACh3VgjebfiP+h+WiIKrdM/DjlkPlsAAAAAAAAAAdsUAADuAgAARwQJuDzC4j9qSFj6FJ3TP9A/fz5bAAAAAAAAAAHcFAAA7gIAAMb8Ir39z+I/7BFW0h+N0z9JI40+WwAAAAAAAAAB3RQAAO4CAAACFjTv8N7iP3gxUx5heNM/iiaaPmsAAAAAAAAAAd4UAADuAgAAFwGvkeHw4j/6+lD2a2jTP2qppT5rAAAAAAAAAAHfFAAA7gIAAEidnHedBOM/OqlNOnxQ0z8LLLA+awAAAAAAAAAB4BQAAO4CAABSC/TNVhvjPySQSgIlOtM/bK65PnoAAAAAAAAAAeEUAADuAgAAGJpCUUIz4z++BUfCnCDTP4wwwj56AAAAAAAAAAHiFAAA7gIAABiLdlvETuM/DgpDeuMD0z+NMso+igAAAAAAAAAB4xQAAO4CAAB0DCZ832rjPxCdPir549I/jTTSPooAAAAAAAAAAeQUAADuAgAAS8/D9l6J4z9coTriP8fSP0422T6aAAAAAAAAAAHlFAAA7gIAAN+yWJ4QqeM/bIo1Boyi0j/ON98+mgAAAAAAAAAB5hQAAO4CAADt19ufJsvjP3pzMCrYfdI/LrnkPqkAAAAAAAAAAecUAADuAgAAuh1Wzm7u4z+KXCtOJFnSP6+66j6pAAAAAAAAAAHoFAAA7gIAAKEUQ0CCE+Q/TNQlaj8x0j/vu+8+uQAAAAAAAAAB6RQAAO4CAACHCzCylTjkP8LaH34pBtI/b731PrkAAAAAAAAAAeoUAADuAgAALCMUUdte5D/eGRoWrNzRP5A++j7IAAAAAAAAAAHrFAAA7gIAAI5b7xxThuQ/rucTpv2v0T/wv/8+yAAAAAAAAAAB7BQAAO4CAADvk8royq3kP3y1DTZPg9E/iCACP9gAAAAAAAAAAe0UAADuAgAA8zsqnqnU5D8AEge+b1PRPxhhBD/YAAAAAAAAAAHuFAAA7gIAAPbjiVOI++Q/KKcAyigl0T+IIQY/6AAAAAAAAAAB7xQAAO4CAAA8a/LbNCHlP6wD+lFJ9dA/CSIIP+gAAAAAAAAAAfAUAADuAgAAPxNSkRNI5T8uYPPZacXQP1liCT/3AAAAAAAAAAHxFAAA7gIAAOMqNjBZbuU/DITs3fGT0D+ZYgo/9wAAAAAAAAAB8hQAAO4CAAApsp64BZTlP47g5WUSZNA/ueIKPwcBAAAAAAAAAfMUAADuAgAAshgQFIC45T+4dd9xyzXQP+miCz8HAQAAAAAAAAH0FAAA7gIAAH5eikLI2+U/hkPZAR0J0D8ZYww/FwEAAAAAAAAB9RQAAO4CAACoNICHqf/lP/eTpisOvM8/6aILPxcBAAAAAAAAAfYUAADuAgAAtlkDib8h5j8xEptbE2nPPxljDD8mAQAAAAAAAAH3FAAA7gIAAEo9mDBxQeY/A3OQm3oczz/pogs/JgEAAAAAAAAB+BQAAO4CAAAFT8NnJV7mPyFFhuMS084/CSMMPzYBAAAAAAAAAfkUAADuAgAApa97Ww555j89F3wrq4nOP7niCj82AQAAAAAAAAH6FAAA7gIAAMvORfWSkeY/Qz1zi9ZJzj9ZYgk/NgEAAAAAAAAB+xQAAO4CAAAzzRhi5ajmP8WZbBP3Gc4/qKEGP0UBAAAAAAAAAfwUAADuAgAAwvmBXjq95j+tE2WLtePNP3jgAT9FAQAAAAAAAAH9FAAA7gIAAPOVb0T20OY/saZgO8vDzT8wvvg+VQEAAAAAAAAB/hQAAO4CAAAvr4B26d/mP2PIW+OvoM0/jjjiPlUBAAAAAAAAAf8UAADuAgAAKOmI1Q7w5j8zA1rD65PNPwwxxD5lAQAAAAAAAAEAFQAA7gIAAEhRJ8Q2/eY/myBZs4mNzT9pook+ZQEAAAAAAAABARUAAO4CAACtmM6FLAnnPzMDWsPrk80/yigjPnQBAAAAAAAAAQIVAADuAgAAU79+GvAT5z+zOVzr4KPNPw0zTD10AQAAAAAAAAEDFQAA7gIAACAUxT62G+c/TRxd+0KqzT8IIIA6hAEAAAAAAAABBBUAAO4CAADa88j2qLPmPxIh+UHn7tA/CCCAOgAAAAAAAAAAAQUVAADuAgAATn6LpbCq5j+6WfnFf/DQPw44YD0fAAAAAAAAAAEGFQAA7gIAAJzat8S1pOY/klf7adz+0D8JIww+HwAAAAAAAAABBxUAAO4CAADPhXGg75zmPyo6/Hk+BdE/zjhjPh8AAAAAAAAAAQgVAADuAgAAfXIZ1o2X5j8EOP4dmxPRPyihhD4vAAAAAAAAAAEJFQAA7gIAAIfvPCLFkuY/dhgB0lko0T/JJJM+LwAAAAAAAAABChUAAO4CAABRjVebLo/mP85MBZ6rRtE/iieePj4AAAAAAAAAAQsVAADuAgAANdzkV2ON5j8K1QqCkG7RP0sqqT4+AAAAAAAAAAEMFQAA7gIAAHe77SoxjOY/eiIShjmj0T+LLLI+TgAAAAAAAAABDRUAAO4CAAA13ORXY43mP7gXHLoI69E/bK65Pk4AAAAAAAAAAQ4VAADuAgAAUY1Xmy6P5j8k0icOnD/SP4wvvj5eAAAAAAAAAAEPFQAA7gIAAClfwQsskuY/uvs1Dr2l0j9ssME+XgAAAAAAAAABEBUAAO4CAADbApXsJpjmP3KURrprHdM/rLDCPm0AAAAAAAAAAREVAADuAgAASsdf+lOf5j9c8liG3qHTP0wxxT5tAAAAAAAAAAESFQAA7gIAANQ8nUtMqOY/yIZtekY21D8sscQ+fQAAAAAAAAABExUAAO4CAAB7Y03gD7PmP76ngwra1dQ/DDHEPn0AAAAAAAAAARQVAADuAgAAnMvrzjfA5j80/5vCYoXVPwwxxD59AAAAAAAAAAEVFQAA7gIAAF2jDqfGzOY/nAC1BrU51j+MMcY+nAAAAAAAAAABFhUAAO4CAADdmyish9rmP0Idz94B9tY/jTLKPpwAAAAAAAAAARcVAADuAgAA/QPHmq/n5j9EAekytrDXP40zzj6cAAAAAAAAAAEYFQAA7gIAAL/b6XI+9OY/+nMCfzlo2D8NNdQ+rAAAAAAAAAABGRUAAO4CAACBswxLzQDnP1YfHE9VIdk/TjbZPqwAAAAAAAAAARoVAADuAgAAJtq835AL5z++IDWTp9XZP8433z67AAAAAAAAAAEbFQAA7gIAACyR6IrtFuc/2rBNz8iG2j8POug+uwAAAAAAAAABHBUAAO4CAAAVl6HyfiDnPxDtZPNWLts/77vvPrsAAAAAAAAAAR0VAADuAgAAXS3WcKkq5z8GDnuD6s3bP2+99T7LAAAAAAAAAAEeFQAA7gIAACmCHJVvMuc/cKKPd1Ji3D+wvvo+ywAAAAAAAAABHxUAAO4CAABWZ97PzjrnP+iMo9/w8dw/GGAAP9sAAAAAAAAAASAVAADuAgAAZpstx2JB5z94I7Yv/HfdP5hgAj/bAAAAAAAAAAEhFQAA7gIAANVf+NSPSOc/zp7H6wz23T9IIQU/6gAAAAAAAAABIhUAAO4CAADJ4tSIWE3nP0Yc1wPBZd4/yCEHP+oAAAAAAAAAASMVAADuAgAAHfYsU7pS5z/YReUD4svePzniCD/6AAAAAAAAAAEkFQAA7gIAAFRYEtpQVuc/Oqrx4z4l3z9pogk/+gAAAAAAAAABJRUAAO4CAAAtKnxKTlnnPxCC/Cdwc98/2WILPwkBAAAAAAAAASYVAADuAgAASNvujRlb5z/yrwbg17zfPwkjDD8JAQAAAAAAAAEnFQAA7gIAAMQc3ed9Xec/lMIPBEX+3z8poww/FgEAAAAAAAABKBUAAO4CAADfzU8rSV/nP6fAC4gPG+A/SSMNPxYBAAAAAAAAASkVAADuAgAAnO5GWHtg5z+6Lg+GyzPgP0kjDT8mAQAAAAAAAAEqFQAA7gIAAPp+wm4UYec/Kw8SOopI4D9pow0/JgEAAAAAAAABKxUAAO4CAAC3n7mbRmLnP6SaFCjkWuA/eeMNPzUBAAAAAAAAASwVAADuAgAA+n7CbhRh5z99mBbMQGngP7njDj81AQAAAAAAAAEtFQAA7gIAAJzuRlh7YOc/XEEYqjh14D+54w4/RQEAAAAAAAABLhUAAO4CAADfzU8rSV/nP5tcGT4zfeA/+eMPP0UBAAAAAAAAAS8VAADuAgAA381PK0lf5z+bXBk+M33gPznkED9VAQAAAAAAAAEwFQAA7gIAAAX85bpLXOc/grAaVsaG4D955BE/VQEAAAAAAAABMRUAAO4CAAAF/OW6S1znP4KwGlbGhuA/qaQSP2QBAAAAAAAAATIVAADuAgAABfzluktc5z+CsBpWxobgP8kkEz9kAQAAAAAAAAEzFQAA7gIAAAX85bpLXOc/grAaVsaG4D/ppBM/dAEAAAAAAAABNBUAAO4CAABUWBLaUFbnP5axGQSYf+A/+eQTP3QBAAAAAAAAATUVAADuAgAAVFgS2lBW5z+WsRkEmH/gPwklFD90AQAAAAAAAAE2FQAA7gIAAJc3G60eVec/FnsX3KJv4D/ppBM/gwEAAAAAAAABNxUAAO4CAACXNxutHlXnP+S1FbzeYuA/6aQTP4MBAAAAAAAAATgVAADuAgAAlzcbrR5V5z+3mxPWtVPgP+mkEz+TAQAAAAAAAAE5FQAA7gIAAJc3G60eVec/kiwRKihC4D/55BM/kwEAAAAAAAABOhUAAO4CAAD2x5bDt1XnP8aEDvoBL+A/CSUUP6MBAAAAAAAAATsVAADuAgAAVFgS2lBW5z+nwAuIDxvgPwklFD+jAQAAAAAAAAE8FQAA7gIAAFRYEtpQVuc/PYsIDuwD4D/55BM/sgEAAAAAAAABPRUAAO4CAABUWBLaUFbnP64BCpzH1N8/+eQTP7IBAAAAAAAAAT4VAADuAgAAVFgS2lBW5z+YewIUhp7fPwklFD/CAQAAAAAAAAE/FQAA7gIAAPbHlsO3Vec/3Lz6B6xm3z/ppBM/wgEAAAAAAAABQBUAAO4CAAA4p5+WhVTnP9KM8vOgK98/6aQTP9IBAAAAAAAAAUEVAADuAgAAfIaoaVNT5z8weunPM+reP7nkEj/SAQAAAAAAAAFCFQAA7gIAAGDVNSaIUec/NKDgL1+q3j+ppBI/4QEAAAAAAAABQxUAAO4CAAABRboP71DnP+xU14dZZ94/eeQRP+EBAAAAAAAAAUQVAADuAgAAobQ++VVQ5z9IQs5j7CXeP1lkET/xAQAAAAAAAAFFFQAA7gIAAAFFug/vUOc/APfEu+bi3T855BA/8QEAAAAAAAABRhUAAO4CAABg1TUmiFHnP+pwvTOlrN0/GWQQPwACAAAAAAAAAUcVAADuAgAAfIaoaVNT5z/U6rWrY3bdP/njDz8AAgAAAAAAAAFIFQAA7gIAAFRYEtpQVuc/SPGvv01L3T+ZYw4/EAIAAAAAAAABSRUAAO4CAADOmQA0tVjnP/4Sq2cyKN0/eeMNPxACAAAAAAAAAUoVAADuAgAAZYxh0eRc5z+MMqizcxPdPznjDD8gAgAAAAAAAAFLFQAA7gIAAGWMYdHkXOc/jDKos3MT3T/54gs/IAIAAAAAAAABTBUAAO4CAADvAZ8i3WXnP0DBp6tCEN0/qaIKPyACAAAAAAAAAU0VAADuAgAA4oR71qVq5z/+EqtnMijdP0kiCT8vAgAAAAAAAAFOFQAA7gIAAPS4ys05cec/5NOwz69R3T/ooQc/LwIAAAAAAAABTxUAAO4CAABGzCKYm3bnP+wDueO6jN0/eOEFPz8CAAAAAAAAAVAVAADuAgAAcrHk0vp+5z8Yo8OjU9ndPzjhBD8/AgAAAAAAAAFRFQAA7gIAAEAGK/fAhuc/LpbPe38v3j/YYAM/TwIAAAAAAAABUhUAAO4CAADKe2hIuY/nP4Kk3Oeljd4/iCACP08CAAAAAAAAAVMVAADuAgAA92AqgxiY5z/KXOrflfDeP3jgAT9eAgAAAAAAAAFUFQAA7gIAAMW1cKfen+c/XIb437ZW3z9YYAE/XgIAAAAAAAABVRUAAO4CAADV6b+ecqbnP6Q+Btimud8/SCABP24CAAAAAAAAAVYVAADuAgAAyGycUjur5z+CUQncgQngP2igAT9uAgAAAAAAAAFXFQAA7gIAAEOuiqyfrec/wdkOwGYx4D+44AI/fQIAAAAAAAABWBUAAO4CAABDroqsn63nP7ebE9a1U+A/GGEEP30CAAAAAAAAAVkVAADuAgAAatwgPKKq5z8Q0BeiB3LgP5hhBj+NAgAAAAAAAAFaFQAA7gIAAFqo0UQOpOc/IT4boMOK4D8ZYgg/jQIAAAAAAAABWxUAAO4CAAAuww8Kr5vnPzpXHtgaoeA/ueIKP50CAAAAAAAAAVwVAADuAgAAyntoSLmP5z8TVSB8d6/gP3njDT+dAgAAAAAAAAFdFQAA7gIAAEyDTkP4gec/8v0hWm+74D855BA/rAIAAAAAAAABXhUAAO4CAADYB1iKbm/nPzAZI+5pw+A/2WQTP6wCAAAAAAAAAV8VAADuAgAA6Upzd4Ba5z9+iiP2msbgP2mlFT+8AgAAAAAAAAFgFQAA7gIAAAcLsrDJQOc/MBkj7mnD4D/ppRc/vAIAAAAAAAABYRUAAO4CAABnqvm84CXnP0UaIpw7vOA/OuYYP8wCAAAAAAAAAWIVAADuAgAArZjOhSwJ5z8TVSB8d6/gP4omGj/MAgAAAAAAAAFjFQAA7gIAANbVMAut6uY/mskdjh2d4D+KJho/zAIAAAAAAAABZBUAAO4CAADX5PwAK8/mPy+UGhT6heA/OuYYP9sCAAAAAAAAAWUVAADuAgAA2vPI9qiz5j8cJhcWPm3gP4klFj/bAgAAAAAAAAFmFQAA7gIAAM+FcaDvnOY/CrgTGIJU4D/54w8/6wIAAAAAAAABZxUAAO4CAAA/WQikmojmP1q8D9DIN+A/GGEEP+sCAAAAAAAAAWgVAADuAgAAfYHlywt85j/1MQyQQB7gP+622z76AgAAAAAAAAFpFQAA7gIAAPQLqHoTc+Y/48MIkoQF4D/qp58++gIAAAAAAAABahUAAO4CAAD+iMvGSm7mP5ZVC7Ra3t8/jDFGPgoDAAAAAAAAAWsVAADuAgAA/ojLxkpu5j+kPgbYprnfP4kllj0KAwAAAAAAAAFsFQAA7gIAAJChpS/axuU/QCBjPkbr0z8ONtg8AAAAAAAAAAABbRUAAO4CAABIC3Gxr7zlP/zeakogI9Q/DzvsPRAAAAAAAAAAAW4VAADuAgAAT9FoUoqs5T94gnHC/1LUP00zTT4QAAAAAAAAAAFvFQAA7gIAAIz5RXr7n+U/KOt5WqOP1D9JJJE+IAAAAAAAAAABcBUAAO4CAAB3DsvXCo7lPzIbgm6uytQ/CiaYPiAAAAAAAAAAAXEVAADuAgAAH0RHYkx95T8u9YoOgwrVP0onnT4vAAAAAAAAAAFyFQAA7gIAAOMqNjBZbuU/XJSVzhtX1T9KKKE+LwAAAAAAAAABcxUAAO4CAAAs0DakAV3lP9akoJblptU/6qmnPj8AAAAAAAAAAXQVAADuAgAAdnU3GKpL5T+Eeq1+cwPWP6urrj4/AAAAAAAAAAF1FQAA7gIAAOdIzhtVN+U/cmu7+vtn1j/LLbc+TgAAAAAAAAABdhUAAO4CAABXHGUfACPlPzhayxrh2tY/TDDBPk4AAAAAAAAAAXcVAADuAgAArT6J398M5T+WK9xKKFTXP40yyj5eAAAAAAAAAAF4FQAA7gIAAGDxKLZY9+Q/gonuFpvY1z/NNNM+XgAAAAAAAAABeRUAAO4CAAA70l4c1N7kPxQgAWemXtg/rrbaPm4AAAAAAAAAAXoVAADuAgAAtiIZbLbF5D/m0RRLrOzYP2644T5uAAAAAAAAAAF7FQAA7gIAAHVS3I5mq+Q/BPUoN+N92T+OOeY+gwAAAAAAAAABfBUAAO4CAABPMxL14ZLkPyAYPSMaD9o/77rrPoMAAAAAAAAAAX0VAADuAgAAbfNQLit55D+mWFD/7pnaP8877z6DAAAAAAAAAAF+FQAA7gIAAEfUhpSmYOQ/3Cdj05Ih2z/PPPM+owAAAAAAAAABfxUAAO4CAAAjtbz6IUjkP8iFdZ8Fpts/r732PqMAAAAAAAAAAYAVAADuAgAAGkdlpGgx5D8Oq4fn3yjcPzC++D6jAAAAAAAAAAGBFQAA7gIAABDZDU6vGuQ/xkOYk46g3D/wvvs+sgAAAAAAAAABghUAAO4CAACcXReVJQjkP9qjqLukFt0/sL/+PrIAAAAAAAAAAYMVAADuAgAAKOIg3Jv14z8GsLfLJ4PdPyigAD/CAAAAAAAAAAGEFQAA7gIAANAXnWbd5OM/QBLGT+Hq3T9YYAE/wgAAAAAAAAABhRUAAO4CAAA1bhAeUdXjPy4D1MtpT94/iCACP8IAAAAAAAAAAYYVAADuAgAAtnX2GJDH4z/OguE/wbDeP6igAj/RAAAAAAAAAAGHFQAA7gIAAFMuT1eau+M/4nXtF+0G3z+ooAI/0QAAAAAAAAABiBUAAO4CAAALmBrZb7HjP6r3+OfnWd8/6KADP+EAAAAAAAAAAYkVAADuAgAAgCLdh3eo4z8kCASwsanfP8ggAz/hAAAAAAAAAAGKFQAA7gIAAHHujZDjoeM/rG4O7LH03z+YYAI/8QAAAAAAAAABixUAAO4CAADASrqv6JvjP1WkC0ZDGuA/eOABP/EAAAAAAAAAAYwVAADuAgAAh+jUKFKY4z9avA/QyDfgPyigAD8AAQAAAAAAAAGNFQAA7gIAAAyn5s7tleM/xvESSuxO4D9wv/0+AAEAAAAAAAABjhUAAO4CAACTZfh0iZPjP+S1FbzeYuA/r732PhABAAAAAAAAAY8VAADuAgAANNV8XvCS4z+2CBgmoHPgPy+77D4QAQAAAAAAAAGQFQAA7gIAABkkChslkeM/QpUZwst+4D9ut90+IAEAAAAAAAABkRUAAO4CAAAZJAobJZHjP0KVGcLLfuA/LbPMPiABAAAAAAAAAZIVAADuAgAAGSQKGyWR4z9ClRnCy37gP2uttT4vAQAAAAAAAAGTFQAA7gIAABkkChslkeM/QpUZwst+4D+ppZY+LwEAAAAAAAABlBUAAO4CAAAZJAobJZHjP8NeF5rWbuA/TjllPi8BAAAAAAAAAZUVAADuAgAAGSQKGyWR4z9RfhTmF1rgPwklFD5OAQAAAAAAAAGWFQAA7gIAANVEAUhXkuM/mdcQZMM/4D8IIYQ9TgEAAAAAAAABlxUAAO4CAAA01Xxe8JLjP0dODNIMH+A/CCCAOk4BAAAAAAAAAZgVAADuAgAA8OanlaSv4z9AEsZP4erdP4kjjj0AAAAAAAAAAAGZFQAA7gIAAMi4EQaisuM/HDa/U2m53T+IIAI+IAAAAAAAAAABmhUAAO4CAAAczGnQA7jjP4TmufMck90/jC46PiAAAAAAAAAAAZsVAADuAgAAUy5PV5q74z+GebWjMnPdP486aj4gAAAAAAAAAAGcFQAA7gIAACsAuceXvuM/yCey50Jb3T/JIos+LwAAAAAAAAABnRUAAO4CAAArALnHl77jP8gnsudCW90/iieePi8AAAAAAAAAAZ4VAADuAgAAgBMRkvnD4z9I8a+/TUvdP8srrz4/AAAAAAAAAAGfFQAA7gIAAIATEZL5w+M/SPGvv01L3T9ML70+PwAAAAAAAAABoBUAAO4CAADco4yoksTjP/rsswcHaN0/bbLJPk4AAAAAAAAAAaEVAADuAgAAIIOVe2DD4z+gkrjbiYndPw011D5OAAAAAAAAAAGiFQAA7gIAAOkgsPTJv+M/HDa/U2m53T+ON94+XgAAAAAAAAABoxUAAO4CAAAQT0aEzLzjP8BIyHfW+t0/zjnnPl4AAAAAAAAAAaQVAADuAgAAQvr/Xwa14z/u59I3b0feP4877j5uAAAAAAAAAAGlFQAA7gIAADLGsGhyruM/9ITfm2Si3j9vvfU+bgAAAAAAAAABphUAAO4CAABJwPcA4aTjP/DL7IsjAt8/sL76Pm4AAAAAAAAAAacVAADuAgAA2/ss87Od4z8qLvsP3WnfP/C//z59AAAAAAAAAAGoFQAA7gIAAPH1c4silOM/Fh8JjGXO3z+YYAI/jQAAAAAAAAABqRUAAO4CAADEELJQw4vjP1WkC0ZDGuA/KKEEP40AAAAAAAAAAaoVAADuAgAAV0znQpaE4z/fnREyWUXgP7jhBj+dAAAAAAAAAAGrFQAA7gIAAAM5j3g0f+M/du0WkqVr4D8pogg/nQAAAAAAAAABrBUAAO4CAAAPtrLEa3rjPyjpGtpeiOA/mWIKP6wAAAAAAAAAAa0VAADuAgAAUpW7lzl54z+THh5Ugp/gP9liCz+sAAAAAAAAAAGuFQAA7gIAAG5GLtsEe+M/c8cfMnqr4D854ww/rAAAAAAAAAABrxUAAO4CAAAf6gG8/4DjP784IDqrruA/mWMOP7wAAAAAAAAAAbAVAADuAgAAxBCyUMOL4z/TOR/ofKfgP9ljDz+8AAAAAAAAAAGxFQAA7gIAAMBKuq/om+M/VAMdwIeX4D8ppBA/ywAAAAAAAAABshUAAO4CAABqKJbvCLLjP0KVGcLLfuA/WWQRP8sAAAAAAAAAAbMVAADuAgAA7dfbnybL4z+XRBW0rV/gP3nkET/bAAAAAAAAAAG0FQAA7gIAAOBL7F1x6+M/+kkQGsY74D8ZZBA/2wAAAAAAAAABtRUAAO4CAACskWaMuQ7kP8kXCqoXD+A/SSMNP+sAAAAAAAAAAbYVAADuAgAADcpBWDE25D98PAh8A8jfP1hhBT/rAAAAAAAAAAG3FQAA7gIAABFyoQ0QXeQ/NoT6gxNl3z9PPPE++gAAAAAAAAABuBUAAO4CAACOW+8cU4bkPy7n7R8eCt8/LK+8PvoAAAAAAAAAAbkVAADuAgAATiRG/2Ou5D8MnuLTu7jeP0gggT4HAQAAAAAAAAG6FQAA7gIAANeKt1re0uQ/KnDYG1Rv3j9JIgk+BwEAAAAAAAABuxUAAO4CAAAoj0MvwvPkPy6Wz3t/L94/CSKIPBcBAAAAAAAAAbwVAADuAgAA6M9woikVzD+CUQncgQngPw00UDwAAAAAAAAAAAG9FQAA7gIAAJAF7SxrBMw/FIwN3E/u3z8QPvg8EAAAAAAAAAABvhUAAO4CAABCuIwD5O7LP8qtCIQ0y98/DC88PRAAAAAAAAAAAb8VAADuAgAA6u0IjiXeyz8kCASwsanfPxA+eD0QAAAAAAAAAAHAFQAA7gIAABjilr4Cy8s/zNP/41+L3z8JJZQ9HwAAAAAAAAABwRUAAO4CAABG1iTv37fLPxzY+5umbt8/CyywPR8AAAAAAAAAAcIVAADuAgAA+ojExViiyz8Cv/hjT1jfPwwxxD0/AAAAAAAAAAHDFQAA7gIAACh9UvY1j8s/oDT1I8c+3z8ON9w9PwAAAAAAAAABxBUAAO4CAADQss6Ad37LPyxU8m8IKt8/DzzwPT8AAAAAAAAAAcUVAADuAgAA/qZcsVRryz+6c++7SRXfP4ghBj5OAAAAAAAAAAHGFQAA7gIAAKbc2DuWWss/lATtD7wD3z9JJBE+TgAAAAAAAAABxxUAAO4CAABOElXG10nLP3CV6mMu8t4/yiYbPk4AAAAAAAAAAcgVAADuAgAA6sqtBOI9yz+k7eczCN/ePwopJD5eAAAAAAAAAAHJFQAA7gIAAIiDBkPsMcs/zO/lj6vQ3j8LKyw+XgAAAAAAAAAByhUAAO4CAAAYvzs1vyrLP0y542e2wN4/DC44Pm0AAAAAAAAAAcsVAADuAgAAGL87Nb8qyz9MueNntsDeP8wwQz5tAAAAAAAAAAHMFQAA7gIAALJ3lHPJHss/KErhuyiv3j+NM04+fQAAAAAAAAABzRUAAO4CAACyd5RzyR7LPyhK4bsor94/zTVXPn0AAAAAAAAAAc4VAADuAgAAsneUc8keyz8oSuG7KK/eP444Yj6NAAAAAAAAAAHPFQAA7gIAALJ3lHPJHss/KErhuyiv3j/POms+jQAAAAAAAAAB0BUAAO4CAAA6NqYZZRzLP0y542e2wN4/Tz11PpwAAAAAAAAAAdEVAADuAgAAOjamGWUcyz8MC+cjptjeP1A/fT6cAAAAAAAAAAHSFQAA7gIAAKj6cCeSI8s/Yj/r7/f23j9IIIE+rAAAAAAAAAAB0xUAAO4CAAAYvzs1vyrLP0gA8Vd1IN8/yCCDPqwAAAAAAAAAAdQVAADuAgAAAMX0nFA0yz9q3PdT7VHfPyihhD68AAAAAAAAAAHVFQAA7gIAAGQMnF5GQMs/KJv/X8eJ3z+ooYY+vAAAAAAAAAAB1hUAAO4CAAA0GA4uaVPLP8qtCIQ0y98/iCGGPrwAAAAAAAAAAdcVAADuAgAAFKGjScNhyz8piglgGgvgP6ihhj7eAAAAAAAAAAHYFQAA7gIAAOasFRnmdMs/wdkOwGYx4D9ooYU+3gAAAAAAAAAB2RUAAO4CAAA+d5mOpIXLP/e2FGqwW+A/aKGFPt4AAAAAAAAAAdoVAADuAgAAlkEdBGOWyz8hPhugw4rgP2ihhT7tAAAAAAAAAAHbFQAA7gIAAGhNj9OFqcs/8v0hWm+74D9ooYU+7QAAAAAAAAAB3BUAAO4CAAC2mu/8DL/LP7sSKdp/7uA/aKGFPv0AAAAAAAAAAd0VAADuAgAAhqZhzC/Syz8rYDDeKCPhP2ihhT79AAAAAAAAAAHeFQAA7gIAAN5w5UHu4ss/nK034tFX4T+IIYY+/QAAAAAAAAAB3xUAAO4CAAA4O2m3rPPLP7nePqSui+E/qKGGPg0BAAAAAAAAAeAVAADuAgAAFMT+0gYCzD8pLEaoV8DhPwkiiD4NAQAAAAAAAAHhFQAA7gIAAGyOgkjFEsw/8kBNKGjz4T8JIog+HAEAAAAAAAAB4hUAAO4CAABMFxhkHyHMPxYdVCTgJOI/SSKJPhwBAAAAAAAAAeMVAADuAgAAKKCtf3kvzD+MFVtiJFfiP0kiiT4sAQAAAAAAAAHkFQAA7gIAAIznVEFvO8w/Aw5ioGiJ4j9pook+LAEAAAAAAAAB5RUAAO4CAABqcOpcyUnMPyfqaJzguuI/iSKKPjwBAAAAAAAAAeYVAADuAgAAzreRHr9VzD/w/m8c8e3iP6miij48AQAAAAAAAAHnFQAA7gIAADD/OOC0Ycw/E9t2GGkf4z/poos+SwEAAAAAAAAB6BUAAO4CAAACC6uv13TMPzi3fRThUOM/CSOMPksBAAAAAAAAAekVAADuAgAAZlJScc2AzD8Id4TOjIHjPymjjD5bAQAAAAAAAAHqFQAA7gIAADhexEDwk8w/3uGKwtOv4z9JI40+WwEAAAAAAAAB6xUAAO4CAAAW51lcSqLMPw4UkTKC3OM/aaONPmoBAAAAAAAAAewVAADuAgAAYDS6hdG3zD9G8ZbcywbkP4kjjj5qAQAAAAAAAAHtFQAA7gIAALr+PfuPyMw/3UCcPBgt5D+JI44+egEAAAAAAAAB7hUAAO4CAACYh9MW6tbMP85XoRjMUeQ/qaOOPnoBAAAAAAAAAe8VAADuAgAAapNF5gzqzD8YNqZw53TkP8kjjz56AQAAAAAAAAHwFQAA7gIAAMJdyVvL+sw/a7+qAp6V5D/JI48+mQEAAAAAAAAB8RUAAO4CAAAaKE3RiQvNP7xIr5RUtuQ/CSSQPpkBAAAAAAAAAfIVAADuAgAAcPLQRkgczT8TfbNgptTkPymkkD6ZAQAAAAAAAAHzFQAA7gIAAE57ZmKiKs0/GJW36ivy5D8ppJA+qQEAAAAAAAAB9BUAAO4CAAC0wg0kmDbNP8mQuzLlDuU/KaSQPqkBAAAAAAAAAfUVAADuAgAAFgq15Y1CzT/VU7/2BSrlP+mjjz65AQAAAAAAAAH2FQAA7gIAAIbOf/O6Sc0/k6XCsvVB5T/po48+uQEAAAAAAAAB9xUAAO4CAADykkoB6FDNP/7axSwZWeU/qaOOPrkBAAAAAAAAAfgVAADuAgAA3JgDaXlazT/KgshcP2zlP4kjjj7IAQAAAAAAAAH5FQAA7gIAAMievNAKZM0/nNXKxgB95T9JI40+yAEAAAAAAAAB+hUAAO4CAAAq5mOSAHDNP3XTzGpdi+U/iSOOPtgBAAAAAAAAAfsVAADuAgAAjC0LVPZ7zT+tQ87EvJXlP6mjjj7YAQAAAAAAAAH8FQAA7gIAAIwtC1T2e80/rUPOxLyV5T8JJJA+5wEAAAAAAAAB/RUAAO4CAACgCboAaanNPzMl0CZNo+U/ySSTPucBAAAAAAAAAf4VAADuAgAA4Nn23bjDzT/aXdCq5aTlP8kllz73AQAAAAAAAAH/FQAA7gIAAIjx2nz+6c0/gJbQLn6m5T8KJ5w+9wEAAAAAAAABABYAAO4CAAAqCb8bRBDOP4CW0C5+puU/aqihPgcCAAAAAAAAAQEWAADuAgAAMmhKfH9Czj+AltAufqblP6qppj4HAgAAAAAAAAECFgAA7gIAALQIxDYfd84/gJbQLn6m5T8LK6w+FgIAAAAAAAABAxYAAO4CAACkbQj/67LOP9pd0KrlpOU/K6ywPhYCAAAAAAAAAQQWAADuAgAA+hn0iK76zj+GQdBoGaTlP6uttj4mAgAAAAAAAAEFFgAA7gIAACxPdS7LUM8/4QjQ5ICi5T/srrs+JgIAAAAAAAABBhYAAO4CAABghPbT56bPP+izzx4coOU/LLDAPjYCAAAAAAAAAQcWAADuAgAAN6GGSq8F0D+Ul8/cT5/lPyyxxD42AgAAAAAAAAEIFgAA7gIAAK3E3LgXP9A/m0LPFuuc5T9NMsk+RQIAAAAAAAABCRYAAO4CAAAaaw/bSH3QP5tCzxbrnOU/bbPNPkUCAAAAAAAAAQoWAADuAgAANrUV3nTB0D/0Cc+SUpvlP4000j5VAgAAAAAAAAELFgAA7gIAAEeC+JRpCtE/9AnPklKb5T+ttdY+VQIAAAAAAAABDBYAAO4CAADSkMmlwlXRP/QJz5JSm+U/zjbbPmQCAAAAAAAAAQ0WAADuAgAA2eCIEICj0T/uXs9Yt53lP8433z5kAgAAAAAAAAEOFgAA7gIAABeTLQLU9NE/6LPPHhyg5T+OOOI+ZAIAAAAAAAABDxYAAO4CAACLp7d6vknSP9pd0KrlpOU/brnlPnQCAAAAAAAAARAWAADuAgAAAbxB86ie0j9569D04qjlPy+66D50AgAAAAAAAAERFgAA7gIAAHXQy2uT89I/bpXRgKyt5T8PO+w+hAIAAAAAAAABEhYAAO4CAACoBU0RsEnTP7Nb0k5Cs+U/r7vuPoQCAAAAAAAAARMWAADuAgAAHBrXiZqe0z+mBdPaC7jlP0888T6TAgAAAAAAAAEUFgAA7gIAAAtwT1zp9dM/ma/TZtW85T/PPPM+kwIAAAAAAAABFRYAAO4CAAC35r5bak7UPzg91LDSwOU/b731PqMCAAAAAAAAARYWAADuAgAALPtI1FSj1D8r59Q8nMXlP++99z6jAgAAAAAAAAEXFgAA7gIAAF8wynlx+dQ/cq3VCjLL5T9QPvk+swIAAAAAAAABGBYAAO4CAADURFTyW07VP7lz1tjH0OU/sL76PrMCAAAAAAAAARkWAADuAgAASVneakaj1T9RVtfoKdflP/C++z7CAgAAAAAAAAEaFgAA7gIAAABNcbb+9tU/kHHYfCTf5T8wv/w+wgIAAAAAAAABGxYAAO4CAAD7Hw3VhEnWP8+M2RAf5+U/UD/9PtICAAAAAAAAARwWAADuAgAAe7G6maaZ1j8I/dpqfvHlP3C//T7SAgAAAAAAAAEdFgAA7gIAAIIBegRk59Y/71DcghH75T+QP/4+4QIAAAAAAAABHhYAAO4CAABP71PoijHXP9Sk3ZqkBOY/sL/+PuECAAAAAAAAAR8WAADuAgAAKVpRGOl21z8NFd/0Aw/mP9A//z75AgAAAAAAAAEgFgAA7gIAAM1iacGwuNc/n0zgysoX5j/wv/8++QIAAAAAAAABIRYAAO4CAAB76KS2r/XXP99n4V7FH+Y/CCAAPwkDAAAAAAAAASIWAADuAgAA8gv7JBgv2D95SuJuJybmPxhgAD8JAwAAAAAAAAEjFgAA7gIAAHKsdN+3Y9g/vxDjPL0r5j8ooAA/GAMAAAAAAAABJBYAAO4CAAB7CwBA85XYP7K648iGMOY/KKAAPxgDAAAAAAAAASUWAADuAgAAxkmUc/zG2D//K+TQtzPmPyigAD8oAwAAAAAAAAEmFgAA7gIAAKPDXZnY8Ng/94Dklhw25j844AA/KAMAAAAAAAABJxYAAO4CAAB9PSe/tBrZP0ud5NjoNuY/SCABPygDAAAAAAAAASgWAADuAgAAI1ULXvpA2T/3gOSWHDbmP0ggAT84AwAAAAAAAAEpFgAA7gIAANDpEkl3Ytk//yvk0Lcz5j9IIAE/OAMAAAAAAAABKhYAAO4CAABLHDWtXYDZPwbX4wpTMeY/SCABP0cDAAAAAAAAASsWAADuAgAAEauDMEmY2T+5ZeMCIi7mP0ggAT9HAwAAAAAAAAEsFgAA7gIAAKDX7CyerNk/a/Ti+vAq5j9YYAE/VwMAAAAAAAABLRYAAO4CAAD4oXCiXL3ZP8xm4rDzJuY/SCABP1cDAAAAAAAAAS4WAADuAgAAXOkXZFLJ2T9/9eGowiPmP0ggAT9mAwAAAAAAAAEvFgAA7gIAAFzpF2RSydk/f/XhqMIj5j9IIAE/ZgMAAAAAAAABMBYAAO4CAAD3kqSs3tjZP5L24FaUHOY/WGABP3YDAAAAAAAAATEWAADuAgAA95KkrN7Y2T+S9uBWlBzmP1hgAT92AwAAAAAAAAEyFgAA7gIAAKk2eI3Z3tk/UtvfwpkU5j9YYAE/hgMAAAAAAAABMxYAAO4CAACpNniN2d7ZP1Lb38KZFOY/WGABP4YDAAAAAAAAATQWAADuAgAA4JhdFHDi2T8hFt6i1QfmP1hgAT+VAwAAAAAAAAE1FgAA7gIAAOCYXRRw4tk/jt7czA7/5T9ooAE/lQMAAAAAAAABNhYAAO4CAADgmF0UcOLZPwNS2zDj8+U/WGABP6UDAAAAAAAAATcWAADuAgAA4JhdFHDi2T9+cNnOUublP0ggAT+lAwAAAAAAAAE4FgAA7gIAAFnaS27U5Nk//jnXpl3W5T9IIAE/tQMAAAAAAAABORYAAO4CAADWGzrIOOfZP9911DRrwuU/SCABP7UDAAAAAAAAAToWAADuAgAAyJ4WfAHs2T/GXNH8E6zlPyigAD/EAwAAAAAAAAE7FgAA7gIAAETgBNZl7tk/DrbNer+R5T8ooAA/xAMAAAAAAAABPBYAAO4CAAD0g9i2YPTZPwqeyfA5dOU/GGAAP9QDAAAAAAAAAT0WAADuAgAApyesl1v62T+4FMVeg1PlPxhgAD/UAwAAAAAAAAE+FgAA7gIAAFjLf3hWANo/wFLASDQx5T8IIAA/1AMAAAAAAAABPxYAAO4CAADIj0qGgwfaP9A7u2yADOU/CCAAP+MDAAAAAAAAAUAWAADuAgAAsJUD7hQR2j/lz7XKZ+XkP/C//z7jAwAAAAAAAAFBFgAA7gIAANt6xSh0Gdo/+2OwKE++5D8YYAA/8wMAAAAAAAABQhYAAO4CAABKP5A2oSDaPxD4qoY2l+Q/OOAAP/MDAAAAAAAAAUMWAADuAgAANEVJnjIq2j/Tb6WiUW/kPzjgAD8DBAAAAAAAAAFEFgAA7gIAAKIJFKxfMdo/6AOgADlI5D944AE/AwQAAAAAAAABRRYAAO4CAAATzt65jDjaP/6Xml4gIeQ/iCACPxIEAAAAAAAAAUYWAADuAgAAgZKpx7k/2j8TLJW8B/rjP6igAj8SBAAAAAAAAAFHFgAA7gIAAPBWdNXmRto/KcCPGu/S4z/ooAM/IgQAAAAAAAABSBYAAO4CAACi+ke24UzaP+w3ijYKq+M/CCEEPyIEAAAAAAAAAUkWAADuAgAAlX0kaqpR2j9ak4QQWYLjPyihBD8yBAAAAAAAAAFKFgAA7gIAAIoAAR5zVto/d9J+qNtY4z844QQ/MgQAAAAAAAABSxYAAO4CAACAg93RO1vaP0D1eP6RLuM/SCEFP0EEAAAAAAAAAUwWAADuAgAA+cTLK6Bd2j8Pw3KO4wHjP0ghBT9BBAAAAAAAAAFNFgAA7gIAALflwljSXto/i3Rs3GjU4j9IIQU/UQQAAAAAAAABThYAAO4CAAAwJ7GyNmHaPwgmZirupuI/SCEFP1EEAAAAAAAAAU8WAADuAgAAdAa6hQRg2j8wu182p3jiPyihBD9gBAAAAAAAAAFQFgAA7gIAAD6k1P5tXNo/WlBZQmBK4j9IIQU/YAQAAAAAAAABURYAAO4CAABIIfhKpVfaP92sUsqAGuI/aKEFP3AEAAAAAAAAAVIWAADuAgAAlX0kaqpR2j8N7UsQ1enhP4ghBj9wBAAAAAAAAAFTFgAA7gIAAGmYYi9LSdo/NYJFHI674T+44QY/gAQAAAAAAAABVBYAAO4CAACBkqnHuT/aP7nePqSui+E/6KEHP4AEAAAAAAAAAVUWAADuAgAAE87euYw42j+OVzhum1zhPwkiCD+PBAAAAAAAAAFWFgAA7gIAAGunLiXJLdo/uOwxelQu4T854gg/jwQAAAAAAAABVxYAAO4CAAD+4mMXnCbaPzSeK8jZAOE/SSIJP48EAAAAAAAAAVgWAADuAgAAWLyzgtgb2j+wTyUWX9PgP1liCT+fBAAAAAAAAAFZFgAA7gIAALCVA+4UEdo/enIfbBWp4D954gk/nwQAAAAAAAABWhYAAO4CAADIj0qGgwfaPzvqGYgwgeA/iSIKP68EAAAAAAAAAVsWAADuAgAAZUijxI372T+kmhQo5FrgP6miCj+vBAAAAAAAAAFcFgAA7gIAAETgBNZl7tk/WrwP0Mg34D/JIgs/zgQAAAAAAAABXRYAAO4CAACpNniN2d7ZP1tPC4DeF+A/CSMMP84EAAAAAAAAAV4WAADuAgAAGgoPkYTK2T+sbg7ssfTfPxljDD/OBAAAAAAAAAFfFgAA7gIAAFR7wA2Zstk/THcGXD+73z9ZYw0/zgQAAAAAAAABYBYAAO4CAAARq4MwSZjZP4Ji/9suiN8/eeMNP90EAAAAAAAAAWEWAADuAgAA3FdqnzB52T9QMPlrgFvfP2mjDT/dBAAAAAAAAAFiFgAA7gIAALOBdFpPVdk/xDbzf2ow3z954w0/7QQAAAAAAAABYxYAAO4CAAANapC7CS/ZP9Qf7qO2C98/aaMNP+0EAAAAAAAAAWQWAADuAgAAtq7YO8kC2T8weunPM+reP2mjDT/5BAAAAAAAAAFlFgAA7gIAAKPSKY9W1dg/gH7lh3rN3j9pow0/+QQAAAAAAAABZhYAAO4CAADeUqcB6aHYPxr04Ufys94/eeMNPwgFAAAAAAAAAWcWAADuAgAAnpE2Ghds2D8C294Pm53eP2mjDT8IBQAAAAAAAAFoFgAA7gIAAK0s8lFKMNg/3GvcYw2M3j954w0/GAUAAAAAAAABaRYAAO4CAABFhr8vGfLXPwJu2r+wfd4/iSMOPxgFAAAAAAAAAWoWAADuAgAAq/rK0oir1z/CUtkrtnXeP6mjDj8oBQAAAAAAAAFrFgAA7gIAAN8M8e5hYdc/0KjYn+xw3j+54w4/KAUAAAAAAAABbBYAAO4CAABce0MqQBHXPypw2BtUb94/2WMPPzcFAAAAAAAAAW0WAADuAgAA52a5sVW81j8qcNgbVG/eP+mjDz83BQAAAAAAAAFuFgAA7gIAAPkQQd8GZdY/eOHYI4Vy3j8JJBA/NwUAAAAAAAABbxYAAO4CAADUWOOFIQrWP2qL2a9Od94/KaQQP0cFAAAAAAAAAXAWAADuAgAAdT6gpaWr1T9eNdo7GHzePymkED9HBQAAAAAAAAFxFgAA7gIAAJ3ibmvFStU/qqbaQ0l/3j855BA/VgUAAAAAAAABchYAAO4CAADFhj0x5enUP1Df2sfhgN4/SSQRP1YFAAAAAAAAAXMWAADuAgAALgoVytKH1D+eUNvPEoTeP2mkET9mBQAAAAAAAAF0FgAA7gIAAB5M/ghcI9Q/kPrbW9yI3j955BE/ZgUAAAAAAAABdRYAAO4CAADZKwLBTrvTP9xr3GMNjN4/iSQSP3YFAAAAAAAAAXYWAADuAgAAkAsGeUFT0z92Tt1zb5LeP5lkEj92BQAAAAAAAAF3FgAA7gIAAJhHNlA55dI/tmneB2qa3j+55BI/hQUAAAAAAAABeBYAAO4CAADiYm/6/nXSP5q93x/9o94/2WQTP4UFAAAAAAAAAXkWAADuAgAAbl2xd5IF0j+CEeE3kK3eP+mkEz+VBQAAAAAAAAF6FgAA7gIAAHaZ4U6Kl9E/DJ7i07u43j8JJRQ/lQUAAAAAAAABexYAAO4CAAB91REmginRP5gq5G/nw94/GWUUP6UFAAAAAAAAAXwWAADuAgAAu3MnhBC/0D9yKOYTRNLeP0klFT+lBQAAAAAAAAF9FgAA7gIAAHRTKzwDV9A/WHznK9fb3j9ZZRU/tAUAAAAAAAABfhYAAO4CAADUp0xCUODPP4pB6Uub6N4/aaUVP7QFAAAAAAAAAX8WAADuAgAAoDHYJ/Qgzz8YzurnxvPeP1llFT/EBQAAAAAAAAGAFgAA7gIAADrH1dy6dM4/SpPsB4sA3z8ppRQ/xAUAAAAAAAABgRYAAO4CAAA6pHpTd9TNP3pY7idPDd8/ueQSP9MFAAAAAAAAAYIWAADuAgAAjkujP/JEzT+sHfBHExrfP6mjDj/TBQAAAAAAAAGDFgAA7gIAAMR7YUfHw8w/7Djx2w0i3z/ooQc/4wUAAAAAAAABhBYAAO4CAACqQCc6GWTMP8Q2839qMN8/zzzzPuMFAAAAAAAAAYUWAADuAgAA6M9woikVzD+44PMLNDXfP2yuuT7zBQAAAAAAAAGGFgAA7gIAAE41sE8b6ss/uODzCzQ13z/QPns+8wUAAAAAAAABhxYAAO4CAABONbBPG+rLP7jg8ws0Nd8/CCEEPvMFAAAAAAAAAYgWAADuAgAAODtpt6zzyz+ix/DT3B7fPwwwQDwCBgAAAAAAAAGJFgAA7gIAANyjjKiSxOM/9qgbcsIEuj8IIIA6AAAAAAAAAAABihYAAO4CAABGsSsLY8DjP1qgIwI1Pro/jC++PR8AAAAAAAAAAYsWAADuAgAARrErC2PA4z9aoCMCNT66P8wxRz4fAAAAAAAAAAGMFgAA7gIAAI5HYImNyuM/wr0i8tI3uj9KJpk+HwAAAAAAAAABjRYAAO4CAAAavZ3ahdPjP2DGGmJg/rk/K6ywPh8AAAAAAAAAAY4WAADuAgAAcochUETk4z/IdhUCFNi5PyyxxD4uAAAAAAAAAAGPFgAA7gIAAKIjDzYA+OM/ZhIJIrd+uT/ttdc+LgAAAAAAAAABkBYAAO4CAABeNTpttBTkP85V/3GAOLk/L7roPj4AAAAAAAAAAZEWAADuAgAA8hjPFGY05D9whO5BOb+4PxA++D4+AAAAAAAAAAGSFgAA7gIAAFRRquDdW+Q/RHjfMbZSuD9ooAE/TgAAAAAAAAABkxYAAO4CAADs62oz7IbkP7ThzOGqzLc/iCEGP04AAAAAAAAAAZQWAADuAgAAewkIOsO25D+4LbuhAU23P1liCT9dAAAAAAAAAAGVFgAA7gIAAJ4ZBt7J6uQ/jrSnQZTAtj8ZYww/bQAAAAAAAAABlhYAAO4CAAAUPVxMMiTlP/4dlfGIOrY/mWMOP20AAAAAAAAAAZcWAADuAgAApxEl/mVf5T9qh4KhfbS1PxlkED9tAAAAAAAAAAGYFgAA7gIAAPYG5dzLm+U/DrZxcTY7tT9ppBE/mgAAAAAAAAABmRYAAO4CAABirRf//NnlP67kYEHvwbQ/eeQRP5oAAAAAAAAAAZoWAADuAgAAinRBTmAZ5j9ME1ARqEi0P7nkEj+pAAAAAAAAAAGbFgAA7gIAAG9cYsr1WeY/iiRA8cLVsz+55BI/qQAAAAAAAAABnBYAAO4CAACZI4wZWZnmP8I1MNHdYrM/+eQTP7kAAAAAAAAAAZ0WAADuAgAApDlDJfHW5j9kZB+hlumyP9lkEz+5AAAAAAAAAAGeFgAA7gIAADcODNckEuc/nHUPgbF2sj8ppRQ/yAAAAAAAAAABnxYAAO4CAADwEGsYW0rnP3BpAHEuCrI/GWUUP8gAAAAAAAAAAaAWAADuAgAAcrHk0vp+5z+oevBQSZexPznlFD/YAAAAAAAAAAGhFgAA7gIAAF9f/e9qr+c/FlHiUCgxsT8ZZRQ/2AAAAAAAAAABohYAAO4CAAA72cYVR9nnP7bs1XDL17A/2WQTP+gAAAAAAAAAAaMWAADuAgAAPoEmyyUA6D+GTcuwMouwPznkED/oAAAAAAAAAAGkFgAA7gIAABRExEWlHug/vsu/4Dc4sD8ZYww/9wAAAAAAAAABpRYAAO4CAAATNfhPJzroPyZ8uoDrEbA/SCEFP/cAAAAAAAAAAaYWAADuAgAAKSBz8hdM6D+8zmYBtr2vP++88z73AAAAAAAAAAGnFgAA7gIAACJae1E9XOg/vM5mAba9rz9ttNE+BwEAAAAAAAABqBYAAO4CAACQHkZfamPoP1REY8EtpK8/6aWXPgcBAAAAAAAAAakWAADuAgAAkB5GX2pj6D9URGPBLaSvP8wvPz4XAQAAAAAAAAGqFgAA7gIAAJAeRl9qY+g/VERjwS2krz+KJpo9FwEAAAAAAAABqxYAAO4CAACQHkZfamPoP1REY8EtpK8/CCCAOiYBAAAAAAAAAawWAADuAgAABx9BRI/85z9sUbnAodqqPwooIDwAAAAAAAAAAAGtFgAA7gIAALjCFCWKAug/QLKuAAmOqj8MMMA9EAAAAAAAAAABrhYAAO4CAABDOFJ2ggvoPwjtrOBEgao/zC47PhAAAAAAAAAAAa8WAADuAgAA9NslV30R6D8QE6RAcEGqPwkjjD4fAAAAAAAAAAGwFgAA7gIAAMIwbHtDGeg/qIigAOgnqj+qp54+HwAAAAAAAAABsRYAAO4CAAAleBM9OSXoP6iIoADoJ6o/q6uuPi8AAAAAAAAAAbIWAADuAgAAzJ7D0fwv6D9I/pzAXw6qPwwvvD4vAAAAAAAAAAGzFgAA7gIAAMXYyzAiQOg/fMOe4CMbqj9tssk+PwAAAAAAAAABtBYAAO4CAAAB8txiFU/oP3zDnuAjG6o/7bTTPj8AAAAAAAAAAbUWAADuAgAAdG3TG59h6D/YTaIgrDSqP8422z5OAAAAAAAAAAG2FgAA7gIAAIpYTr6Pc+g/EBOkQHBBqj8OOOA+TgAAAAAAAAABtxYAAO4CAAB4FTPRfYjoP3Sdp4D4Wqo/7rjjPl4AAAAAAAAAAbgWAADuAgAASiGloKCb6D9Asq4ACY6qP2655T5eAAAAAAAAAAG5FgAA7gIAAKLrKBZfrOg/CMe1gBnBqj+uueY+bgAAAAAAAAABuhYAAO4CAAD6tayLHb3oPwChviDuAKs/DzroPm4AAAAAAAAAAbsWAADuAgAAvI3PY6zJ6D+YyswgD2erPy+66D59AAAAAAAAAAG8FgAA7gIAAKWTiMs90+g/xEPggHzzqz8vuug+fQAAAAAAAAABvRYAAO4CAAD4puCVn9joP7TR+mD6sqw/L7roPo0AAAAAAAAAAb4WAADuAgAAE1hT2Wra6D8Q6hiBAIytPy+66D6NAAAAAAAAAAG/FgAA7gIAAH1l8js71ug/aNw/Qdukrj8POug+nAAAAAAAAAABwBYAAO4CAACUXznUqczoPyZ8uoDrEbA/7rnnPqwAAAAAAAAAAcEWAADuAgAAWUYoora96D8cd9mwU/GwPw455D6sAAAAAAAAAAHCFgAA7gIAAAz5x3gvqOg/DN/8MKbwsT8uuOA+rAAAAAAAAAABwxYAAO4CAACJSYLIEY/oP2LRI/GACbM/brbZPrwAAAAAAAAAAcQWAADuAgAAzTdXkV1y6D+A2FExbFW0P2200T68AAAAAAAAAAHFFgAA7gIAANrDRtMSUug/0KSBkRuutT/MMMM+vAAAAAAAAAABxhYAAO4CAACJv7r+LjHoPyBLupGfRrc/CyywPssAAAAAAAAAAccWAADuAgAAGwq85n8O6D9w8fKRI9+4P4kjjj7LAAAAAAAAAAHIFgAA7gIAAK5Uvc7Q6+c/iNIpcuNquj/LLTc+2wAAAAAAAAAByRYAAO4CAADzQpKXHM/nP6QgZaKNFrw/CyusPdsAAAAAAAAAAcoWAADuAgAA2aDrSc+x5z/wxp2iEa+9PwgggDrrAAAAAAAAAAHLFgAA7gIAAH61qqUGWM4/ItPLt14U3j8IIIA6AAAAAAAAAAABzBYAAO4CAAB+taqlBljOP6ScyY9pBN4/CikkPR8AAAAAAAAAAc0WAADuAgAAuCZcIhtAzj+0hcSztd/dP4877j0fAAAAAAAAAAHOFgAA7gIAAPCXDZ8vKM4/DuC/3zK+3T/MMUc+HwAAAAAAAAABzxYAAO4CAADIwRdaTgTOP+wDueO6jN0/DTVUPjwAAAAAAAAAAdAWAADuAgAAqGhFYaTbzT+WYrDHfk7dPw45ZD48AAAAAAAAAAHRFgAA7gIAAIoPc2j6ss0/9E+noxEN3T9PPXU+TAAAAAAAAAAB0hYAAO4CAAAIb/mtWn7NP8SwnON4wNw/6KCDPkwAAAAAAAAAAdMWAADuAgAAABBuTR9MzT+kZ5GXFm/cP0kjjT5bAAAAAAAAAAHUFgAA7gIAAIjsF9+2Es0/UFmEK/AQ3D+JJZY+WwAAAAAAAAAB1RYAAO4CAACKCrDKstvMP3C+dSOep9s/yiefPmsAAAAAAAAAAdYWAADuAgAACGo2EBOnzD9cXmX7hzHbP+qppz5rAAAAAAAAAAHXFgAA7gIAAHDPdb0EfMw/shtUww+12j/rq68+egAAAAAAAAAB2BYAAO4CAADOt5Eev1XMP9ITQWvTK9o/a621PnoAAAAAAAAAAdkWAADuAgAAEqZm5wo5zD8CYi2HzZ3ZP2yuuT56AAAAAAAAAAHaFgAA7gIAALrb4nFMKMw/pCMYB5wE2T9sr70+igAAAAAAAAAB2xYAAO4CAAA+mvQX6CXMP5RWA4+bbtg/DDDAPooAAAAAAAAAAdwWAADuAgAAoOGb2d0xzD/cUO6SAtfXP6ywwj6aAAAAAAAAAAHdFgAA7gIAAGpw6lzJScw/crzZnppC1z/sscc+mgAAAAAAAAAB3hYAAO4CAAAOiM77DnDMP6AKxrqUtNY/bbLJPrkAAAAAAAAAAd8WAADuAgAAmqVrAuafzD/CArNiWCvWP+2yyz65AAAAAAAAAAHgFgAA7gIAAAZMniQX3sw/JBahnhaq1T+NM84+uQAAAAAAAAAB4RYAAO4CAABOe2ZioirNPx4MkOo2L9U/7bPPPrkAAAAAAAAAAeIWAADuAgAACG/5rVp+zT9YHYDKUbzUPy200D7JAAAAAAAAAAHjFgAA7gIAAC4nVwdA2c0/eIJxwv9S1D9NNNE+yQAAAAAAAAAB5BYAAO4CAADCo39uUjvOP9gCZE6o8dM/zTTTPtgAAAAAAAAAAeUWAADuAgAA1GGWL8mfzj94nlduS5jTP4000j7YAAAAAAAAAAHmFgAA7gIAAGbevpbbAc8/osZMKhpK0z+ttNI+6AAAAAAAAAAB5xYAAO4CAADy3cOxtmjPPwC0QwatCNM/rbTSPugAAAAAAAAAAegWAADuAgAAGJYhC5zDzz9E9Tv60tDSP0000T73AAAAAAAAAAHpFgAA7gIAAOlEWiuqC9A/BG02Fu6o0j/ts88+9wAAAAAAAAAB6hYAAO4CAABKfTX3ITPQP1RxMs40jNI/7bLLPgcBAAAAAAAAAesWAADuAgAAPPFFtWxT0D88WC+W3XXSP+yxxz4HAQAAAAAAAAHsFgAA7gIAADvieb/ubtA/rsst+rFq0j8MMMA+FwEAAAAAAAAB7RYAAO4CAAACcchC2obQPxbpLOpPZNI/Sy21PhcBAAAAAAAAAe4WAADuAgAAkp0xPy+b0D+uyy36sWrSP+qppz4mAQAAAAAAAAHvFgAA7gIAADfE4dPypdA//DwuAuNt0j/JJZc+JgEAAAAAAAAB8BYAAO4CAACaC4mV6LHQPy4CMCKnetI/yCCDPiYBAAAAAAAAAfEWAADuAgAAmguJleix0D8uAjAip3rSP042WT42AQAAAAAAAAHyFgAA7gIAAE2vXHbjt9A/oOIy1mWP0j/LKy8+NgEAAAAAAAAB8xYAAO4CAABNr1x247fQP6DiMtZlj9I/iCEGPkYBAAAAAAAAAfQWAADuAgAAY6mjDlKu0D+6+zUOvaXSP40yyj1GAQAAAAAAAAH1FgAA7gIAAGOpow5SrtA/uvs1Dr2l0j8KJ5w9ZQEAAAAAAAAB9hYAAO4CAACcGlWLZpbQPyrcOMJ7utI/CCGEPWUBAAAAAAAAAfcWAADuAgAAAnHIQtqG0D8QMDraDsTSPxA/fD1lAQAAAAAAAAH4FgAA7gIAAO2FTaDpdNA/qhI76nDK0j+JI449ZQEAAAAAAAAB+RYAAO4CAABdWeSjlGDQP/aDO/KhzdI/CyywPXQBAAAAAAAAAfoWAADuAgAASW5pAaRO0D+cvDt2Os/SPw011D10AQAAAAAAAAH7FgAA7gIAAHVi9zGBO9A/9oM78qHN0j8IIAA+hAEAAAAAAAAB/BYAAO4CAAATG1Bwiy/QP1yhOuI/x9I/CSUUPoQBAAAAAAAAAf0WAADuAgAAExtQcIsv0D9coTriP8fSP4opJj6UAQAAAAAAAAH+FgAA7gIAADSSulQxIdA/Ut42Hh+s0j+LLTY+lAEAAAAAAAAB/xYAAO4CAAA0krpUMSHQP4Y2NO74mNI/jDFGPqMBAAAAAAAAAQAXAADuAgAAKhWXCPol0D/I5DAyCYHSP401Vj6jAQAAAAAAAAEBFwAA7gIAABMbUHCLL9A/vCEtbuhl0j8POmg+swEAAAAAAAABAhcAAO4CAAAzg+5eszzQP2TtKKKWR9I/0D57PrMBAAAAAAAAAQMXAADuAgAASW5pAaRO0D+08SRa3SrSP+ihhz7DAQAAAAAAAAEEFwAA7gIAANma0v34YtA/tIQgCvMK0j/JJJM+wwEAAAAAAAABBRcAAO4CAAAk6DIngHjQP1D6HMpq8dE/SiedPtIBAAAAAAAAAQYXAADuAgAAcTWTUAeO0D+e/hiCsdTRP+qppz7SAQAAAAAAAAEHFwAA7gIAAP9h/ExcotA/4KwVxsG80T8rrLA+4gEAAAAAAAABCBcAAO4CAABNr1x247fQP27MEhIDqNE/bK65PuIBAAAAAAAAAQkXAADuAgAAYprXGNTJ0D+WzhBuppnRPyywwD7iAQAAAAAAAAEKFwAA7gIAAPxDZGFg2dA//OsPXkST0T/sscc+AQIAAAAAAAABCxcAAO4CAACjahT2I+TQP6IkEOLclNE/jTPOPgECAAAAAAAAAQwXAADuAgAAVQ7o1h7q0D96IhKGOaPRP8000z4BAgAAAAAAAAENFwAA7gIAABIv3wNR69A/LB4WzvK/0T9ONtk+EQIAAAAAAAABDhcAAO4CAAApKSacv+HQP7gXHLoI69E/rrfePhECAAAAAAAAAQ8XAADuAgAAxeF+2snV0D8cDyRKeyTSP+644z4gAgAAAAAAAAEQFwAA7gIAAP5SMFfevdA/onUuhntv0j8vuug+IAIAAAAAAAABERcAAO4CAAD/YfxMXKLQP1yhOuI/x9I/DzvsPiACAAAAAAAAARIXAADuAgAAyw7ju0OD0D9KkkheyCvTPy+77D4wAgAAAAAAAAETFwAA7gIAABp629DGYdA/0GVX6rKW0z9vuuk+MAIAAAAAAAABFBcAAO4CAABr5dPlSUDQP/AbZ4b/B9Q/7rffPjICAAAAAAAAARUXAADuAgAA8rKxgWMi0D/CYHYaG3bUP22yyT4yAgAAAAAAAAEWFwAA7gIAAGOGSIUODtA//sKEntTd1D9JJZU+QQIAAAAAAAABFxcAAO4CAAD/PqHDGALQP5Dskp71Q9U/jC8+PkECAAAAAAAAARgXAADuAgAAmjabxTv4zz+yNZ7qV5XVP4onnj1RAgAAAAAAAAEZFwAA7gIAAP8+ocMYAtA/oLmnFvbZ1T8IIIA6UQIAAAAAAAABGhcAAO4CAABFGOv1BjrVP+Q+GZuWDNk/CCCAOgAAAAAAAAAAARsXAADuAgAALi1wUxYo1T/oZBD7wczYPwstND0QAAAAAAAAAAEcFwAA7gIAAMBopUXpINU/nhkHU7yJ2D9IIQU+EAAAAAAAAAABHRcAAO4CAABdIf6D8xTVP+Tt+vb3Mdg/jjZaPh8AAAAAAAAAAR4XAADuAgAAnwAHV8ET1T+eNe3+B8/XP488cj4fAAAAAAAAAAEfFwAA7gIAAFGk2je8GdU/cCne7oRi1z/IIIM+LwAAAAAAAAABIBcAAO4CAADsTWeASCnVP7aQzULW6tY/iSKKPi8AAAAAAAAAASEXAADuAgAAcP2sMGZC1T9ya7v6+2fWP+mjjz4/AAAAAAAAAAEiFwAA7gIAACGStBvjY9U/lGOoor/e1T8JJZQ+TgAAAAAAAAABIxcAAO4CAAAybmPIVZHVP8KxlL65UNU/KqaYPk4AAAAAAAAAASQXAADuAgAAci/UryfH1T+y5H9GubrUPyqnnD5OAAAAAAAAAAElFwAA7gIAAN/VBtJYBdY/SFBrUlEm1D9KKKE+TgAAAAAAAAABJhcAAO4CAAC6QAQCt0rWP+wRVtIfjdM/KqmkPl4AAAAAAAAAAScXAADuAgAAvZDDbHSY1j/mmkDOVfLSP4oppj5eAAAAAAAAAAEoFwAA7gIAAHeEVrgs7NY/5CMryotX0j+LKqo+bgAAAAAAAAABKRcAAO4CAABbXas+REjXP4blFUpavtE/yyqrPm4AAAAAAAAAASoXAADuAgAA7tnTpVaq1z8opwDKKCXRP+uqqz59AAAAAAAAAAErFwAA7gIAADf6z+1jEtg/zGjrSfeL0D/LK68+fQAAAAAAAAABLBcAAO4CAAC0fLG8B37YP4/jq4ta4s8/SyyxPo0AAAAAAAAAAS0XAADuAgAAJ4JvP3Tu2D8l2IGTKLPOP8sssz6NAAAAAAAAAAEuFwAA7gIAAI8KCnapY9k/Z1tXk8WAzT+LLbY+nAAAAAAAAAABLxcAAO4CAADgmF0UcOLZP0fBLaPEVMw/rK66PpwAAAAAAAAAATAXAADuAgAAMCexsjZh2j8NewXLVjLLP2yvvT6sAAAAAAAAAAExFwAA7gIAAPB5z14q59o/AfreEq0cyj9MMcU+rAAAAAAAAAABMhcAAO4CAAD0q/bd62vbP/l4uFoDB8k/DTPMPrwAAAAAAAAAATMXAADuAgAAbx8MtxHz2z8HEZXasAfIPy200D68AAAAAAAAAAE0FwAA7gIAAO6SIZA3etw/FalxWl4Ixz8ONtg+ywAAAAAAAAABNRcAAO4CAAAnJy6WjwLdP4vLURqUIsY/rrfePssAAAAAAAAAATYXAADuAgAAHtwxyRmM3T+W0DLqK0PFP0455T7bAAAAAAAAAAE3FwAA7gIAAFZwPs9xFN4/cH0W6ul2xD+vuuo+2wAAAAAAAAABOBcAAO4CAABYomVOM5neP5Wb+vHYrcM/jzzyPusAAAAAAAAAATkXAADuAgAAXNSMzfQd3z/tfuAZjPHCP++99z7rAAAAAAAAAAE6FwAA7gIAAJhomdNMpt8/K7bHWdI+wj8QP/w++gAAAAAAAAABOxcAAO4CAADHjk6D6xfgP09BsLGrlcE/GGAAP/oAAAAAAAAAATwXAADuAgAA5NhUhhdc4D8Mr5kZ5/LAP4ggAj/6AAAAAAAAAAE9FwAA7gIAAF+z1p/coOA/++GEoeZcwD8IIQQ/CgEAAAAAAAABPhcAAO4CAAA6HtTPOubgPwbv4XKQmr8/aKEFPwoBAAAAAAAAAT8XAADuAgAAchlNFjIs4T+CN7mS8XS+P+ihBz8ZAQAAAAAAAAFAFwAA7gIAAKoUxlwpcuE/KkWS0hZcvT8pogg/GQEAAAAAAAABQRcAAO4CAADkDz+jILjhP576bUJiVrw/SSIJPykBAAAAAAAAAUIXAADuAgAAAFpFpkz84T9IdUvScV27P7niCj8pAQAAAAAAAAFDFwAA7gIAAB2kS6l4QOI/iNIpcuNquj/54gs/OQEAAAAAAAABRBcAAO4CAAA77lGspITiP2YSCSK3frk/OeMMPzkBAAAAAAAAAUUXAADuAgAAPIflawXH4j8K+uoBsaW4P2mjDT9IAQAAAAAAAAFGFwAA7gIAACFvBuiaB+M/SsTN8QzTtz+pow4/SAEAAAAAAAABRxcAAO4CAABKNjA3/kbjP7xTsgEtDbc/ySMPP1gBAAAAAAAAAUgXAADuAgAAE23eb8iF4z9gqJgxEVS2PwkkED9YAQAAAAAAAAFJFwAA7gIAACCDlXtgw+M/0KSBkRuutT9JJBE/aAEAAAAAAAABShcAAO4CAABweFVaxv/jP3ZmbBHqFLU/SSQRP2gBAAAAAAAAAUsXAADuAgAARCwn38c55D8YKFeRuHu0P4kkEj93AQAAAAAAAAFMFwAA7gIAAKCeCgplceQ/hpFEQa31sz+ppBI/dwEAAAAAAAABTRcAAO4CAACdgHIeaajkPyTAMxFmfLM/CSUUP4cBAAAAAAAAAU4XAADuAgAAHyHs2Ajd5D+SliURRRazPxllFD+HAQAAAAAAAAFPFwAA7gIAAKHBZZOoEeU/mk8YIYa2sj955RU/lgEAAAAAAAABUBcAAO4CAABmQeggFkXlP2qwDWHtabI/eeUVP5YBAAAAAAAAAVEXAADuAgAAsH98VB925T86EQOhVB2yP7nlFj+mAQAAAAAAAAFSFwAA7gIAAD6dGVv2peU/Pjf6AIDdsT/JJRc/pgEAAAAAAAABUxcAAO4CAABtKjtLNNXlPxAF9JDRsLE/CiYYP7YBAAAAAAAAAVQXAADuAgAAInZu4Q0C5j/g0u0gI4SxPxpmGD+2AQAAAAAAAAFVFwAA7gIAAHkxJmFOLuY/SIPowNZdsT865hg/tgEAAAAAAAABVhcAAO4CAABvXGLK9VnmPxZR4lAoMbE/SiYZP8UBAAAAAAAAAVcXAADuAgAA7UWw2TiD5j/oHtzgeQSxP1pmGT/FAQAAAAAAAAFYFwAA7gIAAK0OB7xJq+Y/5rHXkI/ksD9qphk/1QEAAAAAAAABWRcAAO4CAAAOR+KHwdLmP+hE00ClxLA/euYZP9UBAAAAAAAAAVoXAADuAgAA9j3P+dT35j/s187wuqSwP4omGj/0AQAAAAAAAAFbFwAA7gIAAMODSSgdG+c/7mrKoNCEsD965hk/9AEAAAAAAAABXBcAAO4CAAAuOUhAzD3nP1YbxUCEXrA/aqYZP/QBAAAAAAAAAV0XAADuAgAAgD3UFLBe5z++y7/gNziwP2qmGT/0AQAAAAAAAAFeFwAA7gIAABUhabxhfuc/Jny6gOsRsD9aZhk/BAIAAAAAAAABXxcAAO4CAADq4wY34ZznP/CTaCF6yq8/KqYYPwQCAAAAAAAAAWAXAADuAgAAp/UxbpW55z+ML1xBHXGvP/nlFz8TAgAAAAAAAAFhFwAA7gIAAKbmZXgX1ec//AVOQfwKrz+ZZRY/EwIAAAAAAAABYhcAAO4CAACIJic/zu7nP5ihQWGfsa4/GWUUPyMCAAAAAAAAAWMXAADuAgAATrV1wrkG6D8EeDNhfkuuPymkED8jAgAAAAAAAAFkFwAA7gIAAFgjzRhzHeg/OGMs4W0Yrj+pogo/MwIAAAAAAAABZRcAAO4CAABsDki7Yy/oP9j+HwERv60/aKABPzMCAAAAAAAAAWYXAADuAgAAnao1oR9D6D8IxCEh1cutP2+66T5CAgAAAAAAAAFnFwAA7gIAAByjT6bgUOg/EOoYgQCMrT+MLro+QgIAAAAAAAABaBcAAO4CAACA6vZn1lzoP3h0HMGIpa0/KKCAPlICAAAAAAAAAWkXAADuAgAAC2A0uc5l6D/Y/h8BEb+tP0kjDT5SAgAAAAAAAAFqFwAA7gIAALwDCJrJa+g/QIkjQZnYrT8POug8YgIAAAAAAAABaxcAAO4CAAC2kO2lyH3nPzDhYX8BLqE/iyuuPQAAAAAAAAAAAWwXAADuAgAAtpDtpch95z8w4WF/AS6hP0wvPT4PAAAAAAAAAAFtFwAA7gIAAMENEfL/eOc/mGtlv4lHoT9JJJE+DwAAAAAAAAABbhcAAO4CAADBDRHy/3jnP5hrZb+JR6E/TDHFPh8AAAAAAAAAAW8XAADuAgAAwQ0R8v945z+Ya2W/iUehPw011D4fAAAAAAAAAAFwFwAA7gIAAI5iVxbGgOc/MOFhfwEuoT8uuOA+LgAAAAAAAAABcRcAAO4CAADxqf7Xu4znP2KmY5/FOqE/b7rpPi4AAAAAAAAAAXIXAADuAgAAVvGlmbGY5z9ipmOfxTqhP6+88j4+AAAAAAAAAAFzFwAA7gIAAK27KQ9wqec/kkVuX16HoT/wvvs+PgAAAAAAAAABdBcAAO4CAADeVxf1K73nP44fd/8yx6E/mGACP04AAAAAAAAAAXUXAADuAgAAR1bqYX7U5z8mSYX/Uy2iP3jhBT9OAAAAAAAAAAF2FwAA7gIAAA3lOOVp7Oc/HP2WP/2soj854gg/XQAAAAAAAAABdxcAAO4CAACuRfHYUgfoP9zFr/+2X6M/6aILP10AAAAAAAAAAXgXAADuAgAAj4Wynwkh6D9uycafrAWkP1ljDT9tAAAAAAAAAAF5FwAA7gIAANBV73xZO+g/yOHkv7LepD/ZYw8/bQAAAAAAAAABehcAAO4CAABUBTUtd1ToP7xv/58wnqU/OeQQP20AAAAAAAAAAXsXAADuAgAAXXOMgzBr6D9ITR/g+oOmP5lkEj+MAAAAAAAAAAF8FwAA7gIAAJAPemnsfug/BPBAQIl2pz/ppBM/jAAAAAAAAAABfRcAAO4CAABFann1Q5DoP1ziZwBkj6g/aaUVP4wAAAAAAAAAAX4XAADuAgAAqbEgtzmc6D+ED42gepupP+mlFz+cAAAAAAAAAAF/FwAA7gIAANSW4vGYpOg/NGbAQLINqz+KJho/nAAAAAAAAAABgBcAAO4CAACuaExilqfoP4gy8KBhZqw/KqccP6sAAAAAAAAAAYEXAADuAgAArmhMYpan6D8InirBqQuuP+qnHz+rAAAAAAAAAAGCFwAA7gIAAFpV9Jc0oug/8JNoIXrKrz+qqCI/qwAAAAAAAAABgxcAAO4CAADskCmKB5voP+ax15CP5LA/CikkP78AAAAAAAAAAYQXAADuAgAAiUmCyBGP6D9y/PsgROqxP4opJj+/AAAAAAAAAAGFFwAA7gIAAO2f9X+Ff+g/YtEj8YAJsz+aaSY/zwAAAAAAAAABhhcAAO4CAACV1XEKx27oP+qITNEfL7Q/iikmP88AAAAAAAAAAYcXAADuAgAAZDmEJAtb6D+kBXfRgmG1P9poIz/eAAAAAAAAAAGIFwAA7gIAAHd8nxEdRug/9tGmMTK6tj/qpx8/3gAAAAAAAAABiRcAAO4CAACw7VCOMS7oPxTZ1HEdBrg/mWUWP+4AAAAAAAAAAYoXAADuAgAAf1FjqHUa6D80TQcC83G5P1hhBT/uAAAAAAAAAAGLFwAA7gIAAJwRouG+AOg/hhk3YqLKuj+NMso+/gAAAAAAAAABjBcAAO4CAACSo0qLBernPz4DZrLvHLw/SSKJPv4AAAAAAAAAAY0XAADuAgAAijXzNEzT5z/4f5CyUk+9P8kjDz4NAQAAAAAAAAGOFwAA7gIAAD3okgvFvec/6FS4go9uvj8OOGA8DQEAAAAAAAABjxcAAO4CAADlM5Yv/EfcP3DLGjfCF9k/CCCAOgAAAAAAAAAAAZAXAADuAgAA5TOWL/xH3D9wyxo3whfZPwwwQDsPAAAAAAAAAAGRFwAA7gIAAOUzli/8R9w/cMsaN8IX2T8LK6w9DwAAAAAAAAABkhcAAO4CAADlM5Yv/EfcP3DLGjfCF9k/iysuPh8AAAAAAAAAAZMXAADuAgAA5TOWL/xH3D9wyxo3whfZP4wxRj4fAAAAAAAAAAGUFwAA7gIAANFIG40LNtw/5D4Zm5YM2T/ONls+LwAAAAAAAAABlRcAAO4CAAApImv4RyvcP5bNGJNlCdk/zzprPi8AAAAAAAAAAZYXAADuAgAAhPu6Y4Qg3D8+BhkX/grZP5A/fj4+AAAAAAAAAAGXFwAA7gIAACC0E6KOFNw/PgYZF/4K2T+ooYY+PgAAAAAAAAABmBcAAO4CAACGCodZAgXcP+Q+GZuWDNk/CSOMPk4AAAAAAAAAAZkXAADuAgAAbx8MtxHz2z8ysBmjxw/ZPwkkkD5OAAAAAAAAAAGaFwAA7gIAAJ4Tmufu39s/ypIasykW2T8ppZQ+TgAAAAAAAAABmxcAAO4CAABQxjm+Z8rbP2J1G8OLHNk/KqaYPl4AAAAAAAAAAZwXAADuAgAABHnZlOC02z/wAR1ftyfZPwonnD5eAAAAAAAAAAGdFwAA7gIAAILJk+TCm9s/Iscef3s02T/qp58+fQAAAAAAAAABnhcAAO4CAAA/+VYHc4HbP/rEICPYQtk/yiijPn0AAAAAAAAAAZ8XAADuAgAAQggj/fBl2z9spSPXllfZP2qppT59AAAAAAAAAAGgFwAA7gIAAP835h+hS9s/3oUmi1Vs2T/KKac+jAAAAAAAAAABoRcAAO4CAAC/Z6lCUTHbP+pIKk92h9k/K6qoPowAAAAAAAAAAaIXAADuAgAAgJdsZQEX2z+cRC6XL6TZP0sqqT6cAAAAAAAAAAGjFwAA7gIAAD3HL4ix/No/TEAy3+jA2T9rqqk+nAAAAAAAAAABpBcAAO4CAAC5F+rXk+PaP0qtNi/T4Nk/iyqqPpwAAAAAAAAAAaUXAADuAgAANGikJ3bK2j/8qDp3jP3ZP6uqqj6sAAAAAAAAAAGmFwAA7gIAAG3ZVaSKsto/oE4/Sw8f2j/LKqs+rAAAAAAAAAABpxcAAO4CAACnSgchn5raP/iCQxdhPdo/66qrPrsAAAAAAAAAAagXAADuAgAAIpvBcIGB2j+cKEjr417aP2urrT67AAAAAAAAAAGpFwAA7gIAAKHre8BjaNo/mpVMO85+2j+rq64+ywAAAAAAAAABqhcAAO4CAAAcPDYQRk/aP5oCUYu4nto/CyywPssAAAAAAAAAAasXAADuAgAAVq3njFo32j+Wb1Xbor7aP2ussT7bAAAAAAAAAAGsFwAA7gIAANH9odw8Hto/hoZat1bj2j/LLLM+2wAAAAAAAAABrRcAAO4CAABNTlwsHwXaP3idX5MKCNs/Sy21PuoAAAAAAAAAAa4XAADuAgAAhr8NqTPt2T9cXmX7hzHbP6uttj7qAAAAAAAAAAGvFwAA7gIAAEbv0Mvj0tk/nOZq32xZ2z9MLrk++gAAAAAAAAABsBcAAO4CAADBP4sbxrnZP8oYcU8bhts/7K67PvoAAAAAAAAAAbEXAADuAgAAf29OPnaf2T+ig3dDYrTbP4wvvj76AAAAAAAAAAGyFwAA7gIAAIF+GjT0g9k/Hid+u0Hk2z9MMME+CQEAAAAAAAABsxcAAO4CAAALTPjPDWbZP+g7hTtSF9w/rLDCPgkBAAAAAAAAAbQXAADuAgAAkRnWaydI2T+yUIy7YkrcPwwxxD4pAQAAAAAAAAG1FwAA7gIAABfnswdBKtk/yNaTQ6SA3D+MMcY+KQEAAAAAAAABthcAAO4CAABqUqwcxAjZP95cm8vlttw/7LHHPikBAAAAAAAAAbcXAADuAgAAdt6bXnno2D+aG6PXv+7cPy2yyD44AQAAAAAAAAG4FwAA7gIAAD+Lgs1gydg/pEur68op3T+NMso+OAEAAAAAAAABuRcAAO4CAABMF3IPFqnYP2IKs/ekYd0/7bLLPjgBAAAAAAAAAboXAADuAgAA1eRPqy+L2D/EAbuHF5vdP00zzT5IAQAAAAAAAAG7FwAA7gIAAJ6RNhoXbNg/2ofCD1nR3T/NM88+SAEAAAAAAAABvBcAAO4CAABpPh2J/kzYPz5/yp/LCt4/rbTSPlgBAAAAAAAAAb0XAADuAgAA8gv7JBgv2D9WBdInDUHePy211D5YAQAAAAAAAAG+FwAA7gIAALA7vkfIFNg/wlLZK7Z13j/NNdc+ZwEAAAAAAAABvxcAAO4CAACySoo9RvnXP+gu4Ccup94/TjbZPmcBAAAAAAAAAcAXAADuAgAA67s7ulrh1z/AmeYbddXeP8422z53AQAAAAAAAAHBFwAA7gIAAJ9u25DTy9c/8MvsiyMC3z/utts+dwEAAAAAAAABwhcAAO4CAABRIXtnTLbXPyxU8m8IKt8/LrfcPoYBAAAAAAAAAcMXAADuAgAA/Fb38Y2l1z94MvfHI03fPy633D6GAQAAAAAAAAHEFwAA7gIAANruWANmmNc/Ki77D91p3z/utts+lgEAAAAAAAABxRcAAO4CAAA1yKhuoo3XP+h//svMgd8/brbZPpYBAAAAAAAAAcYXAADuAgAASsLvBhGE1z+0JwH88pTfP+200z6mAQAAAAAAAAHHFwAA7gIAAI2h+Nnegtc/Ml4DJOik3z+tsso+pgEAAAAAAAAByBcAAO4CAACNofjZ3oLXPzJeAyTopN8/TC+9PrUBAAAAAAAAAckXAADuAgAAjaH42d6C1z8yXgMk6KTfP4sqqj61AQAAAAAAAAHKFwAA7gIAAI2h+Nnegtc/Ml4DJOik3z/po48+xQEAAAAAAAAByxcAAO4CAAB3p7FBcIzXP9iWA6iApt8/TTNNPsUBAAAAAAAAAcwXAADuAgAAHc5h1jOX1z+YewIUhp7fPw000D3VAQAAAAAAAAHNFwAA7gIAAIqSLORgntc/gmL/2y6I3z8MMEA71QEAAAAAAAABzhcAAO4CAAB1mOVL8qfXP7S6/KsIdd8/CCCAOuQBAAAAAAAAAc8XAADuAgAAq/rK0oir1z8mV4bPTB/cPwgggDoAAAAAAAAAAAHQFwAA7gIAAF+taqkBltc/dMiG130i3D8ON1w9HwAAAAAAAAAB0RcAAO4CAAB3p7FBcIzXP/L+iP9yMtw/iSUWPh8AAAAAAAAAAdIXAADuAgAApps/ck151z8mxIofNz/cP889dz4fAAAAAAAAAAHTFwAA7gIAAFhO30jGY9c/TDONy8RQ3D9ppJE+LwAAAAAAAAAB1BcAAO4CAAD/g1vTB1PXP/wukRN+bdw/CimkPi8AAAAAAAAAAdUXAADuAgAAZdrOintD1z+wKpVbN4rcP+ussz4vAAAAAAAAAAHWFwAA7gIAAERyMJxTNtc/kuuaw7Sz3D/sr78+PgAAAAAAAAAB1xcAAO4CAAAlCpKtKynXP3asoCsy3dw/bbLJPj4AAAAAAAAAAdgXAADuAgAAfePhGGge1z+YiKcnqg7dP0000T5OAAAAAAAAAAHZFwAA7gIAAA8fFws7F9c/sA6vr+tE3T/NNdc+TgAAAAAAAAAB2hcAAO4CAACgWkz9DRDXP2B3t0ePgd0/7rbbPl4AAAAAAAAAAdsXAADuAgAArNdvSUUL1z8CisBr/MLdP6633j5eAAAAAAAAAAHcFwAA7gIAAHV1isKuB9c/mEbKGzMJ3j8uuOA+bQAAAAAAAAAB3RcAAO4CAAB/8q0O5gLXP3h01NOaUt4/jjjiPm0AAAAAAAAAAd4XAADuAgAAwtG24bMB1z+oE9+TM5/ePy655D59AAAAAAAAAAHfFwAA7gIAAEiQyIdP/9Y/MHrpzzPq3j9uueU+fQAAAAAAAAAB4BcAAO4CAAASLuMAufvWP7jg8ws0Nd8/zjnnPowAAAAAAAAAAeEXAADuAgAAVA3s04b61j9Mnf27anvfP6655j6MAAAAAAAAAAHiFwAA7gIAAF6KDyC+9dY/8q8G4Ne83z9OOeU+nAAAAAAAAAAB4xcAAO4CAAAnKCqZJ/LWP6IYD3h7+d8/DjnkPpwAAAAAAAAAAeQXAADuAgAAruY7P8Pv1j8JMws+EhfgP4444j6sAAAAAAAAAAHlFwAA7gIAAHeEVrgs7NY/zS8ONJ0s4D9uuOE+rAAAAAAAAAAB5hcAAO4CAAA/InExlujWP6CCEJ5ePeA/7rffPrsAAAAAAAAAAecXAADuAgAAPyJxMZbo1j9/KxJ8VkngP8433z67AAAAAAAAAAHoFwAA7gIAAPxCaF7I6dY/ZX8TlOlS4D8ut9w+ywAAAAAAAAAB6RcAAO4CAAD8QmheyOnWP2V/E5TpUuA/TjfdPssAAAAAAAAAAeoXAADuAgAAVA3s04b61j9RfhTmF1rgP4433j7bAAAAAAAAAAHrFwAA7gIAAHV1isKuB9c//mEUpEtZ4D/ut98+2wAAAAAAAAAB7BcAAO4CAACIYAVlnxnXP7HwE5waVuA/brjhPuoAAAAAAAAAAe0XAADuAgAAT+9T6Iox1z9rKhPOhFDgP+644z7qAAAAAAAAAAHuFwAA7gIAAE/gh/IMTdc/0kcSviJK4D+uueY+6gAAAAAAAAAB7xcAAO4CAAC8lYYKvG/XP5IsESooQuA/b7rpPvoAAAAAAAAAAfAXAADuAgAAX61qqQGW1z+t2A8SlTjgP8877z76AAAAAAAAAAHxFwAA7gIAAMLlRXV5vdc/c2gOuDUu4D+PPPI+GQEAAAAAAAAB8hcAAO4CAABagAbIh+jXPzv4DF7WI+A/zz33PhkBAAAAAAAAAfMXAADuAgAAN/rP7WMS2D+nwAuIDxvgP3C++T4ZAQAAAAAAAAH0FwAA7gIAAEjWfprWP9g/aaUK9BQT4D9QP/0+GQEAAAAAAAAB9RcAAO4CAADjcD/t5GrYP3b7CWhLDuA/sL/+PikBAAAAAAAAAfYXAADuAgAAewsAQPOV2D8piglgGgvgPyigAD8pAQAAAAAAAAH3FwAA7gIAACEj5N44vNg/glEJ3IEJ4D844AA/OAEAAAAAAAAB+BcAAO4CAABL+dkjGuDYP4JRCdyBCeA/OOAAPzgBAAAAAAAAAfkXAADuAgAAPW3q4WQA2T8piglgGgvgP0ggAT9IAQAAAAAAAAH6FwAA7gIAAPl+FRkZHdk/z8IJ5LIM4D9IIAE/SAEAAAAAAAAB+xcAAO4CAAAC7Wxv0jPZPxs0CuzjD+A/WGABP10BAAAAAAAAAfwXAADuAgAAF9jnEcNF2T8WiQqySBLgP1hgAT9dAQAAAAAAAAH9FwAA7gIAAPRgfS0dVNk/u8EKNuET4D9ooAE/bAEAAAAAAAAB/hcAAO4CAABXqCTvEmDZPw/eCnitFOA/aKABP2wBAAAAAAAAAf8XAADuAgAAV6gk7xJg2T8P3gp4rRTgP2igAT98AQAAAAAAAAEAGAAA7gIAAHgQw906bdk/FokKskgS4D9ooAE/fAEAAAAAAAABARgAAO4CAAB4EMPdOm3ZPxaJCrJIEuA/aKABP4sBAAAAAAAAAQIYAADuAgAAbpOfkQNy2T/cGAlY6QfgP2igAT+LAQAAAAAAAAEDGAAA7gIAAG6Tn5EDctk/8RkIBrsA4D9YYAE/mwEAAAAAAAABBBgAAO4CAADyUbE3n2/ZP2xTDVi37N8/WGABP5sBAAAAAAAAAQUYAADuAgAAeBDD3Tpt2T+8VwkQ/s/fP1hgAT+bAQAAAAAAAAEGGAAA7gIAAMZs7/w/Z9k/vuoEwBOw3z9IIAE/qwEAAAAAAAABBxgAAO4CAACZhy3C4F7ZPyib/1/Hid8/OOAAP6sBAAAAAAAAAQgYAADuAgAANkCGAOtS2T9QMPlrgFvfPxhgAD+6AQAAAAAAAAEJGAAA7gIAABfY5xHDRdk/LFTybwgq3z8IIAA/ugEAAAAAAAABChgAAO4CAAC/DWScBDXZPxjO6ufG894/sL/+PtoBAAAAAAAAAQsYAADuAgAAc8ADc30f2T8ASONfhb3eP5A//j7aAQAAAAAAAAEMGAAA7gIAAGpSrBzECNk/+BfbS3qC3j8wv/w+2gEAAAAAAAABDRgAAO4CAABqYXgSQu3YPzhZ0z+gSt4/ED/8PtoBAAAAAAAAAQ4YAADuAgAA8i5WrlvP2D/YYcuvLRHeP7C++j7pAQAAAAAAAAEPGAAA7gIAAL3bPB1DsNg/ZhTEq4Tc3T+wvvo+6QEAAAAAAAABEBgAAO4CAADLZyxf+I/YP1COvCNDpt0/UD75PvkBAAAAAAAAAREYAADuAgAAXLItR0lt2D94I7Yv/HfdP3C++T75AQAAAAAAAAESGAAA7gIAAPD8Li+aStg/7imwQ+ZM3T9QPvk+CAIAAAAAAAABExgAAO4CAADHJjnquCbYP1jaquOZJt0/kD76PggCAAAAAAAAARQYAADuAgAAFpIx/zsF2D8O/KWLfgPdPxA//D4YAgAAAAAAAAEVGAAA7gIAAGX9KRS/49c/XACiQ8Xm3D8wv/w+GAIAAAAAAAABFhgAAO4CAAAwqhCDpsTXP56unofVztw/0D//PigCAAAAAAAAARcYAADuAgAAt3fuHsCm1z94P5zbR73cP/C//z4oAgAAAAAAAAEYGAAA7gIAAP5lw+cLitc/kuuaw7Sz3D9IIAE/NwIAAAAAAAABGRgAAO4CAAC8lYYKvG/XP1LQmS+6q9w/WGABPzcCAAAAAAAAARoYAADuAgAAbkgm4TRa1z+sl5mrIarcP4ggAj9HAgAAAAAAAAEbGAAA7gIAAFtdqz5ESNc/+gias1Kt3D9IIAE/RwIAAAAAAAABHBgAAO4CAADAsx72tzjXP+yymj8cstw/0D//PlcCAAAAAAAAAR0YAADuAgAAwLMe9rc41z/sspo/HLLcPzC++D5XAgAAAAAAAAEeGAAA7gIAACUKkq0rKdc/BMydd3PI3D/vuus+VwIAAAAAAAABHxgAAO4CAAAlCpKtKynXP85zoKeZ29w/7bXXPnYCAAAAAAAAASAYAADuAgAAXWx3NMIs1z+ocaJL9uncP0sttT52AgAAAAAAAAEhGAAA7gIAAERyMJxTNtc/zuCk94P73D8QPng+dgIAAAAAAAABIhgAAO4CAABbXas+REjXP9qjqLukFt0/yCADPnYCAAAAAAAAASMYAADuAgAAbkgm4TRa1z+kS6vryindPwkiiDyFAgAAAAAAAAEkGAAA7gIAADdagYqLGeM/8CgMmiN40T8MMEA9AAAAAAAAAAABJRgAAO4CAAC7GJMwJxfjPxgrCvbGadE/DTPMPQ8AAAAAAAAAASYYAADuAgAAuxiTMCcX4z8YKwr2xmnRPwomGD4PAAAAAAAAAAEnGAAA7gIAAIW2ramQE+M/QC0IUmpb0T+NMko+HwAAAAAAAAABKBgAAO4CAACFtq2pkBPjP0AtCFJqW9E/jz12Ph8AAAAAAAAAASkYAADuAgAAhbatqZAT4z9ALQhSalvRP6mjjj4vAAAAAAAAAAEqGAAA7gIAAO/DTAxhD+M/Gr4FptxJ0T/qp58+LwAAAAAAAAABKxgAAO4CAADvw0wMYQ/jPxq+BabcSdE/CyusPj4AAAAAAAAAASwYAADuAgAA78NMDGEP4z8avgWm3EnRP4sttj4+AAAAAAAAAAEtGAAA7gIAAO/DTAxhD+M/Gr4FptxJ0T9ML70+TgAAAAAAAAABLhgAAO4CAADvw0wMYQ/jPxq+BabcSdE/rLDCPk4AAAAAAAAAAS8YAADuAgAA78NMDGEP4z8avgWm3EnRP4wxxj5dAAAAAAAAAAEwGAAA7gIAAO/DTAxhD+M/Gr4FptxJ0T+NMso+XQAAAAAAAAABMRgAAO4CAADvw0wMYQ/jPxq+BabcSdE/TTPNPm0AAAAAAAAAATIYAADuAgAA78NMDGEP4z8avgWm3EnRPy200D5tAAAAAAAAAAEzGAAA7gIAAMiVtnxeEuM/5mUI1gJd0T8NNdQ+fQAAAAAAAAABNBgAAO4CAADIlbZ8XhLjP+ZlCNYCXdE/DjbYPn0AAAAAAAAAATUYAADuAgAAQdek1sIU4z/+fgsOWnPRPw433D6MAAAAAAAAAAE2GAAA7gIAAEHXpNbCFOM/1nwNsraB0T8OOOA+jAAAAAAAAAABNxgAAO4CAABB16TWwhTjP6IkEOLclNE/TjnlPpwAAAAAAAAAATgYAADuAgAAhbatqZAT4z9uzBISA6jRP0866T6cAAAAAAAAAAE5GAAA7gIAAIW2ramQE+M/huUVSlq+0T9vu+0+rAAAAAAAAAABOhgAAO4CAABpBTtmxRHjP57+GIKx1NE/b7zxPrsAAAAAAAAAATsYAADuAgAAq+RDOZMQ4z9cUBw+oezRP4899j67AAAAAAAAAAE8GAAA7gIAAHSCXrL8DOM/EEwghloJ0j9wvvk+uwAAAAAAAAABPRgAAO4CAAD5QHBYmArjP8BHJM4TJtI/kD/+PrsAAAAAAAAAAT4YAADuAgAAY04Pu2gG4z++tCge/kXSPyigAD/LAAAAAAAAAAE/GAAA7gIAAM9brh05AuM/ZFot8oBn0j944AE/ywAAAAAAAAABQBgAAO4CAADZ2NFpcP3iPwgAMsYDidI/yCADP9oAAAAAAAAAAUEYAADuAgAA5VX1taf44j9S3jYeH6zSP/jgAz/aAAAAAAAAAAFCGAAA7gIAAPHSGALf8+I/RPU7+tLQ0j8ooQQ/6gAAAAAAAAABQxgAAO4CAAD8TzxOFu/iP47TQFLu89I/SCEFP+oAAAAAAAAAAUQYAADuAgAAZl3bsObq4j/asUWqCRfTP1hhBT/6AAAAAAAAAAFFGAAA7gIAANBqehO35uI/yshKhr070z9IIQU/+gAAAAAAAAABRhgAAO4CAACYCJWMIOPiP25uT1pAXdM/SCEFPwkBAAAAAAAAAUcYAADuAgAAHsemMrzg4j9s21OqKn3TP1hhBT8JAQAAAAAAAAFIGAAA7gIAAEb1PMK+3eI/akhY+hSd0z8ooQQ/GQEAAAAAAAABSRgAAO4CAAApRMp+89viP2i1XEr/vNM/CCEEPxkBAAAAAAAAAUoYAADuAgAAKUTKfvPb4j8YsWCSuNnTP7jgAj8pAQAAAAAAAAFLGAAA7gIAAG0j01HB2uI/JHRkVtn00z9IIAE/KQEAAAAAAAABTBgAAO4CAABtI9NRwdriP9hvaJ6SEdQ/ED/8PjgBAAAAAAAAAU0YAADuAgAAbSPTUcHa4j/uiGvW6SfUP8888z44AQAAAAAAAAFOGAAA7gIAAClEyn7z2+I/oIRvHqNE1D/OOOM+SAEAAAAAAAABTxgAAO4CAAApRMp+89viP8TzccowVtQ/zTLLPkgBAAAAAAAAAVAYAADuAgAAHsemMrzg4j/eDHUCiGzUP4oppj5XAQAAAAAAAAFRGAAA7gIAAPeYEKO54+I/qrR3Mq5/1D/ONls+VwEAAAAAAAABUhgAAO4CAAD3mBCjuePiP6q0dzKuf9Q/jTXWPWkBAAAAAAAAAVMYAADuAgAAxe1Wx3/r4j+0d3v2zprUPwgggDppAQAAAAAAAAFUGAAA7gIAAE27NGOZzeI/li72oe6Nwz8IIIA6AAAAAAAAAAABVRgAAO4CAADd9mlVbMbiPzER97FQlMM/CCCAPRAAAAAAAAAAAVYYAADuAgAA3fZpVWzG4j8xEfexUJTDP8onHz4QAAAAAAAAAAFXGAAA7gIAALERqBoNvuI/Sir66aeqwz9QP30+EAAAAAAAAAABWBgAAO4CAAD/bdQ5ErjiP37v+wlst8M/6aOPPi8AAAAAAAAAAVkYAADuAgAAJ5xqyRS14j97XABaVtfDP6qnnj4vAAAAAAAAAAFaGAAA7gIAAJGpCSzlsOI/eMkEqkD3wz9LK60+LwAAAAAAAAABWxgAAO4CAAB1+JboGa/iP0HeCypRKsQ/TC65Pj8AAAAAAAAAAVwYAADuAgAAnCYteBys4j9XZBOykmDEP2ywwT4/AAAAAAAAAAFdGAAA7gIAAIB1ujRRquI/PJIdavqpxD+NMso+TwAAAAAAAAABXhgAAO4CAABlxEfxhajiP7aiKDLE+cQ/LbTQPk8AAAAAAAAAAV8YAADuAgAAqKNQxFOn4j9leDUaUlbFP8011z5PAAAAAAAAAAFgGAAA7gIAAKijUMRTp+I/96FDGnO8xT/ON98+XgAAAAAAAAABYRgAAO4CAABJE9WtuqbiP+9VVVocPMY/brnlPl4AAAAAAAAAAWIYAADuAgAAjPLdgIil4j/lCWeaxbvGPy+77D5uAAAAAAAAAAFjGAAA7gIAAC5iYmrvpOI/q2V7CpVOxz+vvPI+bgAAAAAAAAABZBgAAO4CAAASse8mJKPiP+33kaJZ8cc/UD75Pn0AAAAAAAAAAWUYAADuAgAAtCB0EIui4j9hT6pa4qDIP5A//j59AAAAAAAAAAFmGAAA7gIAAPX/fONYoeI/JRjDGpxTyT944AE/jQAAAAAAAAABZxgAAO4CAADZTgqgjZ/iP7WI3gp8Gco/CCEEP40AAAAAAAAAAWgYAADuAgAAvp2XXMKd4j+NavoCjeLKPyihBD+dAAAAAAAAAAFpGAAA7gIAAKLsJBn3m+I/t70WA8+uyz944QU/nQAAAAAAAAABahgAAO4CAAAoqza/kpniP3nzMxNzgcw/6KEHP6wAAAAAAAAAAWsYAADuAgAAbIo/kmCY4j/pt1Ab5lDNP1liCT+sAAAAAAAAAAFsGAAA7gIAAK5pSGUul+I/EQttGygdzj/JIgs/vwAAAAAAAAABbRgAAO4CAABQ2cxOlZbiP+vsiBM55s4/OeMMP78AAAAAAAAAAW4YAADuAgAADfrDe8eX4j+TCaPrhaLPP6mjDj/PAAAAAAAAAAFvGAAA7gIAAA36w3vHl+I/0CHeWTgs0D8ZZBA/zwAAAAAAAAABcBgAAO4CAACHO7LVK5riP0Dc6a3LgNA/iSQSP94AAAAAAAAAAXEYAADuAgAAYA0cRimd4j+87PR1ldDQP/nkEz/eAAAAAAAAAAFyGAAA7gIAANlOCqCNn+I/RFP/sZUb0T/55BM/7gAAAAAAAAABcxgAAO4CAADP0eZTVqTiP35ICeZkY9E/KaUUP+4AAAAAAAAAAXQYAADuAgAAqKNQxFOn4j8UBROWm6nRPxllFD/9AAAAAAAAAAF1GAAA7gIAAD2WsWGDq+I/XFAcPqHs0T8ppRQ//QAAAAAAAAABdhgAAO4CAAAxGY4VTLDiP7TxJFrdKtI/GWUUPw0BAAAAAAAAAXcYAADuAgAADOv3hUmz4j+uyy36sWrSPymlFD8NAQAAAAAAAAF4GAAA7gIAAEJN3QzgtuI/BG02Fu6o0j8JJRQ/DQEAAAAAAAABeRgAAO4CAAAaH0d93bniPwJHP7bC6NI/CSUUPx0BAAAAAAAAAXoYAADuAgAAlWA110G84j9Y6EfS/ibTP/nkEz8dAQAAAAAAAAF7GAAA7gIAALERqBoNvuI/VMJQctNm0z/ppBM/LAEAAAAAAAABfBgAAO4CAABvMp9HP7/iP1zyWIbeodM/ySQTPywBAAAAAAAAAX0YAADuAgAAbzKfRz+/4j9mImGa6dzTP8kkEz88AQAAAAAAAAF+GAAA7gIAAM3CGl7Yv+I/blJprvQX1D+ppBI/PAEAAAAAAAABfxgAAO4CAABvMp9HP7/iPywRcbrOT9Q/qaQSP0wBAAAAAAAAAYAYAADuAgAAsRGoGg2+4j/2JXg634LUP4kkEj9MAQAAAAAAAAGBGAAA7gIAADbQucCou+I/GAJ/Nle01D+JJBI/WwEAAAAAAAABghgAAO4CAAC9jstmRLniP/7ChJ7U3dQ/aaQRP1sBAAAAAAAAAYMYAADuAgAAQk3dDOC24j/u2Yl6iALVP1lkET9rAQAAAAAAAAGEGAAA7gIAAMgL77J7tOI/7kaOynIi1T8JJBA/awEAAAAAAAABhRgAAO4CAADvOYVCfrHiP1LRkQr7O9U/ySMPP3oBAAAAAAAAAYYYAADuAgAAdfiW6Bmv4j8eeZQ6IU/VPymjDD96AQAAAAAAAAGHGAAA7gIAAHX4lugZr+I/HnmUOiFP1T9ZYgk/igEAAAAAAAABiBgAAO4CAACcJi14HKziP45Zl+7fY9U/uOACP4oBAAAAAAAAAYkYAADuAgAAnCYteBys4j+OWZfu32PVP0888T6aAQAAAAAAAAGKGAAA7gIAAJwmLXgcrOI/jlmX7t9j1T+NM84+mgEAAAAAAAABixgAAO4CAABZRySlTq3iPx55lDohT9U/aaSRPqkBAAAAAAAAAYwYAADuAgAAFmgb0oCu4j9eJ5F+MTfVPwsrLD6pAQAAAAAAAAGNGAAA7gIAAO85hUJ+seI/+pyNPqkd1T8NM0w9uQEAAAAAAAABjhgAAO4CAADvOYVCfrHiP7wUiFrE9dQ/CCCAOrkBAAAAAAAAAY8YAADuAgAA+raojrWs4j9sORdi7cfRPw000DwAAAAAAAAAAAGQGAAA7gIAAKijUMRTp+I/RDcZBkrW0T+IIAI+DwAAAAAAAAABkRgAAO4CAACXbwHNv6DiP4RSGppE3tE/TzppPg8AAAAAAAAAAZIYAADuAgAA5sst7MSa4j+4Fxy6COvRP+qppz4PAAAAAAAAAAGTGAAA7gIAALnma7FlkuI/nGsd0pv00T8ssMA+LwAAAAAAAAABlBgAAO4CAACpshy60YviP+jcHdrM99E/7bLLPi8AAAAAAAAAAZUYAADuAgAAqbIcutGL4j/o3B3azPfRP2211T4vAAAAAAAAAAGWGAAA7gIAADvuUaykhOI/dmkfdvgC0j+ON94+LwAAAAAAAAABlxgAAO4CAAA77lGspITiP3ZpH3b4AtI/jjnmPk4AAAAAAAAAAZgYAADuAgAAO+5RrKSE4j92aR92+ALSPy+77D5OAAAAAAAAAAGZGAAA7gIAAB8932jZguI/6EkiKrcX0j8PPfQ+TgAAAAAAAAABmhgAAO4CAAAfPd9o2YLiP+hJIiq3F9I/0D77Pk4AAAAAAAAAAZsYAADuAgAAHz3faNmC4j+kmyXmpi/SP0ggAT9eAAAAAAAAAAGcGAAA7gIAAB8932jZguI/cEMoFs1C0j8IIQQ/XgAAAAAAAAABnRgAAO4CAAAfPd9o2YLiP3wGLNrtXdI/qKEGP2QAAAAAAAAAAZ4YAADuAgAAHz3faNmC4j/UOjCmP3zSPzniCD9kAAAAAAAAAAGfGAAA7gIAADvuUaykhOI/bIo1Boyi0j+pogo/dAAAAAAAAAABoBgAAO4CAAD3DknZ1oXiP0T1O/rS0NI/+eILP3QAAAAAAAAAAaEYAADuAgAAVp/E72+G4j+yQkP+ewXTP1ljDT+DAAAAAAAAAAGiGAAA7gIAABPAuxyih+I/vHJLEodA0z+ZYw4/gwAAAAAAAAABoxgAAO4CAADR4LJJ1IjiPwS+VLqMg9M/2WMPP5MAAAAAAAAAAaQYAADuAgAA7ZEljZ+K4j/0QV7mKsjTPwkkED+TAAAAAAAAAAGlGAAA7gIAAAhDmNBqjOI/MDdoGvoP1D9ppBE/owAAAAAAAAABphgAAO4CAACDhIYqz47iPxJlctJhWdQ/mWQSP6MAAAAAAAAAAacYAADuAgAAWlbwmsyR4j8C6Xv+/53UP+mkEz+yAAAAAAAAAAGoGAAA7gIAAHYHY96Xk+I/8GyFKp7i1D8ZZRQ/sgAAAAAAAAABqRgAAO4CAACuaUhlLpfiP/qcjT6pHdU/WWUVP7IAAAAAAAAAAaoYAADuAgAAhzuy1Sua4j8QI5XG6lPVP3nlFT/CAAAAAAAAAAGrGAAA7gIAAB0uE3NbnuI/5o2bujGC1T/JJRc/wgAAAAAAAAABrBgAAO4CAAC0IHQQi6LiPyQWoZ4WqtU/KqYYP9IAAAAAAAAAAa0YAADuAgAASRPVrbqm4j/WEaXmz8bVP2qmGT/SAAAAAAAAAAGuGAAA7gIAAD2WsWGDq+I/lGOoor/e1T/aZhs/8QAAAAAAAAABrxgAAO4CAACRqQks5bDiP2xhqkYc7dU/GmccP/EAAAAAAAAAAbAYAADuAgAA5Lxh9ka24j9gC6vS5fHVP3rnHT/xAAAAAAAAAAGxGAAA7gIAAJVgNddBvOI/FJqqyrTu1T/aZx8/8QAAAAAAAAABshgAAO4CAABitXv7B8TiPzqcqCZY4NU/OuggPwABAAAAAAAAAbMYAADuAgAAMArCH87L4j9u9KX2Mc3VP3roIT8AAQAAAAAAAAG0GAAA7gIAAHeg9p341eI/cIehpket1T+qqCI/EAEAAAAAAAABtRgAAO4CAAAex6YyvODiP8zhnNLEi9U/2mgjPxABAAAAAAAAAbYYAADuAgAA4J7JCkvt4j9OPpZa5VvVP/roIz8gAQAAAAAAAAG3GAAA7gIAAF+X4w8M++I/LGKPXm0q1T8qqSQ/IAEAAAAAAAABuBgAAO4CAAA9IHkrZgnjP26jh1KT8tQ/aqklPy8BAAAAAAAAAbkYAADuAgAA18kFdPIY4z/AOn+677XUP2qpJT8vAQAAAAAAAAG6GAAA7gIAANEDDtMXKeM/ENJ2Ikx51D+aaSY/PwEAAAAAAAABuxgAAO4CAADKPRYyPTnjPxT4bYJ3OdQ/qqkmPz8BAAAAAAAAAbwYAADuAgAAIgiap/tJ4z++VmVmO/vTP8opJz9PAQAAAAAAAAG9GAAA7gIAANhimTNTW+M/aLVcSv+80z/KKSc/TwEAAAAAAAABvhgAAO4CAAAxLR2pEWzjP1IvVcK9htM/uukmP14BAAAAAAAAAb8YAADuAgAAy9ap8Z174z/i4U2+FFLTP5ppJj9eAQAAAAAAAAHAGAAA7gIAAMQQslDDi+M/CndHys0j0z866SQ/bgEAAAAAAAABwRgAAO4CAACimUdsHZrjP9pEQVof99I/eughP24BAAAAAAAAAcIYAADuAgAAIpJhcd6n4z+CED2OzdjSPxpnHD9uAQAAAAAAAAHDGAAA7gIAAGoolu8IsuM/3mo4ukq30j+ZZBI/fQEAAAAAAAABxBgAAO4CAADNbz2x/r3jPwRtNhbuqNI/OOAAP30BAAAAAAAAAcUYAADuAgAAPDQIvyvF4z84xTPmx5XSP0wwwT6dAQAAAAAAAAHGGAAA7gIAAKv40sxYzOM/FFYxOjqE0j9ooIE+nQEAAAAAAAABxxgAAO4CAAC7LCLE7NLjP+KQLxp2d9I/kD/+PZ0BAAAAAAAAAcgYAADuAgAAUR+DYRzX4z+uyy36sWrSPwwwQDudAQAAAAAAAAHJGAAA7gIAAFDdLlB1DZI/oKqjgo1i5D8IIIA6AAAAAAAAAAAByhgAAO4CAADSudjhDNSRPyw3pR65beQ/iSSSPQ8AAAAAAAAAAcsYAADuAgAANqL0QsetkT8GNafCFXzkP8sqKz4PAAAAAAAAAAHMGAAA7gIAAHRP1pbTJ5E/Mk+pqD6L5D9ooYU+HwAAAAAAAAABzRgAAO4CAACy/Lfq36GQP1xpq45nmuQ/iSWWPh8AAAAAAAAAAc4YAADuAgAAJJ4nb8kIkD8iZq6E8q/kP+qooz4vAAAAAAAAAAHPGAAA7gIAAHBnSkgguY4/52Kxen3F5D9rq60+LwAAAAAAAAAB0BgAAO4CAABA8dUtxPmNP/nQtHg53uQ/6623Pj4AAAAAAAAAAdEYAADuAgAA0EuZ1dztjD9XsLh+JvrkP+yvvz4+AAAAAAAAAAHSGAAA7gIAAJjVJLuALow//FW9Uqkb5T8MMcQ+TgAAAAAAAAAB0xgAAO4CAAAUMOhimSKLP0c0wqrEPuU/TTLJPk4AAAAAAAAAAdQYAADuAgAA3LlzSD1jij/X2MfQdWflP+2yyz5dAAAAAAAAAAHVGAAA7gIAALD8UlEQMYk/tO7N/leT5T8NNNA+XQAAAAAAAAAB1hgAAO4CAABEVxb5KCWIP4Wu1LgDxOU/zTTTPl0AAAAAAAAAAdcYAADuAgAAvLHZoEEZhz+i39t64PflP6211j5tAAAAAAAAAAHYGAAA7gIAAIz0uKkU54U/DILjRO4u5j8uttg+bQAAAAAAAAAB2RgAAO4CAAAkCNB0XGiEP25569RgaOY/DjfcPn0AAAAAAAAAAdoYAADuAgAAvBvnP6Tpgj/LxfMqOKTmP6633j59AAAAAAAAAAHbGAAA7gIAAKwXGmymRIE/IGf8RnTi5j9OOOE+jAAAAAAAAAAB3BgAAO4CAAAwJ5owUT9/P8okBaV8Iec/zjjjPowAAAAAAAAAAd0YAADuAgAAuH2QBGyOfD9sNw7J6WLnP0455T6cAAAAAAAAAAHeGAAA7gIAAJB19lxwRHk/YmYXLyOl5z+OOeY+nAAAAAAAAAAB3xgAAO4CAABwbVy1dPp1P/7NIBn16Oc/jzrqPqwAAAAAAAAAAeAYAADuAgAAwMNSiY9Jcz+bNSoDxyzoP++66z6sAAAAAAAAAAHhGAAA7gIAADgaSV2qmHA/ibkzL2Vx6D9PO+0+uwAAAAAAAAAB4hgAAO4CAABgnp9ZtwFtP9IEPddqtOg/r7vuPrsAAAAAAAAAAeMYAADuAgAAEKocfQM5aD/IM0Y9pPboP0888T7LAAAAAAAAAAHkGAAA7gIAADDRShOTO2U/xA1P3Xg26T/PPPM+ywAAAAAAAAAB5RgAAO4CAADAmegtDKVhP809V/GDcek/L730PtoAAAAAAAAAAeYYAADuAgAAgNzHNt9yYD+K/F79XanpP8899z7aAAAAAAAAAAHnGAAA7gIAAIDcxzbfcmA/pi1mvzrd6T/PPfc+6gAAAAAAAAAB6BgAAO4CAABg+HipIj5iPyTRbDcaDeo/cL75PuoAAAAAAAAAAekYAADuAgAAcC/bjqnUZT8B53Jl/DjqP/C++z76AAAAAAAAAAHqGAAA7gIAANCC7uZzNms/7FJ4BxVg6j8wv/w++gAAAAAAAAAB6xgAAO4CAAAAqKEWTH5xPzcxfV8wg+o/0D//PgkBAAAAAAAAAewYAADuAgAAcG1ctXT6dT/ggYFtTqLqPwggAD8JAQAAAAAAAAHtGAAA7gIAAPhh35Eow3o/5JmF99O/6j9YYAE/GQEAAAAAAAAB7hgAAO4CAAAoct0TvziAP55AiXko2uo/WGABPxkBAAAAAAAAAe8YAADuAgAASHp3u7qCgz8IdozzS/HqP7jgAj8pAQAAAAAAAAHwGAAA7gIAALyx2aBBGYc/elaPpwoG6z/YYAM/KQEAAAAAAAAB8RgAAO4CAADAACAlDtaKP/LhkZVkGOs/+OADPykBAAAAAAAAAfIYAADuAgAA4E9mqdqSjj9zGJS9WSjrPyihBD84AQAAAAAAAAHzGAAA7gIAAHRP1pbTJ5E/rIiVF7ky6z9YYQU/OAEAAAAAAAAB9BgAAO4CAAAcsjPm52WTP5Dcli9MPOs/iCEGP1cBAAAAAAAAAfUYAADuAgAAjiADBR+3lT/Xopf94UHrP7jhBj9XAQAAAAAAAAH2GAAA7gIAANKaRPN4G5g/yUyYiatG6z/44Qc/VwEAAAAAAAAB9xgAAO4CAACOONxPO7maPx1pmMt3R+s/KaIIP1cBAAAAAAAAAfgYAADuAgAAyvnJGmaQnT8daZjLd0frP0kiCT9nAQAAAAAAAAH5GAAA7gIAAGnjlNpZPaA/JBSYBRNF6z954gk/ZwEAAAAAAAAB+hgAAO4CAACN4ahGxtihP9eil/3hQes/mWIKP3cBAAAAAAAAAfsYAADuAgAARf1ZuQmkoz/dTZc3fT/rP8kiCz93AQAAAAAAAAH8GAAA7gIAAOUexJPeeKU/3U2XN30/6z/54gs/hgEAAAAAAAAB/RgAAO4CAAARXst0in2nP91Nlzd9P+s/GWMMP4YBAAAAAAAAAf4YAADuAgAA9a79jOqeqT/Xopf94UHrPznjDD+WAQAAAAAAAAH/GAAA7gIAAFcjhhOz+as/eDCYR99F6z9ZYw0/lgEAAAAAAAABABkAAO4CAABxqTnRL3GuP2MvmZkNTes/eeMNP6gBAAAAAAAAAQEZAADuAgAAlqPoFnmHsD/9EZqpb1PrP7njDj+oAQAAAAAAAAECGQAA7gIAAGj1EPki27E/PS2bPWpb6z8JJBA/twEAAAAAAAABAxkAAO4CAAAQU6uq70GzP81knBMxZOs/SSQRP7cBAAAAAAAAAQQZAADuAgAAlDnbdxa3tD8H1Z1tkG7rP3nkET/HAQAAAAAAAAEFGQAA7gIAAAyj5/gFMbY/SPCeAYt26z+55BI/xwEAAAAAAAABBhkAAO4CAABYGGZJGL63Py1EoBkegOs/6aQTP9YBAAAAAAAAAQcZAADuAgAAgBZ6tYRZuT8YQ6FrTIfrPymlFD/WAQAAAAAAAAEIGQAA7gIAAKYUjiHx9Lo/AJeig9+Q6z9JJRU/1gEAAAAAAAABCRkAAO4CAACiHhRdgKO8Pz6yoxfamOs/SSUVP+YBAAAAAAAAAQoZAADuAgAAbDQMaDJlvj94IqVxOaPrPznlFD/mAQAAAAAAAAELGQAA7gIAAAYrO6EDHcA/tz2mBTSr6z8ppRQ/9gEAAAAAAAABDBkAAO4CAADYO3AObgfBP1EgpxWWses/KaUUP/YBAAAAAAAAAQ0ZAADuAgAAKwu3IXTvwT+RO6ipkLnrPwklFD8VAgAAAAAAAAEOGQAA7gIAABAWMydN0MI/KB6pufK/6z/ppBM/FQIAAAAAAAABDxkAAO4CAABxYp2GirPDP27kqYeIxes/2WQTPxUCAAAAAAAAARAZAADuAgAA3SsrMv+RxD9hjqoTUsrrP8kkEz8VAgAAAAAAAAERGQAA7gIAANCzyoMPbsU/rv+qG4PN6z+55BI/JQIAAAAAAAABEhkAAO4CAADZNbFtjkDGP6hUq+Hnz+s/qaQSPyUCAAAAAAAAARMZAADuAgAAfnDwlRcHxz9OjatlgNHrP7nkEj80AgAAAAAAAAEUGQAA7gIAADqldlYPxMc/To2rZYDR6z+ZZBI/NAIAAAAAAAABFRkAAO4CAACSklVVEXXIP06Nq2WA0es/qaQSP0QCAAAAAAAAARYZAADuAgAAA3p77IEcyT8CHKtdT87rP7nkEj9EAgAAAAAAAAEXGQAA7gIAABiXHQ40s8k/YY6qE1LK6z/JJBM/UwIAAAAAAAABGBkAAO4CAABVKyoUjDvKP8IAqslUxus/ySQTP1MCAAAAAAAAARkZAADuAgAAvLPESsGwyj8oHqm58r/rP+mkEz9jAgAAAAAAAAEaGQAA7gIAAE4w7bHTEss/PR+oZ8S46z/ZZBM/YwIAAAAAAAABGxkAAO4CAAAKJID9i2bLP1jLpk8xr+s/6aQTP3MCAAAAAAAAARwZAADuAgAAUlNIOxezyz8dW6X10aTrP+mkEz9zAgAAAAAAAAEdGQAA7gIAAEK4jAPk7ss/mHmjk0GX6z/55BM/ggIAAAAAAAABHhkAAO4CAABMFxhkHyHMPxhDoWtMh+s/6aQTP4ICAAAAAAAAAR8ZAADuAgAAdu0NqQBFzD9URp51wXHrP+mkEz+CAgAAAAAAAAEgGQAA7gIAAKpAJzoZZMw/8LuaNTlY6z/ZZBM/kgIAAAAAAAABIRkAAO4CAACGybxVc3LMP0RrlicbOes/2WQTP5ICAAAAAAAAASIZAADuAgAAcM91vQR8zD+gxZFTmBfrP1llFT+iAgAAAAAAAAEjGQAA7gIAAHDPdb0EfMw/Yz2Mb7Pv6j8ppRQ/ogIAAAAAAAABJBkAAO4CAAACC6uv13TMP4zShXtsweo/KaUUP8ECAAAAAAAAASUZAADuAgAAlEbgoaptzD/DvX77W47qP+mkEz/BAgAAAAAAAAEmGQAA7gIAALa9SoZQX8w/WRt3MU5X6j/55BM/wQIAAAAAAAABJxkAAO4CAADYNLVq9lDMP69dbtNFGOo/ySQTP8ECAAAAAAAAASgZAADuAgAA+qsfT5xCzD9gZ2XxpNfpPymlFD/QAgAAAAAAAAEpGQAA7gIAABKmZucKOcw/eY5b/6GQ6T/55BM/0AIAAAAAAAABKhkAAO4CAACg4ZvZ3THMP+8nUcOhRek/mWQSP+ACAAAAAAAAASsZAADuAgAAKKCtf3kvzD9tbEbBPPjoP6mkEj/gAgAAAAAAAAEsGQAA7gIAAKDhm9ndMcw/SyM7ddqm6D+ppBI/8AIAAAAAAAABLRkAAO4CAACAajH1N0DMPzGFL2MTU+g/qaQSP/ACAAAAAAAAAS4ZAADuAgAAzreRHr9VzD/DyiMPgP7nP+mkEz//AgAAAAAAAAEvGQAA7gIAAA6IzvsOcMw//UgYP4Wr5z/55BM//wIAAAAAAAABMBkAAO4CAADImfkyw4zMP4bjDLFWWec/6aQTPw8DAAAAAAAAATEZAADuAgAA6PLLK221zD8M0wHpjAnnP+mkEz8PAwAAAAAAAAEyGQAA7gIAAICNjH574Mw/3DP3KPS85j/ppBM/HwMAAAAAAAABMxkAAO4CAAAmpXAdwQbNP04i7bJYdOY/+eQTPx8DAAAAAAAAATQZAADuAgAAvj8xcM8xzT9lSePAVS3mPwklFD8uAwAAAAAAAAE1GQAA7gIAANyYA2l5Ws0/wzbanOjr5T/55BM/LgMAAAAAAAABNhkAAO4CAAAQ7Bz6kXnNPxPO0QRFr+U/KaUUPz4DAAAAAAAAATcZAADuAgAAzP1HMUaWzT9WD8r4anflPymlFD8+AwAAAAAAAAE4GQAA7gIAABpLqFrNq80/Od7CNo5D5T9JJRU/PgMAAAAAAAABORkAAO4CAAAGUWHCXrXNP2kevHziEuU/SSUVP00DAAAAAAAAAToZAADuAgAABlFhwl61zT847LUMNObkP3nlFT9NAwAAAAAAAAE7GQAA7gIAAJKMlrQxrs0/VCuwpLa85D+JJRY/bQMAAAAAAAABPBkAAO4CAADCgCTlDpvNP2MUq8gCmOQ/ySUXP20DAAAAAAAAAT0ZAADuAgAAgrDnB7+AzT8Si6Y2THfkP/nlFz9tAwAAAAAAAAE+GQAA7gIAANyYA2l5Ws0/Yo+i7pJa5D8KJhg/fAMAAAAAAAABPxkAAO4CAADWOXgIPijNP1bMnipyP+Q/OuYYP3wDAAAAAAAAAUAZAADuAgAAYBYimtXuzD/qlpuwTijkP0omGT98AwAAAAAAAAFBGQAA7gIAAAhqNhATp8w/f2GYNisR5D965hk/jAMAAAAAAAABQhkAAO4CAABG+X94I1jMPwfWlUjR/uM/iiYaP4wDAAAAAAAAAUMZAADuAgAAHkEiHz79yz/hZpOcQ+3jP5pmGj+cAwAAAAAAAAFEGQAA7gIAAKK+QFCakcs/u/eQ8LXb4z+aZho/nAMAAAAAAAABRRkAAO4CAAA6NqYZZRzLP+mkjob0yuM/qqYaP60DAAAAAAAAAUYZAADuAgAAb2ZkITqbyj+9ioygy7vjP9pmGz+tAwAAAAAAAAFHGQAA7gIAAEBPe2cZDso/knCKuqKs4z/qphs/vQMAAAAAAAABSBkAAO4CAAC6bQ44OnDJP2CriJren+M/CiccP70DAAAAAAAAAUkZAADuAgAAxcfW+i3LyD/Nc4fEF5fjP/rmGz/MAwAAAAAAAAFKGQAA7gIAAOYb5lWQHMg/jViGMB2P4z8aZxw/zAMAAAAAAAABSxkAAO4CAAAS7Rj9KWnHP0iShWKHieM/CiccP9wDAAAAAAAAAUwZAADuAgAAxXxdSl+zxj9NPYWcIofjPzrnHD/cAwAAAAAAAAFNGQAA7gIAABTF+tWe8cU/+iCFWlaG4z865xw/7AMAAAAAAAABThkAAO4CAABvirutFSvFP6FZhd7uh+M/aqcdP+wDAAAAAAAAAU8ZAADuAgAAUA6OKyhixD+aroWkU4rjP2qnHT/sAwAAAAAAAAFQGQAA7gIAAKvTTgOfm8M/OjyG7lCO4z+aZx4/+wMAAAAAAAABURkAAO4CAACX1ETN6M3CP4ACh7zmk+M/uuceP/sDAAAAAAAAAVIZAADuAgAAms+BL6H2wT8Z5YfMSJrjP4onHj8bBAAAAAAAAAFTGQAA7gIAAKlH4t2QGsE/YKuImt6f4z+65x4/GwQAAAAAAAABVBkAAO4CAABTeJvKijLAP0yqiewMp+M/eucdPxsEAAAAAAAAAVUZAADuAgAAAFKpbgmVvj84qYo+O67jP3rnHT8qBAAAAAAAAAFWGQAA7gIAAEQ2+PvFybw/yuCLFAK34z8qpxw/KgQAAAAAAAABVxkAAO4CAACQGkeJgv66Pwr8jKj8vuM/GmccPyoEAAAAAAAAAVgZAADuAgAAuIcrMplBuT+dM45+w8fjP7rmGj86BAAAAAAAAAFZGQAA7gIAAPbuVnMee7c/NhaPjiXO4z+qpho/OgQAAAAAAAABWhkAAO4CAAAq2V5obLm1PyIVkOBT1eM/qqYaP0kEAAAAAAAAAVsZAADuAgAALs/YLN0KtD9iMJF0Tt3jP5pmGj9JBAAAAAAAAAFcGQAA7gIAAP5ToXQ5dLI/+xKShLDj4z+aZho/WQQAAAAAAAABXRkAAO4CAACa5NuLuPCwP0LZklJG6eM/euYZP1kEAAAAAAAAAV4ZAADuAgAA/QfKTEYKrz+Hn5Mg3O7jP1pmGT9pBAAAAAAAAAFfGQAA7gIAAFVkeYjyYqw/Jy2Uatny4z8aZhg/aQQAAAAAAAABYBkAAO4CAABX2Axj5OGpPyGClDA+9eM/ySUXP3gEAAAAAAAAAWEZAADuAgAAnXtoe2Gtpz9t85Q4b/jjP0klFT94BAAAAAAAAAFiGQAA7gIAACtOjNFpxaU/wQ+Vejv54z955BE/iAQAAAAAAAABYxkAAO4CAADvVTHNjjOkP2dIlf7T+uM/CSMMP4gEAAAAAAAAAWQZAADuAgAAWXW6Z/nHoj8a15T2ovfjP2igAT+YBAAAAAAAAAFlGQAA7gIAAFHz03169aE/x7qUtNb24z9OOOE+mAQAAAAAAAABZhkAAO4CAAAPfV9jHjahP4H0k+ZA8eM/qqmmPqcEAAAAAAAAAWcZAADuAgAAD31fYx42oT+B9JPmQPHjP800Uz6nBAAAAAAAAAFoGQAA7gIAAJ1ZCfW1/KA/Ti+Sxnzk4z8MLrg9pwQAAAAAAAABaRkAAO4CAADliNEyQUmhP7v3kPC12+M/CCCAOrcEAAAAAAAAAWoZAADuAgAAkl2UeH6p5j/7WjYqtFzFPwghBD0AAAAAAAAAAAFrGQAA7gIAAJJdlHh+qeY/+1o2KrRcxT8PO2w9HwAAAAAAAAABbBkAAO4CAADUPJ1LTKjmP/ztMdrJPMU/CyqoPR8AAAAAAAAAAW0ZAADuAgAA1DydS0yo5j/87THayTzFPw0zzD0fAAAAAAAAAAFuGQAA7gIAANQ8nUtMqOY/mWMumkEjxT8PO+w9LwAAAAAAAAABbxkAAO4CAADUPJ1LTKjmP5ljLppBI8U/SCEFPi8AAAAAAAAAAXAZAADuAgAA1DydS0yo5j+ZYy6aQSPFP8kkEz4+AAAAAAAAAAFxGQAA7gIAADPNGGLlqOY/UIUpQiYAxT9KKCE+PgAAAAAAAAABchkAAO4CAAAzzRhi5ajmP1CFKUImAMU/yysvPk4AAAAAAAAAAXMZAADuAgAAM80YYuWo5j9QhSlCJgDFP0wwQT5OAAAAAAAAAAF0GQAA7gIAADPNGGLlqOY/UIUpQiYAxT8NNVQ+XgAAAAAAAAABdRkAAO4CAAAzzRhi5ajmP1CFKUImAMU/zzprPl4AAAAAAAAAAXYZAADuAgAAM80YYuWo5j9QhSlCJgDFP2iggT5tAAAAAAAAAAF3GQAA7gIAACKZyWpRouY/tqIoMsT5xD9po40+bQAAAAAAAAABeBkAAO4CAAAimclqUaLmP7aiKDLE+cQ/iiaaPn0AAAAAAAAAAXkZAADuAgAAtNT+XCSb5j+ASiti6gzFP4oppj59AAAAAAAAAAF6GQAA7gIAALTU/lwkm+Y/gEorYuoMxT8LLLA+jQAAAAAAAAABexkAAO4CAADLzkX1kpHmP80oMLoFMMU/bK65Po0AAAAAAAAAAXwZAADuAgAAGityFJiL5j+W0DLqK0PFP0wwwT6cAAAAAAAAAAF9GQAA7gIAAGiHnjOdheY/yAI5WtpvxT8tssg+nAAAAAAAAAABfhkAAO4CAAD5wtMlcH7mPxHhPbL1ksU/jTPOPqwAAAAAAAAAAX8ZAADuAgAAK26NAap25j922EVCaMzFP6200j6sAAAAAAAAAAGAGQAA7gIAAEJo1JkYbeY/jV5NyqkCxj+ttdY+uwAAAAAAAAABgRkAAO4CAABZYhsyh2PmP4k4Vmp+QsY/rrbaPssAAAAAAAAAAYIZAADuAgAAEczms1xZ5j+312AqF4/GP2644T7LAAAAAAAAAAGDGQAA7gIAAGulNh+ZTuY/M+hr8uDexj+OOeY+ywAAAAAAAAABhBkAAO4CAACpzRNHCkLmP0fbd8oMNcc/L7vsPssAAAAAAAAAAYUZAADuAgAA5vXwbns15j+nP4SqaY7HP0888T7bAAAAAAAAAAGGGQAA7gIAAMeNUoBTKOY/o4aRmijuxz+PPfY+2wAAAAAAAAABhxkAAO4CAABIlTh7khrmP01cnoK2Ssg/kD76PuoAAAAAAAAAAYgZAADuAgAAyJwedtEM5j+XFKx6pq3IP7C//j7qAAAAAAAAAAGJGQAA7gIAAIyDDUTe/eU/KT66escTyT8ooAA/+gAAAAAAAAABihkAAO4CAACTSQXluO3lPyOFx2qGc8k/SCABP/oAAAAAAAAAAYsZAADuAgAAOn+Bb/rc5T+3rtVqp9nJP5hgAj8KAQAAAAAAAAGMGQAA7gIAAOK0/fk7zOU//WbjYpc8yj+YYAI/CgEAAAAAAAABjRkAAO4CAABvOQdBsrnlP5OQ8WK4oso/uOACPxkBAAAAAAAAAY4ZAADuAgAAdP/+4Yyp5T/bSP9aqAXLP7jgAj8ZAQAAAAAAAAGPGQAA7gIAAGAUhD+cl+U/IQENU5hoyz/IIAM/KQEAAAAAAAABkBkAAO4CAACquYSzRIblP4FlGTP1wcs/yCADPykBAAAAAAAAAZEZAADuAgAAUe8APoZ15T8vOyYbgx7MP8ggAz84AQAAAAAAAAGSGQAA7gIAABbW7wuTZuU/j58y+993zD+ooAI/OAEAAAAAAAABkxkAAO4CAAAdnOesbVblP/MDP9s80cw/eOABP0gBAAAAAAAAAZQZAADuAgAAPxNSkRNI5T9RaEu7mSrNPzjgAD9IAQAAAAAAAAGVGQAA7gIAAGGKvHW5OeU/Z1tXk8WAzT8IIAA/WAEAAAAAAAABlhkAAO4CAAD+QhW0wy3lPzHdYmPA080/cL/9PlgBAAAAAAAAAZcZAADuAgAA3dp2xZsg5T+r7W0riiPOP6+99j5nAQAAAAAAAAGYGQAA7gIAAJVEQkdxFuU/c295+4R2zj8vu+w+ZwEAAAAAAAABmRkAAO4CAAAx/ZqFewrlPwcsg6u7vM4/rrbaPncBAAAAAAAAAZoZAADuAgAAxDjQd04D5T83y41rVAnPP+yvvz53AQAAAAAAAAGbGQAA7gIAAJdTDj3v+uQ/NaWWCylJzz/ppJM+dwEAAAAAAAABnBkAAO4CAABFQLZyjfXkP/25nYs5fM8/TC89PocBAAAAAAAAAZ0ZAADuAgAAbG5MApDy5D8t7KP756jPPwoooD2HAQAAAAAAAAGeGQAA7gIAAJGc4pGS7+Q/KVmoS9LIzz8IIIA6lgEAAAAAAAABnxkAAO4CAAAIlXl6rJ7nP/v8cnLxEcc/CCCAOgAAAAAAAAAAAaAZAADuAgAACJV5eqye5z/7/HJy8RHHPwommD0gAAAAAAAAAAGhGQAA7gIAAAiVeXqsnuc/+/xycvERxz8KKCA+IAAAAAAAAAABohkAAO4CAABW8aWZsZjnP2OHdrJ5K8c/zzxzPiAAAAAAAAAAAaMZAADuAgAAVvGlmbGY5z9jh3ayeSvHPwghhD4gAAAAAAAAAAGkGQAA7gIAAFbxpZmxmOc/Y4d2snkrxz+pooo+LwAAAAAAAAABpRkAAO4CAABGvVaiHZLnPxGDevoySMc/6aOPPi8AAAAAAAAAAaYZAADuAgAARr1Woh2S5z8Rg3r6MkjHP4kllj4/AAAAAAAAAAGnGQAA7gIAAEa9VqIdkuc/EYN6+jJIxz9qp50+PwAAAAAAAAABqBkAAO4CAABs6+wxII/nPw/wfkodaMc/yiijPk8AAAAAAAAAAakZAADuAgAAbOvsMSCP5z8P8H5KHWjHP2uqqT5PAAAAAAAAAAGqGQAA7gIAAGzr7DEgj+c/D/B+Sh1oxz8rrLA+XgAAAAAAAAABqxkAAO4CAACvyvUE7o3nPxFdg5oHiMc/yy23Pl4AAAAAAAAAAawZAADuAgAAr8r1BO6N5z8RXYOaB4jHP2yvvT5uAAAAAAAAAAGtGQAA7gIAAK/K9QTujec/EV2DmgeIxz8sscQ+bgAAAAAAAAABrhkAAO4CAACvyvUE7o3nPxFdg5oHiMc/zTLLPn0AAAAAAAAAAa8ZAADuAgAAr8r1BO6N5z8RXYOaB4jHP2200T59AAAAAAAAAAGwGQAA7gIAAMp7aEi5j+c/v1iH4sCkxz/NNdc+jQAAAAAAAAABsRkAAO4CAADKe2hIuY/nP79Yh+LApMc/7rbbPo0AAAAAAAAAAbIZAADuAgAAyntoSLmP5z+/WIfiwKTHPw444D6NAAAAAAAAAAGzGQAA7gIAAMp7aEi5j+c/v1iH4sCkxz8uueQ+rAAAAAAAAAABtBkAAO4CAADKe2hIuY/nP79Yh+LApMc/zjnnPqwAAAAAAAAAAbUZAADuAgAAyntoSLmP5z+/WIfiwKTHP0866T6sAAAAAAAAAAG2GQAA7gIAAMp7aEi5j+c/v1iH4sCkxz+POuo+vAAAAAAAAAABtxkAAO4CAADKe2hIuY/nP79Yh+LApMc/zzrrPrwAAAAAAAAAAbgZAADuAgAAyntoSLmP5z+/WIfiwKTHPw877D7MAAAAAAAAAAG5GQAA7gIAAMp7aEi5j+c/v1iH4sCkxz8vu+w+zAAAAAAAAAABuhkAAO4CAADKe2hIuY/nP79Yh+LApMc/TzvtPswAAAAAAAAAAbsZAADuAgAAYW7J5eiT5z/B64KS1oTHP0877T7bAAAAAAAAAAG8GQAA7gIAAGFuyeXok+c/weuCktaExz9PO+0+2wAAAAAAAAABvRkAAO4CAABhbsnl6JPnP8HrgpLWhMc/r7rqPusAAAAAAAAAAb4ZAADuAgAAYW7J5eiT5z/B64KS1oTHP8866z7rAAAAAAAAAAG/GQAA7gIAAPdgKoMYmOc/eQ1+Orthxz8vuug++gAAAAAAAAABwBkAAO4CAAD3YCqDGJjnP3kNfjq7Ycc/L7roPvoAAAAAAAAAAcEZAADuAgAA92AqgxiY5z95DX46u2HHP2655T4KAQAAAAAAAAHCGQAA7gIAAC7DDwqvm+c/Ky954p8+xz9uueU+CgEAAAAAAAABwxkAAO4CAAAuww8Kr5vnPysveeKfPsc/zjjjPhwBAAAAAAAAAcQZAADuAgAALsMPCq+b5z8rL3ninz7HP0444T4cAQAAAAAAAAHFGQAA7gIAAOBm4+qpoec/k99zglMYxz+OOOI+KwEAAAAAAAABxhkAAO4CAADgZuPqqaHnP5Pfc4JTGMc/7rffPisBAAAAAAAAAccZAADuAgAA4Gbj6qmh5z+T33OCUxjHPw444D47AQAAAAAAAAHIGQAA7gIAAPsXVi51o+c/l3JvMmn4xj+ut94+OwEAAAAAAAAByRkAAO4CAAD7F1YudaPnP5dybzJp+MY/7rffPjsBAAAAAAAAAcoZAADuAgAA+xdWLnWj5z+Xcm8yafjGP+633z5aAQAAAAAAAAHLGQAA7gIAAPsXVi51o+c/l3JvMmn4xj9uuOE+WgEAAAAAAAABzBkAAO4CAAD7F1YudaPnP5dybzJp+MY/7rjjPloBAAAAAAAAAc0ZAADuAgAAuThNW6ek5z/jdmvqr9vGP2655T5qAQAAAAAAAAHOGQAA7gIAALk4TVunpOc/43Zr6q/bxj8vuug+agEAAAAAAAABzxkAAO4CAAC5OE1bp6TnP+N2a+qv28Y/r7rqPnkBAAAAAAAAAdAZAADuAgAAuThNW6ek5z/jdmvqr9vGP0877T55AQAAAAAAAAHRGQAA7gIAALk4TVunpOc/43Zr6q/bxj+vu+4+eQEAAAAAAAAB0hkAAO4CAAC5OE1bp6TnP+N2a+qv28Y/L7zwPokBAAAAAAAAAdMZAADuAgAAuThNW6ek5z97xnBK/AHHP2+88T6JAQAAAAAAAAHUGQAA7gIAALk4TVunpOc/eTN1muYhxz9PPfU+mQEAAAAAAAAB1RkAAO4CAAC5OE1bp6TnPxGDevoySMc/UD75PpkBAAAAAAAAAdYZAADuAgAA1em/nnKm5z/dl4F6Q3vHP7C++j6oAQAAAAAAAAHXGQAA7gIAAJEKt8ukp+c/jQCKEue3xz+QP/4+qAEAAAAAAAAB2BkAAO4CAABPK6741qjnP7mflNJ/BMg/CCAAP7gBAAAAAAAAAdkZAADuAgAAatwgPKKq5z9ndaG6DWHIP4ggAj+4AQAAAAAAAAHaGQAA7gIAAEOuiqyfrec/SRCwwl/KyD/IIAM/yAEAAAAAAAAB2xkAAO4CAAABz4HZ0a7nP1twwOp1QMk/OOEEP8gBAAAAAAAAAdwZAADuAgAA2aDrSc+x5z9TJNIqH8DJPzjhBD/XAQAAAAAAAAHdGQAA7gIAAPVRXo2as+c/MyzlgltJyj9YYQU/1wEAAAAAAAAB3hkAAO4CAAArtEMUMbfnP0P5+fpb38o/qKEGP+cBAAAAAAAAAd8ZAADuAgAAp/UxbpW55z9Txg5zXHXLP7jhBj/nAQAAAAAAAAHgGQAA7gIAAD3okgvFvec//XUk+74RzD8JIgg/9gEAAAAAAAAB4RkAAO4CAAAWuvx7wsDnP6clOoMhrsw/aaIJP/YBAAAAAAAAAeIZAADuAgAAkPvq1SbD5z+58k77IUTNP8kiCz8GAgAAAAAAAAHjGQAA7gIAAGnNVEYkxuc/Md1iY8DTzT8poww/BgIAAAAAAAAB5BkAAO4CAABCn762IcnnPw/ldbv8XM4/eeMNPxYCAAAAAAAAAeUZAADuAgAAGnEoJx/M5z+3J4fzdNnOP7njDj8WAgAAAAAAAAHmGQAA7gIAAPNCkpccz+c/mcKV+8ZCzz+54w4/JQIAAAAAAAAB5xkAAO4CAACKNfM0TNPnP+F6o/O2pc8/qaMOPyUCAAAAAAAAAegZAADuAgAAYgddpUnW5z9di667gPXPPwkjDD81AgAAAAAAAAHpGQAA7gIAAPj5vUJ52uc/UuvbMUMc0D+ooQY/NQIAAAAAAAAB6hkAAO4CAAAvXKPJD97nP9Ah3lk4LNA/kD76PjUCAAAAAAAAAesZAADuAgAAQJDywKPk5z9crt/1YzfQP6622j5FAgAAAAAAAAHsGQAA7gIAAECQ8sCj5Oc/XK7f9WM30D/KKKM+RQIAAAAAAAAB7RkAAO4CAABrdbT7Au3nP4aw3VEHKdA/TTVVPlQCAAAAAAAAAe4ZAADuAgAAAmgVmTLx5z/IXtqVFxHQPw0zzD1UAgAAAAAAAAHvGQAA7gIAAL+IDMZk8uc/D62pY2XSzz8IIIA6ZAIAAAAAAAAB8BkAAO4CAACFajj2KQznP2VAacK6y8Y/DTTQPAAAAAAAAAAAAfEZAADuAgAAhWo49ikM5z9lQGnCusvGPwggAD4fAAAAAAAAAAHyGQAA7gIAADNX4CvIBuc/gexnqifCxj/POms+HwAAAAAAAAAB8xkAAO4CAAAzV+AryAbnP4HsZ6onwsY/q6qqPh8AAAAAAAAAAfQZAADuAgAAM1fgK8gG5z+B7GeqJ8LGP0wwwT4vAAAAAAAAAAH1GQAA7gIAADNX4CvIBuc/gexnqifCxj/ttNM+LwAAAAAAAAAB9hkAAO4CAACWnoftvRLnPzV7Z6L2vsY/7rjjPj4AAAAAAAAAAfcZAADuAgAAf6RAVU8c5z+bmGaSlLjGPy+88D4+AAAAAAAAAAH4GQAA7gIAALy9UYdCK+c/NXtnova+xj+wvvo+TgAAAAAAAAAB+RkAAO4CAAD31mK5NTrnP+UJZ5rFu8Y/WGABP04AAAAAAAAAAfoZAADuAgAAyeLUiFhN5z+B7GeqJ8LGPxhhBD9eAAAAAAAAAAH7GQAA7gIAAD5ey0HiX+c/gexnqifCxj+ooQY/XgAAAAAAAAAB/BkAAO4CAAAqG7BU0HTnP89daLJYxcY/GWIIP20AAAAAAAAAAf0ZAADuAgAAGdiUZ76J5z/PXWiyWMXGP0kiCT9tAAAAAAAAAAH+GQAA7gIAAI1TiyBInOc/Gc9ouonIxj854gg/bQAAAAAAAAAB/xkAAO4CAABDroqsn63nP/8iatIc0sY/uOEGP30AAAAAAAAAAQAaAADuAgAAgMeb3pK85z9NlGraTdXGP9hgAz99AAAAAAAAAAEBGgAA7gIAAF5QMfrsyuc/sR5uGtbuxj8wv/w+jQAAAAAAAAABAhoAAO4CAAADd+GOsNXnP8s3cVItBcc/77rrPpwAAAAAAAAAAQMaAADuAgAAqZ2RI3Tg5z+RTHjSPTjHP0000T6cAAAAAAAAAAEEGgAA7gIAAFtBZQRv5uc/D/B+Sh1oxz+qqaY+rAAAAAAAAAABBRoAAO4CAAAN5TjlaeznP79Yh+LApMc/jjdePqwAAAAAAAAAAQYaAADuAgAAo9eZgpnw5z9VFZGS9+rHP4433j2sAAAAAAAAAAEHGgAA7gIAAL+IDMZk8uc/OUObSl80yD8OOOA7uwAAAAAAAAABCBoAAO4CAACguQGXnSfoP60TZYu1480/CSOMPQAAAAAAAAAAAQkaAADuAgAAH7IbnF416D+R1GrzMg3OP0srLT4QAAAAAAAAAAEKGgAA7gIAAMXYyzAiQOg/eyhsC8YWzj/JI48+EAAAAAAAAAABCxoAAO4CAADlQGofSk3oPyu3awOVE84/7LDDPhAAAAAAAAAAAQwaAADuAgAA6/eVyqZY6D+rgGnbnwPOP8011z4gAAAAAAAAAAENGgAA7gIAAJAeRl9qY+g/Md1iY8DTzT/OOec+IAAAAAAAAAABDhoAAO4CAABup9t6xHHoP00cXftCqs0/r7zyPi8AAAAAAAAAAQ8aAADuAgAAMX/+UlN+6D9RQlRbbmrNP3C++T4vAAAAAAAAAAEQGgAA7gIAAFHnnEF7i+g/UWhLu5kqzT/QP/8+PwAAAAAAAAABERoAAO4CAAD2DU3WPpboPyXJQPsA3sw/mGACPz8AAAAAAAAAARIaAADuAgAAWlX0lzSi6D+nuDUzN47MP8ggAz9PAAAAAAAAAAETGgAA7gIAAMoZv6Vhqeg/exkrc55BzD8ooQQ/TwAAAAAAAAABFBoAAO4CAADZTQ6d9a/oP/8IIKvU8cs/aKEFP14AAAAAAAAAARUaAADuAgAAb0BvOiW06D85hxTb2Z7LP6ihBj9eAAAAAAAAAAEWGgAA7gIAAIvx4X3wteg/VVkKI3JVyz/YYQc/bgAAAAAAAAABFxoAAO4CAABJEtmqIrfoPw0OAXtsEss/CSIIP24AAAAAAAAAARgaAADuAgAAi/HhffC16D/DwvfSZs/KPzniCD99AAAAAAAAAAEZGgAA7gIAALMfeA3zsug/+a3wUlacyj9pogk/fQAAAAAAAAABGhoAAO4CAADZTQ6d9a/oPxXt6urYcso/iSIKP40AAAAAAAAAARsaAADuAgAAhjq20pOq6D+xYueqUFnKP6miCj+NAAAAAAAAAAEcGgAA7gIAADMnXggypeg/fZ3lioxMyj+54go/nQAAAAAAAAABHRoAAO4CAAAj8w4Rnp7oPxmA5pruUso/ySILP50AAAAAAAAAAR4aAADuAgAAEr+/GQqY6D97CuradmzKP9liCz+dAAAAAAAAAAEfGgAA7gIAAObZ/d6qj+g/+a3wUlacyj+54go/rAAAAAAAAAABIBoAAO4CAAAZhbe65IfoP0P5+fpb38o/qaIKP6wAAAAAAAAAASEaAADuAgAATDBxlh6A6D8NewXLVjLLP4kiCj+8AAAAAAAAAAEiGgAA7gIAAH/bKnJYeOg/n6QTy3eYyz+JIgo/zgAAAAAAAAABIxoAAO4CAACyhuRNknDoP0nnJAPwFMw/WWIJP84AAAAAAAAAASQaAADuAgAA5DGeKcxo6D9bRzUrBovMP4kiCj/dAAAAAAAAAAElGgAA7gIAADKOykjRYug/CYpGY34HzT/JIgs/3QAAAAAAAAABJhoAAO4CAACcm2mroV7oP2dbV5PFgM0/6aILP90AAAAAAAAAAScaAADuAgAA33pyfm9d6D+TZ2ajSO3NPymjDD/tAAAAAAAAAAEoGgAA7gIAAD0L7pQIXug/JZF0o2lTzj8poww/7QAAAAAAAAABKRoAAO4CAAB0bdMbn2HoP9VmgYv3r84/ySILP/wAAAAAAAAAASoaAADuAgAAyIAr5gBn6D8FBoxLkPzOP8ghBz/8AAAAAAAAAAErGgAA7gIAABAXYGQrceg/T1GV85U/zz/QP/8+DAEAAAAAAAABLBoAAO4CAAC1PRD57nvoP2PXnHvXdc8/zjjjPgwBAAAAAAAAAS0aAADuAgAA16Wu5xaJ6D9HmKLjVJ/PP6uqqj4cAQAAAAAAAAEuGgAA7gIAANHftkY8meg/3+enQ6HFzz+OOWY+HAEAAAAAAAABLxoAAO4CAAAM+cd4L6joPw+tqWNl0s8/jzrqPSsBAAAAAAAAATAaAADuAgAAZMNL7u246D9fHqprltXPPw444DsrAQAAAAAAAAExGgAA7gIAAGPX2oGzdOk/s5cfo6Puyz+NM849AAAAAAAAAAABMhoAAO4CAABj19qBs3TpP7OXH6Oj7ss/TTNNPh8AAAAAAAAAATMaAADuAgAAU6OLih9u6T/LsCLb+gTMP0ommT4fAAAAAAAAAAE0GgAA7gIAAOTewHzyZuk/FY8nMxYozD+tsso+HwAAAAAAAAABNRoAAO4CAAAXinpYLF/pP2FtLIsxS8w/LbXUPi8AAAAAAAAAATYaAADuAgAAcGPKw2hU6T/5vDHrfXHMP6622j4vAAAAAAAAAAE3GgAA7gIAAGysnhgMSek/J+83WyyezD9ut90+PgAAAAAAAAABOBoAAO4CAAAkFmqa4T7pP1khPsvaysw/zjffPj4AAAAAAAAAATkaAADuAgAA3H81HLc06T874kMzWPTMP8433z5OAAAAAAAAAAE6GgAA7gIAAFIK+Mq+K+k/axRKowYhzT+ON94+TgAAAAAAAAABOxoAAO4CAADHlLp5xiLpP0/VTwuESs0/TjfdPl0AAAAAAAAAATwaAADuAgAAFvHmmMsc6T81llVzAXTNP8422z5dAAAAAAAAAAE9GgAA7gIAACFuCuUCGOk/5ZFZu7qQzT+ONto+bQAAAAAAAAABPhoAAO4CAACmLByLnhXpP5mNXQN0rc0/DjbYPm0AAAAAAAAAAT8aAADuAgAApiwci54V6T+ZjV0DdK3NPw422D59AAAAAAAAAAFAGgAA7gIAACFuCuUCGOk/5WtiW4/QzT+ttdY+fQAAAAAAAAABQRoAAO4CAAAhbgrlAhjpP+VrYluP0M0/zTXXPowAAAAAAAAAAUIaAADuAgAAJSU2kF8j6T/5hGWT5ubNP6211j6MAAAAAAAAAAFDGgAA7gIAAFIK+Mq+K+k/49hmq3nwzT8uttg+nAAAAAAAAAABRBoAAO4CAAD4MKhfgjbpPxOeaMs9/c0/TjfdPpwAAAAAAAAAAUUaAADuAgAA/OfTCt9B6T97KGwLxhbOPw444D6cAAAAAAAAAAFGGgAA7gIAAF8ve8zUTek/KSRwU38zzj9uueU+rAAAAAAAAAABRxoAAO4CAABl5qZ3MVnpPw/ldbv8XM4/L7roPqwAAAAAAAAAAUgaAADuAgAA71vkyCli6T/zpXsjeobOP6+77j67AAAAAAAAAAFJGgAA7gIAAHvRIRoia+k/ByyDq7u8zj+PPPI+uwAAAAAAAAABShoAAO4CAACLBXERtnHpP2sjizsu9s4/ML74PssAAAAAAAAAAUsaAADuAgAAfohNxX526T/PGpPLoC/PP7C++j7LAAAAAAAAAAFMGgAA7gIAAPnJOx/jeOk/fYObY0Rszz8QP/w+2gAAAAAAAAABTRoAAO4CAAD5yTsf43jpP5MJo+uFos8/0D77PtoAAAAAAAAAAU4aAADuAgAAmznACEp46T9fHqprltXPP2+99T7qAAAAAAAAAAFPGgAA7gIAAB/40a7ldek/Qd+v0xP/zz9POuk+6gAAAAAAAAABUBoAAO4CAACmtuNUgXPpPyAm2hF/D9A/rbTSPvoAAAAAAAAAAVEaAADuAgAAprbjVIFz6T8gJtoRfw/QP4srrj76AAAAAAAAAAFSGgAA7gIAANhhnTC7a+k/ugjbIeEV0D+PPHI+CQEAAAAAAAABUxoAAO4CAADYYZ0wu2vpP7oI2yHhFdA/CSMMPgkBAAAAAAAAAVQaAADuAgAAJr7JT8Bl6T93N62j7evPPwkiCD0ZAQAAAAAAAAFVGgAA7gIAAKQx3yjm7Ok/dKMNShU3xD+KKCI+AAAAAAAAAAABVhoAAO4CAADA4lFsse7pPyN5GjKjk8Q/6aKLPh8AAAAAAAAAAVcaAADuAgAAfQNJmePv6T/mZypSiAbFP8wxxz4fAAAAAAAAAAFYGgAA7gIAAH0DSZnj7+k/qsM+wleZxT944AE/HwAAAAAAAAABWRoAAO4CAAB9A0mZ4+/pP4k4Vmp+QsY/OeIIPy4AAAAAAAAAAVoaAADuAgAAHnPNgkrv6T8VqXFaXgjHP5ljDj8uAAAAAAAAAAFbGgAA7gIAAJi0u9yu8ek/o4aRmijuxz+ZZBI/PgAAAAAAAAABXBoAAO4CAACzZS4gevPpP8dGsupU2sg/eeUVPz4AAAAAAAAAAV0aAADuAgAASViPvan36T8hzNRaRdPJPxpmGD9OAAAAAAAAAAFeGgAA7gIAACIq+S2n+uk/qRb56vnYyj/65hs/XQAAAAAAAAABXxoAAO4CAAD7+2KepP3pPzVhHXuu3ss/mmceP10AAAAAAAAAAWAaAADuAgAAdj1R+AgA6j/XV0Dzz9rMP9pnHz9dAAAAAAAAAAFhGgAA7gIAADReSCU7Aeo/lfphU17NzT8qqCA/bQAAAAAAAAABYhoAAO4CAADwfj9SbQLqP1Uwf2MCoM4/OuggP20AAAAAAAAAAWMaAADuAgAA8H4/Um0C6j9NvplDgF/PPyqoID9tAAAAAAAAAAFkGgAA7gIAAPB+P1JtAuo/7mDY8boC0D+65x4/fQAAAAAAAAABZRoAAO4CAAA0XkglOwHqPzas4ZnARdA/6qYbP30AAAAAAAAAAWYaAADuAgAANF5IJTsB6j9MMukhAnzQP7nkEj+MAAAAAAAAAAFnGgAA7gIAABet1eFv/+k/Sp/tceyb0D+ooQY/jAAAAAAAAAABaBoAAO4CAADVzcwOogDqP7x/8CWrsNA/DjnkPpwAAAAAAAAAAWkaAADuAgAA1c3MDqIA6j+8f/Alq7DQP0sqqT6cAAAAAAAAAAFqGgAA7gIAAFqM3rQ9/uk/5IHugU6i0D+ONlo+qwAAAAAAAAABaxoAAO4CAAA/22txcvzpP4xN6rX8g9A/jTPOPasAAAAAAAAAAWwaAADuAgAAB3mG6tv46T/EOOM17FDQPwgggDq7AAAAAAAAAAFtGgAA7gIAAPlTA+nF1uk/uUHRGr25yT8OOeQ9AAAAAAAAAAABbhoAAO4CAAD5UwPpxdbpP7lB0Rq9uck/jjhiPh8AAAAAAAAAAW8aAADuAgAA7dbfnI7b6T8j8su6cJPJP4sqqj4fAAAAAAAAAAFwGgAA7gIAAO3W35yO2+k/I/LLunCTyT/OOOM+HwAAAAAAAAABcRoAAO4CAAAZvKHX7ePpPyPyy7pwk8k/zz33Pi8AAAAAAAAAAXIaAADuAgAAGbyh1+3j6T8j8su6cJPJP8ggAz8vAAAAAAAAAAFzGgAA7gIAAH0DSZnj7+k/oyjO4mWjyT8JIgg/PwAAAAAAAAABdBoAAO4CAABlCQIBdfnpPyNf0Apbs8k/qaIKPz8AAAAAAAAAAXUaAADuAgAArZ82f58D6j83eNNCssnJP4kiCj9OAAAAAAAAAAF2GgAA7gIAAC2YUIRgEeo/HTnZqi/zyT9IIQU/TgAAAAAAAAABdxoAAO4CAADub3Nc7x3qP7WI3gp8Gco/zzzzPl4AAAAAAAAAAXgaAADuAgAAy/gIeEks6j/NDuaSvU/KP6yuuj5eAAAAAAAAAAF5GgAA7gIAAKmBnpOjOuo/rTzwSiWZyj9ooIE+bgAAAAAAAAABehoAAO4CAABrWcFrMkfqP0P5+fpb38o/CSQQPm4AAAAAAAAAAXsaAADuAgAAz6BoLShT6j+9CQXDJS/LPw422Dx9AAAAAAAAAAF8GgAA7gIAACy7qw2kseo/NBnm6apl0D9MMEE+AAAAAAAAAAABfRoAAO4CAADPKjD3CrHqP/Jq6aWafdA/CiaYPh8AAAAAAAAAAX4aAADuAgAAzyow9wqx6j+wvOxhipXQP80zzz4fAAAAAAAAAAF/GgAA7gIAAM8qMPcKseo/sLzsYYqV0D+ooAI/HwAAAAAAAAABgBoAAO4CAAB7F9gsqavqPzLz7ol/pdA/eOEFPy8AAAAAAAAAAYEaAADuAgAAexfYLKmr6j8y8+6Jf6XQP+ihBz8vAAAAAAAAAAGCGgAA7gIAAHsX2Cypq+o/MvPuiX+l0D/44Qc/PgAAAAAAAAABgxoAAO4CAAB7F9gsqavqPzLz7ol/pdA/iCEGPz4AAAAAAAAAAYQaAADuAgAAexfYLKmr6j8y8+6Jf6XQP0ggAT9OAAAAAAAAAAGFGgAA7gIAAHsX2Cypq+o/MvPuiX+l0D/PO+8+TgAAAAAAAAABhhoAAO4CAACo/JlnCLTqPxZH8KESr9A/zTLLPl4AAAAAAAAAAYcaAADuAgAAnH92G9G46j9iuPCpQ7LQPymllD5eAAAAAAAAAAGIGgAA7gIAAJx/dhvRuOo/YrjwqUOy0D9MLz0+bQAAAAAAAAABiRoAAO4CAADkFauZ+8LqPxZH8KESr9A/iieePW0AAAAAAAAAAYoaAADuAgAAllISOlcL6z+JOFZqfkLGP4877j0AAAAAAAAAAAGLGgAA7gIAAJZSEjpXC+s/iThWan5Cxj+OOWY+DwAAAAAAAAABjBoAAO4CAACWUhI6VwvrPwXcXOJdcsY/K6usPg8AAAAAAAAAAY0aAADuAgAA2TEbDSUK6z+1RGV6Aa/GP+655z4fAAAAAAAAAAGOGgAA7gIAAL2AqMlZCOs/yzdxUi0Fxz/wvvs+HwAAAAAAAAABjxoAAO4CAAABYLGcJwfrP98qfSpZW8c/WGEFPz4AAAAAAAAAAZAaAADuAgAAOMKWI74K6z+LbY5i0dfHP6miCj8+AAAAAAAAAAGRGgAA7gIAABGUAJS7Des/teahwj5kyD/pow8/PgAAAAAAAAABkhoAAO4CAAAhyE+LTxTrP49buWplDck/2WQTPz4AAAAAAAAAAZMaAADuAgAAMfyeguMa6z9TJNIqH8DJP6mlFj9OAAAAAAAAAAGUGgAA7gIAALxx3NPbI+s/45TtGv+Fyj865hg/TgAAAAAAAAABlRoAAO4CAAArNqfhCCvrP5/KCiujWMs/uuYaP10AAAAAAAAAAZYaAADuAgAAVhtpHGgz6z8VjyczFijMPxpnHD9dAAAAAAAAAAGXGgAA7gIAACRwr0AuO+s/IzZFS+v9zD9aZx0/bQAAAAAAAAABmBoAAO4CAACTNHpOW0LrP2U1YDOawM0/eucdP20AAAAAAAAAAZkaAADuAgAAYYnAciFK6z9Xw3oTGIDOP0onHT99AAAAAAAAAAGaGgAA7gIAAHK9D2q1UOs/nVWRq9wizz/aZhs/fQAAAAAAAAABmxoAAO4CAADfgdp34lfrP0cFpzM/v88/6aUXP4wAAAAAAAAAAZwaAADuAgAAdXQ7FRJc6z+sstutqhrQPznkED+MAAAAAAAAAAGdGgAA7gIAAIaoigymYus/HADjsVNP0D844QQ/nAAAAAAAAAABnhoAAO4CAAD/6XhmCmXrPxpt5wE+b9A/DzroPpwAAAAAAAAAAZ8aAADuAgAA2bvi1gdo6z/avuq9LYfQPyurrD6sAAAAAAAAAAGgGgAA7gIAANm74tYHaOs/2r7qvS2H0D8OOWQ+rAAAAAAAAAABoRoAAO4CAADZu+LWB2jrP9q+6r0th9A/jjfePawAAAAAAAAAAaIaAADuAgAA2bvi1gdo6z/avuq9LYfQPwgggDq7AAAAAAAAAAGjGgAA7gIAACxFc9eGD+s/DbA9w6nHzD8JJZQ9AAAAAAAAAAABpBoAAO4CAAA4wpYjvgrrP9t9N1P7msw/SyopPhAAAAAAAAAAAaUaAADuAgAAOMKWI74K6z/bfTdT+5rMP8gggz4QAAAAAAAAAAGmGgAA7gIAADjCliO+Cus/2303U/uazD9rrLE+HwAAAAAAAAABpxoAAO4CAAA4wpYjvgrrP9t9N1P7msw/DC+8Ph8AAAAAAAAAAagaAADuAgAAgFjLoegU6z8pgjMLQn7MP4wwwj4vAAAAAAAAAAGpGgAA7gIAAKw9jdxHHes/w2Q0G6SEzD/MMMM+LwAAAAAAAAABqhoAAO4CAABSZD1xCyjrP8NkNBukhMw/7K+/Pj4AAAAAAAAAAasaAADuAgAA0VxXdsw16z9bRzUrBovMP6uttj4+AAAAAAAAAAGsGgAA7gIAAAx2aKi/ROs/9yk2O2iRzD+LKqo+TgAAAAAAAAABrRoAAO4CAADE0Gc0F1brPyfvN1ssnsw/iiaaPk4AAAAAAAAAAa4aAADuAgAA9GxVGtNp6z+nJTqDIa7MPymiiD5eAAAAAAAAAAGvGgAA7gIAAGjoS9NcfOs/j3k7m7S3zD8PPHA+XgAAAAAAAAABsBoAAO4CAAA69L2if4/rP78+Pbt4xMw/DTVUPm0AAAAAAAAAAbEaAADuAgAADQAwcqKi6z8/dT/jbdTMPwwxRD5tAAAAAAAAAAGyGgAA7gIAAIB7Jisstes/Cx1CE5TnzD/MMEM+fQAAAAAAAAABsxoAAO4CAADYRaqg6sXrP4lTRDuJ98w/jTRSPn0AAAAAAAAAAbQaAADuAgAA03+y/w/W6z+jbEdz4A3NP887bz59AAAAAAAAAAG1GgAA7gIAAPPnUO434+s/axRKowYhzT9JI40+jQAAAAAAAAABthoAAO4CAABVL/ivLe/rP9GeTeOOOs0/SimlPo0AAAAAAAAAAbcaAADuAgAAncUsLlj56z9P1U8LhErNP4wvvj6cAAAAAAAAAAG4GgAA7gIAAOVbYayCA+w/A9FTUz1nzT/NNdc+nAAAAAAAAAABuRoAAO4CAAD2j7CjFgrsP2dbV5PFgM0/DzvsPqwAAAAAAAAAAboaAADuAgAAw+T2x9wR7D9jyFvjr6DNP9A//z6sAAAAAAAAAAG7GgAA7gIAABb4TpI+F+w/FcRfK2m9zT/ooQc/uwAAAAAAAAABvBoAAO4CAADiTJW2BB/sP0n2ZZsX6s0/iSMOP7sAAAAAAAAAAb0aAADuAgAA189xas0j7D8rt2sDlRPOP9lkEz/LAAAAAAAAAAG+GgAA7gIAAEeUPHj6Kuw/j65zkwdNzj/ppRc/ywAAAAAAAAABvxoAAO4CAAAV6YKcwDLsP/OleyN6hs4/2mYbP9sAAAAAAAAAAcAaAADuAgAAQM5E1x877D858YTLf8nOP4onHj/bAAAAAAAAAAHBGgAA7gIAAIhkeVVKRew/gzyOc4UMzz9KKCE/6gAAAAAAAAABwhoAAO4CAACNG6UAp1DsP7HbmDMeWc8/qqgiP+oAAAAAAAAAAcMaAADuAgAA1bHZftFa7D+TCaPrhaLPP+qoIz/6AAAAAAAAAAHEGgAA7gIAAJeJ/FZgZ+w/waitqx7vzz8aaSQ/+gAAAAAAAAABxRoAAO4CAACaQCgCvXLsP1Lr2zFDHNA/OukkPwoBAAAAAAAAAcYaAADuAgAAn/dTrRl+7D/4kOAFxj3QPyqpJD8KAQAAAAAAAAHHGgAA7gIAACptkf4Rh+w/nDbl2Uhf0D/66CM/GQEAAAAAAAAByBoAAO4CAAC24s5PCpDsP0wy6SECfNA/eughPxkBAAAAAAAAAckaAADuAgAAgjcVdNCX7D+mZu3tU5rQP4onHj8pAQAAAAAAAAHKGgAA7gIAABkqdhEAnOw/ytXvmeGr0D/JJRc/KQEAAAAAAAAByxoAAO4CAAAoXsUIlKLsP+Lu8tE4wtA/qaIKPzgBAAAAAAAAAcwaAADuAgAAKF7FCJSi7D/i7vLROMLQP2+66T44AQAAAAAAAAHNGgAA7gIAAOZ+vDXGo+w/vOz0dZXQ0D9LK60+OAEAAAAAAAABzhoAAO4CAADmfrw1xqPsP7zs9HWV0NA/TjhhPkgBAAAAAAAAAc8aAADuAgAA5n68Ncaj7D+87PR1ldDQPw011D1IAQAAAAAAAAHQGgAA7gIAADuwrOsjcuw/V45CG8XqzD/KJx8+AAAAAAAAAAAB0RoAAO4CAAA7sKzrI3LsP1eOQhvF6sw/KaKIPiAAAAAAAAAAAdIaAADuAgAA2WgFKi5m7D9XjkIbxerMP6ywwj4gAAAAAAAAAAHTGgAA7gIAAAsUvwVoXuw/uRhGW00EzT+QPvo+IAAAAAAAAAAB1BoAAO4CAACBnoG0b1XsP9GeTeOOOs0/SCEFPy8AAAAAAAAAAdUaAADuAgAAHVfa8nlJ7D+BB1Z7MnfNP8kiCz8vAAAAAAAAAAHWGgAA7gIAAHgwKl62Puw/e05ja/HWzT/pow8/PwAAAAAAAAAB1xoAAO4CAAAV6YKcwDLsP3eVcFuwNs4/qaQSPz8AAAAAAAAAAdgaAADuAgAAlvBol/8k7D8l2IGTKLPOPznlFD8/AAAAAAAAAAHZGgAA7gIAABb4TpI+F+w//9+U62Q8zz+JJRY/TwAAAAAAAAAB2hoAAO4CAADZ3j1gSwjsP3nKqFMDzM8/qaUWP08AAAAAAAAAAdsaAADuAgAA/FWoRPH56z8SPd/tMjTQP3nlFT9eAAAAAAAAAAHcGgAA7gIAANvtCVbJ7Os/pvnonWl60D8JJRQ/XgAAAAAAAAAB3RoAAO4CAAA2x1nBBeLrP+Lu8tE4wtA/6aMPP24AAAAAAAAAAd4aAADuAgAAMBAuFqnW6z9G5vphq/vQP2miCT9uAAAAAAAAAAHfGgAA7gIAAGO75/Hizus/AqUCboUz0T8YYAA/fQAAAAAAAAAB4BoAAO4CAAD19hzktcfrP06DB8agVtE/TjnlPn0AAAAAAAAAAeEaAADuAgAAGyWzc7jE6z+yDQsGKXDRPwwuuD6NAAAAAAAAAAHiGgAA7gIAABsls3O4xOs/sg0LBilw0T/QP38+jQAAAAAAAAAB4xoAAO4CAAAbJbNzuMTrP7INCwYpcNE/iSQSPp0AAAAAAAAAAeQaAADuAgAALFkCa0zL6z+Mngham17RPwooID2dAAAAAAAAAAHlGgAA7gIAAKwNC7mxu+w/+2l3wtsxxz+OOeY9AAAAAAAAAAAB5hoAAO4CAAB6YlHdd8PsP2etbRKl68Y/jjhiPg8AAAAAAAAAAecaAADuAgAAUzS7TXXG7D81e2ei9r7GP0sqqT4PAAAAAAAAAAHoGgAA7gIAAFM0u011xuw/NXtnova+xj/uuOM+DwAAAAAAAAAB6RoAAO4CAACmRxMY18vsPxc8bQp06MY/b731Ph8AAAAAAAAAAeoaAADuAgAAR7eXAT7L7D8TFnaqSCjHPxhhBD8fAAAAAAAAAAHrGgAA7gIAAAXYji5wzOw/JXaG0l6exz/ZYgs/LwAAAAAAAAAB7BoAAO4CAAAF2I4ucMzsP+nRmkIuMcg/iSQSPy8AAAAAAAAAAe0aAADuAgAAwfiFW6LN7D+R7rQae+3IP6mlFj8+AAAAAAAAAAHuGgAA7gIAACCJAXI7zuw/6wbTOoHGyT965hk/PgAAAAAAAAAB7xoAAO4CAAAgiQFyO87sP0WM9apxv8o/+uYbP04AAAAAAAAAAfAaAADuAgAA3Kn4nm3P7D8dSBpDV8jLP1pnHT9OAAAAAAAAAAHxGgAA7gIAADw6dLUG0Ow/11dA88/azD/aZx8/XQAAAAAAAAAB8hoAAO4CAAA8OnS1BtDsP5NnZqNI7c0/CiggP20AAAAAAAAAAfMaAADuAgAAPDp0tQbQ7D9rI4s7LvbOPxpoID9tAAAAAAAAAAH0GgAA7gIAABQM3iUE0+w/waitqx7vzz/KJx8/bQAAAAAAAAAB9RoAAO4CAABznFk8ndPsP+in5eF5YtA/KqccP30AAAAAAAAAAfYaAADuAgAAqv4+wzPX7D+IJ/NV0cPQP7nlFj99AAAAAAAAAAH3GgAA7gIAAO7dR5YB1uw/xhz9iaAL0T854ww/jAAAAAAAAAAB+BoAAO4CAACD0KgzMdrsPxq+BabcSdE/77zzPowAAAAAAAAAAfkaAADuAgAAQPGfYGPb7D9YRguKwXHRP8sttz6MAAAAAAAAAAH6GgAA7gIAAP8Rl42V3Ow/1nwNsraB0T9PPXU+nAAAAAAAAAAB+xoAAO4CAAD/EZeNldzsP9Z8DbK2gdE/ED74PZwAAAAAAAAAAfwaAADuAgAACY+62czX7D++Ywp6X2vRPw444Du0AAAAAAAAAAH9GgAA7gIAANoBmemOqOw/2eo7o+W6zD+JJRY+AAAAAAAAAAAB/hoAAO4CAACLpWzKia7sPz91P+Nt1Mw/aKGFPiAAAAAAAAAAAf8aAADuAgAA+2k32La17D874kMzWPTMP+yvvz4gAAAAAAAAAAEAGwAA7gIAAMi+ffx8vew/OU9Ig0IUzT9wvvk+IAAAAAAAAAABARsAAO4CAAD0oz833MXsP9GeTeOOOs0/OOEEPy8AAAAAAAAAAQIbAADuAgAAt3tiD2vS7D9RQlRbbmrNP/niCz8vAAAAAAAAAAEDGwAA7gIAAJQE+CrF4Ow/GVdb236dzT8JJBA/LwAAAAAAAAABBBsAAO4CAACOPgCK6vDsPzHdYmPA080/SSQRPz8AAAAAAAAAAQUbAADuAgAA5AiE/6gB7T/78Wnj0AbOPwkjDD8/AAAAAAAAAAEGGwAA7gIAACIilTGcEO0/3bJvS04wzj9wv/0+XgAAAAAAAAABBxsAAO4CAABfO6Zjjx/tP3UCdauaVs4/bLHFPl4AAAAAAAAAAQgbAADuAgAAwoJNJYUr7T+jNHsbSYPOP2mjjT5eAAAAAAAAAAEJGwAA7gIAAAkZgqOvNe0/C79+W9Gczj+KKSY+bgAAAAAAAAABChsAAO4CAAAZTdGaQzztPwcsg6u7vM4/DDBAPW4AAAAAAAAAAQsbAADuAgAAD2o9EQVz5z+ghG8eo0TUPwsttD0AAAAAAAAAAAEMGwAA7gIAADeY06AHcOc/bCxyTslX1D+MMUY+EAAAAAAAAAABDRsAAO4CAAA3mNOgB3DnP2wsck7JV9Q/aqaZPhAAAAAAAAAAAQ4bAADuAgAAhvT/vwxq5z841HR+72rUP2200T4fAAAAAAAAAAEPGwAA7gIAAIb0/78Mauc/ONR0fu9q1D+OOeY+HwAAAAAAAAABEBsAAO4CAAAx4af1qmTnP/YleDrfgtQ/b731Pi8AAAAAAAAAAREbAADuAgAAFjA1st9i5z/CzXpqBZbUPyigAD8vAAAAAAAAAAESGwAA7gIAANRQLN8RZOc/GAJ/Nle01D9ooQU/PwAAAAAAAAABExsAAO4CAACQcSMMRGXnPwoZhBIL2dQ/OeIIPz8AAAAAAAAAARQbAADuAgAAaEONfEFo5z/ULYuSGwzVPwkjDD9OAAAAAAAAAAEVGwAA7gIAAF7GaTAKbec/gpaTKr9I1T+pow4/TgAAAAAAAAABFhsAAO4CAAAPaj0RBXPnP7I1nupXldU/6aMPP14AAAAAAAAAARcbAADuAgAAIJ6MCJl55z/IKKrCg+vVPznkED9eAAAAAAAAAAEYGwAA7gIAAI5iVxbGgOc/DOG3unNO1j9JJBE/bQAAAAAAAAABGRsAAO4CAAAZ2JRnvonnP+57xsLFt9Y/aaQRP20AAAAAAAAAARobAADuAgAAo03SuLaS5z92T9VOsCLXP1lkET99AAAAAAAAAAEbGwAA7gIAABISncbjmec/+iLk2pqN1z9ppBE/jQAAAAAAAAABHBsAAO4CAADgZuPqqaHnP45M8tq789c/SSQRP40AAAAAAAAAAR0bAADuAgAA8Joy4j2o5z9KeP42gEvYPymkED+NAAAAAAAAAAEeGwAA7gIAAIeNk39trOc/HlAJe7GZ2D8ppBA/nAAAAAAAAAABHxsAAO4CAAC+73gGBLDnPxoqEhuG2dg/CSQQP5wAAAAAAAAAASAbAADuAgAAODFnYGiy5z8+BhkX/grZP/njDz+cAAAAAAAAAAEhGwAA7gIAADgxZ2Bosuc/iuQdbxku2T/JIw8/vAAAAAAAAAABIhsAAO4CAAAdgPQcnbDnP65TIBunP9k/ueMOP7wAAAAAAAAAASMbAADuAgAAHYD0HJ2w5z+uUyAbpz/ZP4kjDj+8AAAAAAAAAAEkGwAA7gIAAJEKt8ukp+c/vKkfj9062T954w0/vAAAAAAAAAABJRsAAO4CAADgZuPqqaHnP6KQHFeGJNk/aaMNP9sAAAAAAAAAASYbAADuAgAAzzKU8xWb5z9mCBdzofzYP0kjDT/bAAAAAAAAAAEnGwAA7gIAAKNN0ri2kuc/AhEP4y7D2D9ZYw0/2wAAAAAAAAABKBsAAO4CAABdt506jIjnP3qqBKcueNg/SSMNP9sAAAAAAAAAASkbAADuAgAAFSFpvGF+5z90DfhCOR3YP2mjDT/qAAAAAAAAAAEqGwAA7gIAAA9qPREFc+c/4OPpQhi31z954w0/6gAAAAAAAAABKxsAAO4CAACsIpZPD2fnPxj12SIzRNc/aaMNP/0AAAAAAAAAASwbAADuAgAAp2tqpLJb5z9gXMl2hMzWP3njDT/9AAAAAAAAAAEtGwAA7gIAAL5lsTwhUuc/tBm4PgxQ1j954w0/DQEAAAAAAAABLhsAAO4CAADwEGsYW0rnP0jyp5qO29U/iSMOPw0BAAAAAAAAAS8bAADuAgAA4dwbIcdD5z+CA5h6qWjVP5ljDj8cAQAAAAAAAAEwGwAA7gIAAKh6NpowQOc/omiJclf/1D+54w4/HAEAAAAAAAABMRsAAO4CAABL6rqDlz/nP6ghfIKYn9Q/ySMPPywBAAAAAAAAATIbAADuAgAAZpstx2JB5z84Z3AuBUvUP8kjDz8sAQAAAAAAAAEzGwAA7gIAALmuhZHERuc//HFm+jUD1D/pow8/PAEAAAAAAAABNBsAAO4CAABrUllyv0znP/RBXuYqyNM/6aMPPzwBAAAAAAAAATUbAADuAgAAOKefloVU5z94nlduS5jTP/njDz9LAQAAAAAAAAE2GwAA7gIAAIA91BSwXuc/hodSkpdz0z8JJBA/SwEAAAAAAAABNxsAAO4CAABoQ418QWjnPxSnT97YXtM/GWQQP0sBAAAAAAAAATgbAADuAgAAD2o9EQVz5z96xE7OdljTPymkED9bAQAAAAAAAAE5GwAA7gIAAHKx5NL6fuc/VMJQctNm0z8ppBA/WwEAAAAAAAABOhsAAO4CAACUGYPBIoznP2zbU6oqfdM/SSQRP2oBAAAAAAAAATsbAADuAgAAVvGlmbGY5z8EK1kKd6PTP1lkET9qAQAAAAAAAAE8GwAA7gIAANXpv55ypuc/zj9giofW0z+JJBI/igEAAAAAAAABPRsAAO4CAACWweJ2AbPnPyLhaKbDFNQ/qaQSP4oBAAAAAAAAAT4bAADuAgAAtymBZSnA5z9sLHJOyVfUP/nkEz+KAQAAAAAAAAE/GwAA7gIAABpxKCcfzOc/9JJ8ismi1D8ZZRQ/igEAAAAAAAABQBsAAO4CAABiB12lSdbnPyIyh0pi79Q/SSUVP5kBAAAAAAAAAUEbAADuAgAAjuwe4Kje5z9S0ZEK+zvVP2mlFT+ZAQAAAAAAAAFCGwAA7gIAAOH/dqoK5Oc/zOGc0sSL1T9ppRU/qQEAAAAAAAABQxsAAO4CAAAYYlwxoefnP1ZIpw7F1tU/WWUVP6kBAAAAAAAAAUQbAADuAgAAGGJcMaHn5z82drHGLCDWP9lkEz+5AQAAAAAAAAFFGwAA7gIAALrR4BoI5+c/GKS7fpRp1j8JJBA/uQEAAAAAAAABRhsAAO4CAAAk33992OLnPxZ+xB5pqdY/aaIJP8gBAAAAAAAAAUcbAADuAgAAL1yjyQ/e5z9eyc3GbuzWP1A//T7IAQAAAAAAAAFIGwAA7gIAAB8oVNJ71+c/wMDVVuEl1z+NNdY+2AEAAAAAAAABSRsAAO4CAABR0w2utc/nPzIO3VqKWtc/iiaaPtgBAAAAAAAAAUobAADuAgAAQp++tiHJ5z8IeeNO0YjXP0wvPT7nAQAAAAAAAAFLGwAA7gIAAHNKeJJbwec/VFfopuyr1z8JI4w95wEAAAAAAAABTBsAAO4CAAAhweeR3BnoPzzR4B6rddc/ED98PQAAAAAAAAAAAU0bAADuAgAA/0l9rTYo6D/6IuTamo3XP8ooIz4QAAAAAAAAAAFOGwAA7gIAADpjjt8pN+g/4OPpQhi31z+ooII+EAAAAAAAAAABTxsAAO4CAACdqjWhH0PoPyrC7poz2tc/Cy20PhAAAAAAAAAAAVAbAADuAgAARNHlNeNN6D+0u/SGSQXYPyywwD4gAAAAAAAAAAFRGwAA7gIAAOv3lcqmWOg/MF/7/ig12D+tsso+IAAAAAAAAAABUhsAAO4CAADT/U4yOGLoP64CAncIZdg/LbTQPi8AAAAAAAAAAVMbAADuAgAAoVKVVv5p6D94Fwn3GJjYP6211j4vAAAAAAAAAAFUGwAA7gIAAPNl7SBgb+g/qkkPZ8fE2D+utto+PwAAAAAAAAABVRsAAO4CAAAsyNKn9nLoPzJDFVPd79g/jjfePj8AAAAAAAAAAVYbAADuAgAAilhOvo9z6D/W6BknYBHZPy644D5PAAAAAAAAAAFXGwAA7gIAAM03V5Fdcug/iuQdbxku2T/OOOM+TwAAAAAAAAABWBsAAO4CAACV1XEKx27oP1KMIJ8/Qdk/brnlPk8AAAAAAAAAAVkbAADuAgAAQsIZQGVp6D+SpyEzOknZPw866D5eAAAAAAAAAAFaGwAA7gIAADKOykjRYug/7m4hr6FH2T9POuk+XgAAAAAAAAABWxsAAO4CAAAiWntRPVzoP2LiHxN2PNk/TzrpPn0AAAAAAAAAAVwbAADuAgAA9XS5Ft5T6D+ikBxXhiTZP0866T59AAAAAAAAAAFdGwAA7gIAACkgc/IXTOg//uoXgwMD2T8POug+fQAAAAAAAAABXhsAAO4CAAC5W6jk6kToP864ERNV1tg/brnlPo0AAAAAAAAAAV8bAADuAgAACLjUA/A+6D+2MgqLE6DYP0433T6NAAAAAAAAAAFgGwAA7gIAADDmapPyO+g/SOUCh2pr2D+ts84+jwAAAAAAAAABYRsAAO4CAADQVe98WTvoP/JD+mouLdg/a621Po8AAAAAAAAAAWIbAADuAgAAqidZ7VY+6D/0afHKWe3XP6ihhj6PAAAAAAAAAAFjGwAA7gIAALlbqOTqROg/hBzqxrC41z8LKig+ngAAAAAAAAABZBsAAO4CAAApIHPyF0zoP8hd4rrWgNc/iCCCPZ4AAAAAAAAAAWUbAADuAgAA6/eVyqZY6D8+ZNzOwFXXPwgggDquAAAAAAAAAAFmGwAA7gIAADl3HXPv8ug/SrrbQvdQ1z8PO2w9AAAAAAAAAAABZxsAAO4CAAC0uAvNU/XoPwh5407RiNc/iicePhAAAAAAAAAAAWgbAADuAgAAjYp1PVH46D9Ebu2CoNDXP0gggT4QAAAAAAAAAAFpGwAA7gIAAC76+Sa49+g/Jpz3Ogga2D/LLLM+HwAAAAAAAAABahsAAO4CAAC0uAvNU/XoP6CsAgPSadg/bLHFPh8AAAAAAAAAAWsbAADuAgAA9pcUoCH06D8cvQ3Lm7nYP+200z4vAAAAAAAAAAFsGwAA7gIAAL41LxmL8Og/WLIX/2oB2T9ON90+LwAAAAAAAAABbRsAAO4CAAACFTjsWO/oP1KMIJ8/Qdk/LrnkPj8AAAAAAAAAAW4bAADuAgAAKUPOe1vs6D/E2Sej6HXZPy+66D4/AAAAAAAAAAFvGwAA7gIAAClDzntb7Og/tPAsf5ya2T/vuus+PwAAAAAAAAABcBsAAO4CAAANkls4kOroP4CYL6/Crdk/r7vuPk4AAAAAAAAAAXEbAADuAgAADZJbOJDq6D+AmC+vwq3ZPy+88D5OAAAAAAAAAAFyGwAA7gIAAOZjxaiN7eg/TtMtj/6g2T9PPPE+XgAAAAAAAAABcxsAAO4CAAACFTjsWO/oP57XKUdFhNk/b7zxPl4AAAAAAAAAAXQbAADuAgAAfFYmRr3x6D8U3iNbL1nZP6+88j5tAAAAAAAAAAF1GwAA7gIAALS4C81T9eg/Vh8cT1Uh2T/vvPM+bQAAAAAAAAABdhsAAO4CAABKq2xqg/noP/59EzMZ49g/L730Pn0AAAAAAAAAAXcbAADuAgAAgQ1S8Rn96D8S+gkHe57YPy+99D6NAAAAAAAAAAF4GwAA7gIAABYAs45JAek/MMz/ThNV2D9vvfU+jQAAAAAAAAABeRsAAO4CAABOYpgV4ATpP0ye9ZarC9g/Tz31Po0AAAAAAAAAAXobAADuAgAAyaOGb0QH6T+24evmdMXXP6+99j6cAAAAAAAAAAF7GwAA7gIAAORU+bIPCek/FM/iwgeE1z+vvfY+nAAAAAAAAAABfBsAAO4CAADkVPmyDwnpPwqf2q78SNc/zz33PqwAAAAAAAAAAX0bAADuAgAAQ+V0yagJ6T/qwtOyhBfXP6+99j6sAAAAAAAAAAF+GwAA7gIAAIbEfZx2COk/rDrOzp/v1j8vvfQ+rAAAAAAAAAABfxsAAO4CAAAMg49CEgbpP1IGygJO0dY/77vvPssAAAAAAAAAAYAbAADuAgAATmKYFeAE6T8sl8dWwL/WP4455j7LAAAAAAAAAAGBGwAA7gIAAE5imBXgBOk/LJfHVsC/1j8ONtg+ywAAAAAAAAABghsAAO4CAABOYpgV4ATpPyyXx1bAv9Y/zDDDPtsAAAAAAAAAAYMbAADuAgAATmKYFeAE6T8sl8dWwL/WPyqppD7bAAAAAAAAAAGEGwAA7gIAAE5imBXgBOk/LJfHVsC/1j9OOGE+6gAAAAAAAAABhRsAAO4CAADVIKq7ewLpP/g+yobm0tY/jzzyPeoAAAAAAAAAAYYbAADuAgAAFgCzjkkB6T/SPMwqQ+HWPwommDzqAAAAAAAAAAGHGwAA7gIAAPHRHP9GBOk/Qh3P3gH21j8IIIA6+gAAAAAAAAABiBsAAO4CAAA38hhHVGzpP4770zYdGdc/CCCAOgAAAAAAAAAAAYkbAADuAgAAap3SIo5k6T+cUdOqUxTXPw89dD0fAAAAAAAAAAGKGwAA7gIAAGqd0iKOZOk/nFHTqlMU1z/IIQc+HwAAAAAAAAABixsAAO4CAAD82AcVYV3pP/QY0ya7Etc/zC8/Ph8AAAAAAAAAAYwbAADuAgAA/NgHFWFd6T/0GNMmuxLXP087bT4vAAAAAAAAAAGNGwAA7gIAAM/zRdoBVek/jvvTNh0Z1z+JIoo+LwAAAAAAAAABjhsAAO4CAAB74O0PoE/pP3ZP1U6wItc/qqaaPj4AAAAAAAAAAY8bAADuAgAA5e2McnBL6T/0hdd2pTLXPwsqqD4+AAAAAAAAAAGQGwAA7gIAAFD7K9VAR+k/stfaMpVK1z/LLLM+TgAAAAAAAAABkRsAAO4CAAA0SrmRdUXpP2LT3npOZ9c/bK65Pk4AAAAAAAAAAZIbAADuAgAAW3hPIXhC6T/6IuTamo3XP2yvvT5eAAAAAAAAAAGTGwAA7gIAAFt4TyF4Quk/hBzqxrC41z/sr78+XgAAAAAAAAABlBsAAO4CAAAXmUZOqkPpP6j48MIo6tc/DDDAPm0AAAAAAAAAAZUbAADuAgAANEq5kXVF6T9+Y/e2bxjYPwwwwD5tAAAAAAAAAAGWGwAA7gIAACjNlUU+Suk/Vs79qrZG2D+sr74+fQAAAAAAAAABlxsAAO4CAAAdUHL5Bk/pP+DHA5fMcdg/zC+/Pn0AAAAAAAAAAZgbAADuAgAALYTB8JpV6T8qpgjv55TYP4wvvj59AAAAAAAAAAGZGwAA7gIAAPzYBxVhXek/NmkMswiw2D+sr74+jAAAAAAAAAABmhsAAO4CAADk3sB88mbpP7SfDtv9v9g/jC++PowAAAAAAAAAAZsbAADuAgAAblT+zepv6T+qSQ9nx8TYP6yvvj6cAAAAAAAAAAGcGwAA7gIAABV7rmKueuk/XNgOX5bB2D+sr74+nAAAAAAAAAABnRsAAO4CAAC8oV73cYXpP4LaDLs5s9g/zC+/PqwAAAAAAAAAAZ4bAADuAgAApKcXXwOP6T+2MgqLE6DYPwwwwD6sAAAAAAAAAAGfGwAA7gIAAI2t0MaUmOk/BjcGQ1qD2D+MMMI+uwAAAAAAAAABoBsAAO4CAABZAhfrWqDpP7xYAes+YNg/zDHHPrsAAAAAAAAAAaEbAADuAgAAazZm4u6m6T/IQfwOizvYP00zzT7LAAAAAAAAAAGiGwAA7gIAAKGYS2mFquk/QEj2InUQ2D8ttdQ+ywAAAAAAAAABoxsAAO4CAAB8arXZgq3pP1yH8Lr35tc/7rbbPtsAAAAAAAAAAaQbAADuAgAAfGq12YKt6T84q+m+f7XXPw455D7bAAAAAAAAAAGlGwAA7gIAAF+5Qpa3q+k/rrHj0mmK1z8vu+w+6gAAAAAAAAABphsAAO4CAAAMpurLVabpP35/3WK7Xdc/L730PuoAAAAAAAAAAacbAADuAgAAuZKSAfSg6T+MaNiGBznXP7C++j76AAAAAAAAAAGoGwAA7gIAAOw9TN0tmek/nFHTqlMU1z+wv/4++gAAAAAAAAABqRsAAO4CAAAe6QW5Z5HpP+pVz2Ka99Y/KKAAPwkBAAAAAAAAAaobAADuAgAAUZS/lKGJ6T+Gy8siEt7WP2igAT8JAQAAAAAAAAGrGwAA7gIAAMYegkOpgOk/YFzJdoTM1j9IIAE/GQEAAAAAAAABrBsAAO4CAAD5yTsf43jpP3oIyF7xwtY/kD/+PhkBAAAAAAAAAa0bAADuAgAAiwVxEbZx6T+GXsfSJ77WP4899j4pAQAAAAAAAAGuGwAA7gIAADfyGEdUbOk/1M/H2ljB1j9POuk+KQEAAAAAAAABrxsAAO4CAACFTkVmWWbpPyBByOKJxNY/7bTTPjgBAAAAAAAAAbAbAADuAgAAap3SIo5k6T/4PsqG5tLWP6urrj44AQAAAAAAAAGxGwAA7gIAAAsNVwz1Y+k/xObMtgzm1j/PPHM+OAEAAAAAAAABshsAAO4CAABO7F/fwmLpP0Idz94B9tY/iCEGPkgBAAAAAAAAAbMbAADuAgAAJr7JT8Bl6T+qp9Ieig/XPw866DxIAQAAAAAAAAG0GwAA7gIAAAwwspU4BOo/itXc1vFY1z/IIAM+AAAAAAAAAAABtRsAAO4CAAAXrdXhb//pP5aY4JoSdNc/DztsPh8AAAAAAAAAAbYbAADuAgAAqOgK1EL46T9iQOPKOIfXP4sqqj4fAAAAAAAAAAG3GwAA7gIAABL2qTYT9Ok/Bubnnruo1z8ON9w+HwAAAAAAAAABuBsAAO4CAAB9A0mZ4+/pP1DE7PbWy9c/jjjiPi8AAAAAAAAAAbkbAADuAgAAAcJaP3/t6T/oE/JWI/LXPy655D4vAAAAAAAAAAG6GwAA7gIAAMDiUWyx7uk/dA34Qjkd2D9OOeU+PgAAAAAAAAABuxsAAO4CAACzZS4gevPpP/Cw/roYTdg/LrnkPj4AAAAAAAAAAbwbAADuAgAASViPvan36T8SjQW3kH7YP0455T5OAAAAAAAAAAG9GwAA7gIAABet1eFv/+k/doQNRwO42D8uueQ+TgAAAAAAAAABvhsAAO4CAADlARwGNgfqP4wKFc9E7tg/TjnlPl0AAAAAAAAAAb8bAADuAgAALZhQhGAR6j+ikBxXhiTZP+644z5dAAAAAAAAAAHAGwAA7gIAADFPfC+9HOo/FN4jWy9Z2T9uuOE+bQAAAAAAAAABwRsAAO4CAAA2BqjaGSjqP5CBKtMOidk/LrjgPm0AAAAAAAAAAcIbAADuAgAAmU1PnA806j/AszBDvbXZP6633j59AAAAAAAAAAHDGwAA7gIAAFslcnSeQOo/pHQ2qzrf2T9ON90+fQAAAAAAAAABxBsAAO4CAAB9jRBjxk3qPzzEOwuHBdo/rrbaPn0AAAAAAAAAAcUbAADuAgAA+4UqaIdb6j/gaUDfCSfaPy622D6cAAAAAAAAAAHGGwAA7gIAAF/N0Sl9Z+o/hA9Fs4xI2j+NNdY+nAAAAAAAAAABxxsAAO4CAAAG9IG+QHLqPzYLSftFZdo/bbXVPpwAAAAAAAAAAcgbAADuAgAAMNlD+Z966j9Azky/ZoDaP4011j6cAAAAAAAAAAHJGwAA7gIAAP8tih1mguo/8slQByCd2j/NNdc+uwAAAAAAAAAByhsAAO4CAACw0V3+YIjqP0r+VNNxu9o/brbZPrsAAAAAAAAAAcsbAADuAgAAKRNMWMWK6j8IUFiPYdPaPy633D67AAAAAAAAAAHMGwAA7gIAACkTTFjFiuo/YIRcW7Px2j+OOOI+uwAAAAAAAAABzRsAAO4CAADysGbRLofqP2xHYB/UDNs/rrnmPssAAAAAAAAAAc4bAADuAgAAoJ0OB82B6j/Q0WNfXCbbPw877D7LAAAAAAAAAAHPGwAA7gIAAPl2XnIJd+o/6Opml7M82z9vvPE+2gAAAAAAAAAB0BsAAO4CAACWL7ewE2vqPwAEas8KU9s/jz32PtoAAAAAAAAAAdEbAADuAgAAPmUzO1Va6j+AOmz3/2LbP3C++T7qAAAAAAAAAAHSGwAA7gIAAGtZwWsyR+o/sv9tF8Rv2z8QP/w+6gAAAAAAAAAB0xsAAO4CAADBe+UrEjHqP0zibicmdts/cL/9PvoAAAAAAAAAAdQbAADuAgAAm1wbko0Y6j/+cG4f9XLbP1A//T76AAAAAAAAAAHVGwAA7gIAAPv7Yp6k/ek/Gh1tB2Jp2z9wvvk+CQEAAAAAAAAB1hsAAO4CAABdm6qqu+LpP5zmat9sWds/L7zwPgkBAAAAAAAAAdcbAADuAgAAeVvp4wTJ6T90d2gz30fbP2644T4ZAQAAAAAAAAHYGwAA7gIAAFQ8H0qAsOk/xHtk6yUr2z+tsso+GQEAAAAAAAAB2RsAAO4CAADgwCiR9p3pPxCAYKNsDts/aqihPikBAAAAAAAAAdobAADuAgAA54YgMtGN6T+6S1zXGvDaPw42WD4pAQAAAAAAAAHbGwAA7gIAAGeOBi0QgOk/yDRX+2bL2j8NNdQ9KQEAAAAAAAAB3BsAAO4CAAD5yTsf43jpP8rHUqt8q9o/CCCAOjgBAAAAAAAAAd0bAADuAgAA1//zjWOF6j9eGuxqDcfXP8ghBz4AAAAAAAAAAAHeGwAA7gIAANf/841jheo/qPjwwijq1z+PPHI+EAAAAAAAAAAB3xsAAO4CAAD/LYodZoLqP0ye9ZarC9g/yyuvPhAAAAAAAAAAAeAbAADuAgAAQQ2T8DOB6j/Wl/uCwTbYP+644z4vAAAAAAAAAAHhGwAA7gIAAMbLpJbPfuo/rgICdwhl2D8PPPA+LwAAAAAAAAAB4hsAAO4CAAAw2UP5n3rqP940COe2kdg/zz33Pi8AAAAAAAAAAeMbAADuAgAA0kjI4gZ66j+qSQ9nx8TYPxA//D4/AAAAAAAAAAHkGwAA7gIAABQo0bXUeOo/yiUWYz/22D+wv/4+PwAAAAAAAAAB5RsAAO4CAAC3l1WfO3jqP/ABHV+3J9k/8L//Pk8AAAAAAAAAAeYbAADuAgAAm+biW3B26j96+yJLzVLZPwggAD9PAAAAAAAAAAHnGwAA7gIAAN7F6y4+deo/toMoL7J62T/wv/8+TwAAAAAAAAAB6BsAAO4CAADCFHnrcnPqPxC4LPsDmdk/CCAAP14AAAAAAAAAAekbAADuAgAA6EIPe3Vw6j/cXy8rKqzZPxhgAD9eAAAAAAAAAAHqGwAA7gIAAOhCD3t1cOo/3F8vKyqs2T8YYAA/bgAAAAAAAAAB6xsAAO4CAACWL7ewE2vqPyjRLzNbr9k/GGAAP24AAAAAAAAAAewbAADuAgAAvl1NQBZo6j9cKS0DNZzZPxhgAD99AAAAAAAAAAHtGwAA7gIAAOOL488YZeo/BPUoN+N92T844AA/fQAAAAAAAAAB7hsAAO4CAAALunlfG2LqP2ylI9eWV9k/OOAAP40AAAAAAAAAAe8bAADuAgAAkXiLBbdf6j+ikBxXhiTZPxhgAD+NAAAAAAAAAAHwGwAA7gIAANNXlNiEXuo/5tEUS6zs2D+QP/4+nQAAAAAAAAAB8RsAAO4CAAAXN52rUl3qP96hDDehsdg/ML74Pp0AAAAAAAAAAfIbAADuAgAAMugP7x1f6j8sOQSf/XTYPy+88D6sAAAAAAAAAAHzGwAA7gIAAAu6eV8bYuo/yEH8Dos72D+OOeY+rAAAAAAAAAAB9BsAAO4CAAAb7shWr2jqP0ye9ZarC9g/rrbaPrwAAAAAAAAAAfUbAADuAgAAzJGcN6pu6j8qwu6aM9rXP62zzj68AAAAAAAAAAH2GwAA7gIAAHO4TMxteeo/OKvpvn+11z/MMMM+zAAAAAAAAAAB9xsAAO4CAADX//ONY4XqP0iU5OLLkNc/DC64PswAAAAAAAAAAfgbAADuAgAAVfgNkyST6j/Us+EuDXzXP8srrz7bAAAAAAAAAAH5GwAA7gIAAJIRH8UXouo/vpre9rVl1z9LKqk+2wAAAAAAAAAB+hsAAO4CAADq26I61rLqPz5k3M7AVdc/CyqoPusAAAAAAAAAAfsbAADuAgAAyWQ4VjDB6j8ASds6xk3XP6uqqj7rAAAAAAAAAAH8GwAA7gIAAAR+SYgj0Oo/wC3apstF1z9LLLE++gAAAAAAAAAB/RsAAO4CAACDdmON5N3qP3K82Z6aQtc/rK66PvoAAAAAAAAAAf4bAADuAgAAiS2POEHp6j/Mg9kaAkHXP2yxxT76AAAAAAAAAAH/GwAA7gIAAC1UP80E9Oo/Cp/arvxI1z9ttNE+CgEAAAAAAAABABwAAO4CAACdGArbMfvqP/Ly28aPUtc/brfdPgoBAAAAAAAAAQEcAADuAgAAkZvmjvr/6j++mt72tWXXPy+66D4aAQAAAAAAAAECHAAA7gIAAE+83bssAes/1LPhLg181z+PPPI+GgEAAAAAAAABAxwAAO4CAABPvN27LAHrP9Qg5n73m9c/sL76PikBAAAAAAAAAQQcAADuAgAAdepzSy/+6j9qcOveQ8LXPwggAD8pAQAAAAAAAAEFHAAA7gIAAOD3Eq7/+eo/QNvx0orw1z+IIAI/OQEAAAAAAAABBhwAAO4CAADQw8O2a/PqPwrw+FKbI9g/yCADPzkBAAAAAAAAAQccAADuAgAAYf/4qD7s6j8idgDb3FnYPwghBD9JAQAAAAAAAAEIHAAA7gIAADQaN27f4+o/ksMH34WO2D8ooQQ/SQEAAAAAAAABCRwAAO4CAAAl5ud2S93qPw5nDldlvtg/aKEFP1gBAAAAAAAAAQocAADuAgAAtSEdaR7W6j/0JxS/4ufYP4ghBj9YAQAAAAAAAAELHAAA7gIAAH+/N+KH0uo/ls0Yk2UJ2T+44QY/aAEAAAAAAAABDBwAAO4CAACJPFsuv83qP2J1G8OLHNk/2GEHP2gBAAAAAAAAAQ0cAADuAgAAiTxbLr/N6j9idRvDixzZP9hhBz93AQAAAAAAAAEOHAAA7gIAAIk8Wy6/zeo/YnUbw4sc2T/44Qc/dwEAAAAAAAABDxwAAO4CAADCnkC1VdHqPz4GGRf+Ctk/+OEHP4cBAAAAAAAAARAcAADuAgAAVpGhUoXV6j+MChXPRO7YPxliCD+HAQAAAAAAAAERHAAA7gIAAAo1dTOA2+o/QiwQdynL2D8JIgg/lwEAAAAAAAABEhwAAO4CAADXibtXRuPqPwSkCpNEo9g/CSIIP5cBAAAAAAAAARMcAADuAgAAYf/4qD7s6j+4xQU7KYDYPwkiCD+mAQAAAAAAAAEUHAAA7gIAAEsFshDQ9eo/FCABZ6Ze2D8ZYgg/pgEAAAAAAAABFRwAAO4CAADUeu9hyP7qP7CV/SYeRdg/GWIIP7YBAAAAAAAAARYcAADuAgAAHBEk4PII6z/Wl/uCwTbYP+ihBz+2AQAAAAAAAAEXHAAA7gIAAKiGYTHrEes/5O369vcx2D+ooQY/tgEAAAAAAAABGBwAAO4CAAAx/J6C4xrrP8hB/A6LO9g/GGEEP8YBAAAAAAAAARkcAADuAgAA/lDlpqki6z9KeP42gEvYPxhgAD/GAQAAAAAAAAEaHAAA7gIAAIrGIvihK+s/+nMCfzlo2D9vvPE+1QEAAAAAAAABGxwAAO4CAAB+Sf+rajDrPwY3BkNag9g/jTXWPtUBAAAAAAAAARwcAADuAgAAMe3SjGU26z9eawoPrKHYPwoooD7lAQAAAAAAAAEdHAAA7gIAAJ6xnZqSPes/qkkPZ8fE2D9NNFE+5QEAAAAAAAABHhwAAO4CAAB4gwcLkEDrPw7UEqdP3tg/DTLIPecBAAAAAAAAAR8cAADuAgAAUFVxe41D6z/KJRZjP/bYPwgggDrnAQAAAAAAAAEgHAAA7gIAAOAabjdDmus/oMjorh2v1z+PPfY9AAAAAAAAAAABIRwAAO4CAAAXfVO+2Z3rPyrC7poz2tc/DztsPhAAAAAAAAAAASIcAADuAgAAUN84RXCh6z9ASPYidRDYPwsssD4QAAAAAAAAAAEjHAAA7gIAAK5vtFsJous/oj/+sudJ2D+POuo+IAAAAAAAAAABJBwAAO4CAABQ3zhFcKHrP2xUBTP4fNg/SCABPyAAAAAAAAAAASUcAADuAgAAUN84RXCh6z8cvQ3Lm7nYP/jhBz8vAAAAAAAAAAEmHAAA7gIAAJO+QRg+oOs/jAoVz0Tu2D8JIww/LwAAAAAAAAABJxwAAO4CAAAzLsYBpZ/rPwiuG0ckHtk/2WMPPz8AAAAAAAAAASgcAADuAgAAuuzXp0Cd6z9INiErCUbZP0kkET8/AAAAAAAAAAEpHAAA7gIAAOAabjdDmus/Uvkk7ylh2T955BE/TwAAAAAAAAABKhwAAO4CAADFafvzd5jrP9IvJxcfcdk/aaQRP08AAAAAAAAAASscAADuAgAAxWn783eY6z/SLycXH3HZPymkED9eAAAAAAAAAAEsHAAA7gIAAFalMOZKkes/hL4mD+5t2T/pow8/XgAAAAAAAAABLRwAAO4CAAADktgb6YvrPxTeI1svWdk/mWMOP24AAAAAAAAAAS4cAADuAgAAzC/zlFKI6z+8qR+P3TrZP0kjDT9uAAAAAAAAAAEvHAAA7gIAAJTNDQ68hOs/1ugZJ2AR2T/54gs/fQAAAAAAAAABMBwAAO4CAAAajB+0V4LrP1pFE6+A4dg/ySILP30AAAAAAAAAATEcAADuAgAAXWsohyWB6z+QMAwvcK7YP4kiCj+NAAAAAAAAAAEyHAAA7gIAAF1rKIclges/xhsFr1972D9pogk/nQAAAAAAAAABMxwAAO4CAAB5HJvK8ILrP5Tp/j6xTtg/WWIJP50AAAAAAAAAATQcAADuAgAAUu4EO+6F6z8AmvneZCjYP0kiCT+dAAAAAAAAAAE1HAAA7gIAAEZx4e62ius/TJ71lqsL2D9JIgk/rAAAAAAAAAABNhwAAO4CAADcY0KM5o7rP9y98uLs9tc/SSIJP6wAAAAAAAAAATccAADuAgAAjgcWbeGU6z9A2/HSivDXP0kiCT+sAAAAAAAAAAE4HAAA7gIAAIKK8iCqmes/NIXyXlT11z9pogk/vAAAAAAAAAABORwAAO4CAADyTr0u16DrPwAt9Y56CNg/iSIKP7wAAAAAAAAAATocAADuAgAARGIV+Tim6z8YRvjG0R7YP6miCj/MAAAAAAAAAAE7HAAA7gIAAJd1bcOaq+s/cHr8kiM92D+54go/zAAAAAAAAAABPBwAAO4CAADriMWN/LDrP27nAOMNXdg/2WILP9sAAAAAAAAAAT0cAADuAgAAIuuqFJO06z+4xQU7KYDYPwkjDD/bAAAAAAAAAAE+HAAA7gIAALfdC7LCuOs/asEJg+Kc2D8ZYww/6wAAAAAAAAABPxwAAO4CAACSr3UiwLvrP3aEDUcDuNg/OeMMP+sAAAAAAAAAAUAcAADuAgAAC/FjfCS+6z/0ug9v+MfYPznjDD/6AAAAAAAAAAFBHAAA7gIAAAvxY3wkvus/9LoPb/jH2D854ww/+gAAAAAAAAABQhwAAO4CAAAL8WN8JL7rP/S6D2/4x9g/KaMMPwoBAAAAAAAAAUMcAADuAgAAvJQ3XR/E6z/0ug9v+MfYPznjDD8KAQAAAAAAAAFEHAAA7gIAANhFqqDqxes/0EsNw2q22D854ww/GgEAAAAAAAABRRwAAO4CAABTh5j6TsjrP8SICf9Jm9g/KaMMPxoBAAAAAAAAAUYcAADuAgAALFkCa0zL6z8g4wQrx3nYPznjDD8pAQAAAAAAAAFHHAAA7gIAAGO75/Hizus/MMz/ThNV2D8ZYww/KQEAAAAAAAABSBwAAO4CAABXPsSlq9PrP5h8+u7GLtg/OeMMPzkBAAAAAAAAAUkcAADuAgAATMGgWXTY6z9MnvWWqwvYP0kjDT85AQAAAAAAAAFKHAAA7gIAAJ/U+CPW3es/TjHxRsHr1z954w0/SQEAAAAAAAABSxwAAO4CAADz51DuN+PrP+im7QY50tc/qaMOP0kBAAAAAAAAAUwcAADuAgAAYqwb/GTq6z8g/+rWEr/XPwkkED9YAQAAAAAAAAFNHAAA7gIAANBw5gmS8es/hBzqxrC41z9ppBE/WAEAAAAAAAABThwAAO4CAAA+NbEXv/jrPzir6b5/tdc/2WQTP1gBAAAAAAAAAU8cAADuAgAArvl7Jez/6z8g/+rWEr/XP0klFT9oAQAAAAAAAAFQHAAA7gIAABy+RjMZB+w/9vzsem/N1z+ppRY/aAEAAAAAAAABURwAAO4CAAAt8pUqrQ3sPxAW8LLG49c/+eUXP3cBAAAAAAAAAVIcAADuAgAAWNdXZQwW7D/AEfT6fwDYP+mlFz93AQAAAAAAAAFTHAAA7gIAAGkLp1ygHOw/vn74Smog2D9ppRU/mQEAAAAAAAABVBwAAO4CAACW8GiX/yTsP6I//rLnSdg/6aMPP5kBAAAAAAAAAVUcAADuAgAAiXNFS8gp7D/uHQMLA23YP7jgAj+ZAQAAAAAAAAFWHAAA7gIAALZYB4YnMuw/3jQI57aR2D8ttNA+mQEAAAAAAAABVxwAAO4CAADGjFZ9uzjsP8L1DU80u9g/CSWUPqgBAAAAAAAAAVgcAADuAgAAGKCuRx0+7D8O1BKnT97YP4ssMj6oAQAAAAAAAAFZHAAA7gIAAMpDgigYROw/WLIX/2oB2T8OOWQ9uAEAAAAAAAABWhwAAO4CAADmfrw1xqPsPwpBF/c5/tg/CSUUPgAAAAAAAAAAAVscAADuAgAA5n68Ncaj7D8KQRf3Of7YP2iggT4QAAAAAAAAAAFcHAAA7gIAAOZ+vDXGo+w/CkEX9zn+2D9LLbU+EAAAAAAAAAABXRwAAO4CAADmfrw1xqPsPwpBF/c5/tg/L7roPhAAAAAAAAAAAV4cAADuAgAA5n68Ncaj7D8KQRf3Of7YPy+77D4vAAAAAAAAAAFfHAAA7gIAAOZ+vDXGo+w/CkEX9zn+2D+uuOI+LwAAAAAAAAABYBwAAO4CAAAMrVLFyKDsP34hGqv4Etk/rLHGPi8AAAAAAAAAAWEcAADuAgAADK1Sxcig7D9+IRqr+BLZP2mkkT4vAAAAAAAAAAFiHAAA7gIAAJJrZGtknuw/8AEdX7cn2T9MLz0+PwAAAAAAAAABYxwAAO4CAACSa2RrZJ7sP244H4esN9k/CiigPT8AAAAAAAAAAWQcAADuAgAAkmtka2Se7D9uOB+HrDfZPwgggDpOAAAAAAAAAAFlHAAA7gIAAACrKk32Hu0/xhsFr1972D+MLjo+AAAAAAAAAAABZhwAAO4CAAAAqypN9h7tP+j3C6vXrNg/CiaYPg8AAAAAAAAAAWccAADuAgAAXzumY48f7T+aYBRDe+nYP4000j4PAAAAAAAAAAFoHAAA7gIAAKEarzZdHu0/opAcV4Yk2T9YYQU/HwAAAAAAAAABaRwAAO4CAAAl2cDc+BvtP1L5JO8pYdk/GWIIPx8AAAAAAAAAAWocAADuAgAAQYozIMQd7T+cRC6XL6TZP3niCT8vAAAAAAAAAAFrHAAA7gIAAHrsGKdaIe0/PFc3u5zl2T+pogo/LwAAAAAAAAABbBwAAO4CAADM/3BxvCbtP9ITQWvTK9o/6aILPz4AAAAAAAAAAW0cAADuAgAA3TPAaFAt7T/Cl0qXcXDaPwkjDD8+AAAAAAAAAAFuHAAA7gIAAEv4inZ9NO0/shtUww+12j8poww/TgAAAAAAAAABbxwAAO4CAAAZTdGaQzztPwa9XN9L89o/OeMMP04AAAAAAAAAAXAcAADuAgAAyvCkez5C7T9otGRvvizbP3njDT9dAAAAAAAAAAFxHAAA7gIAAB4E/UWgR+0/NMlr785f2z+ZYw4/XQAAAAAAAAABchwAAO4CAAD21Wa2nUrtP2T7cV99jNs/qaMOP20AAAAAAAAAAXMcAADuAgAAEofZ+WhM7T8IoXYzAK7bP7njDj9tAAAAAAAAAAF0HAAA7gIAABKH2floTO0/upx6e7nK2z/54w8/bQAAAAAAAAABdRwAAO4CAAA6tW+Ja0ntP4REfavf3ds/KaQQP5gAAAAAAAAAAXYcAADuAgAA56EXvwlE7T8Q0X5HC+nbP1lkET+YAAAAAAAAAAF3HAAA7gIAALu8VYSqO+0/XkJ/Tzzs2z+ZZBI/mAAAAAAAAAABeBwAAO4CAAAUlqXv5jDtPxDRfkcL6ds/6aQTP6gAAAAAAAAAAXkcAADuAgAANw0Q1Iwi7T+ERH2r393bPznlFD+oAAAAAAAAAAF6HAAA7gIAAJxjg4sAE+0/YNV6/1HM2z955RU/uAAAAAAAAAABexwAAO4CAABrx5WlRP/sP1QSdzsxsds/ueUWP7gAAAAAAAAAAXwcAADuAgAAv+m5ZSTp7D+wbHJnro/bP8klFz+4AAAAAAAAAAF9HAAA7gIAALd7Yg9r0uw/JHNse5hk2z/JJRc/xwAAAAAAAAABfhwAAO4CAAAyzBxfTbnsP2i0ZG++LNs/iSUWP8cAAAAAAAAAAX8cAADuAgAA8fvfgf2e7D+6S1zXGvDaP9lkEz/XAAAAAAAAAAGAHAAA7gIAAJV6MGHiguw/PjtRD1Gg2j+JIw4/1wAAAAAAAAABgRwAAO4CAACyOm+aK2nsP3i5RT9WTdo/iCEGP+YAAAAAAAAAAYIcAADuAgAAs0k7kKlN7D9+cjhPl+3ZP8888z7mAAAAAAAAAAGDHAAA7gIAACQd0pNUOew/dtUr66GS2T+ts84+9gAAAAAAAAABhBwAAO4CAABSEWDEMSbsP9RVHndKMdk/CSWUPvYAAAAAAAAAAYUcAADuAgAAFvhOkj4X7D+OnRB/Ws7YPwstND4GAQAAAAAAAAGGHAAA7gIAAM5hGhQUDew/Oo8DEzRw2D8IIYQ9BgEAAAAAAAABhxwAAO4CAAC+LcscgAbsP5oP9p7cDtg/CCCAOhUBAAAAAAAAAYgcAADuAgAAqHk6l5hQ7T+0atbiqirXP8wuOz4AAAAAAAAAAAGJHAAA7gIAAPAPbxXDWu0/wC3apstF1z8qppg+EAAAAAAAAAABihwAAO4CAABg1Dkj8GHtP3Ap3u6EYtc/LbXUPhAAAAAAAAAAAYscAADuAgAAU1cW17hm7T+WmOCaEnTXP/jhBz8gAAAAAAAAAAGMHAAA7gIAAFNXFte4Zu0/lpjgmhJ01z+JIw4/IAAAAAAAAAABjRwAAO4CAABTVxbXuGbtP5aY4JoSdNc/mWQSPy8AAAAAAAAAAY4cAADuAgAAU1cW17hm7T+WmOCaEnTXP1llFT8vAAAAAAAAAAGPHAAA7gIAAFNXFte4Zu0/lpjgmhJ01z/ZZRc/PwAAAAAAAAABkBwAAO4CAADJ4diFwF3tPzzR4B6rddc/OuYYPz8AAAAAAAAAAZEcAADuAgAAGD4FpcVX7T/wX+AWenLXP1pmGT9OAAAAAAAAAAGSHAAA7gIAAKh5OpeYUO0/ou7fDklv1z9qphk/TgAAAAAAAAABkxwAAO4CAAB8lHhcOUjtP0on4JLhcNc/WmYZP14AAAAAAAAAAZQcAADuAgAAk46/9Kc+7T/iCeGiQ3fXPyqmGD9eAAAAAAAAAAGVHAAA7gIAAEv4inZ9NO0/FM/iwgeE1z/ZZRc/bgAAAAAAAAABlhwAAO4CAAAgE8k7HiztPyzo5fpemtc/eeUVP24AAAAAAAAAAZccAADuAgAA8y0HAb8j7T+EHOrGsLjXPymlFD99AAAAAAAAAAGYHAAA7gIAAKEarzZdHu0/HGzvJv3e1z+ZZBI/fQAAAAAAAAABmRwAAO4CAAAKKE6ZLRrtP6hl9RITCtg/OeQQP30AAAAAAAAAAZocAADuAgAArJfSgpQZ7T/IQfwOizvYP8kjDz+NAAAAAAAAAAGbHAAA7gIAAAooTpktGu0/oKwCA9Jp2D+JIw4/jQAAAAAAAAABnBwAAO4CAABBijMgxB3tPyqmCO/nlNg/WWMNP50AAAAAAAAAAZ0cAADuAgAANw0Q1Iwi7T8oEw0/0rTYP0kjDT+dAAAAAAAAAAGeHAAA7gIAAANiVvhSKu0/QiwQdynL2D9JIw0/rAAAAAAAAAABnxwAAO4CAABL+Ip2fTTtP9oOEYeL0dg/aaMNP6wAAAAAAAAAAaAcAADuAgAA8h47C0E/7T/0ug9v+MfYP7njDj+8AAAAAAAAAAGhHAAA7gIAAFVm4sw2S+0/kDAML3Cu2D8JJBA/vAAAAAAAAAABohwAAO4CAAD8jJJh+lXtP6xvBsfyhNg/eeQRP8sAAAAAAAAAAaMcAADuAgAAYNQ5I/Bh7T8wzP9OE1XYP9lkEz/LAAAAAAAAAAGkHAAA7gIAAOlJd3Toau0/dA34Qjkd2D9ppRU/2wAAAAAAAAABpRwAAO4CAAAx4KvyEnXtP7RO8DZf5dc/6aUXP9sAAAAAAAAAAaYcAADuAgAAQhT76aZ77T9UV+im7KvXP6qmGj/rAAAAAAAAAAGnHAAA7gIAADaX151vgO0/fOzhsqV91z865xw/6wAAAAAAAAABqBwAAO4CAABSSErhOoLtPz5k3M7AVdc/6qcfP/oAAAAAAAAAAakcAADuAgAADmlBDm2D7T/mL9gCbzfXP3roIT/6AAAAAAAAAAGqHAAA7gIAAK/YxffTgu0/GojV0kgk1z8aaSQ/CgEAAAAAAAABqxwAAO4CAACv2MX304LtPxqI1dJIJNc/qqkmPwoBAAAAAAAAAawcAADuAgAAr9jF99OC7T8aiNXSSCTXPxtqKD8aAQAAAAAAAAGtHAAA7gIAAP408hbZfO0/aPnV2nkn1z976ik/GgEAAAAAAAABrhwAAO4CAADG0gyQQnntP4AS2RLRPdc/u+oqPykBAAAAAAAAAa8cAADuAgAAqyGaTHd37T+K1dzW8VjXP+uqKz8pAQAAAAAAAAGwHAAA7gIAAJBwJwmsde0/yF3iutaA1z/76is/OQEAAAAAAAABsRwAAO4CAADTTzDceXTtP+w56bZOstc/CyssPzkBAAAAAAAAAbIcAADuAgAAdL+0xeBz7T/0afHKWe3XP8sqKz85AQAAAAAAAAGzHAAA7gIAAHS/tMXgc+0/AJr53mQo2D976ik/SAEAAAAAAAABtBwAAO4CAACQcCcJrHXtP6CsAgPSadg/yiknP0gBAAAAAAAAAbUcAADuAgAATJEeNt527T9QFQubdabYP9poIz9YAQAAAAAAAAG2HAAA7gIAAOODf9MNe+0/9CcUv+Ln2D865xw/WAEAAAAAAAABtxwAAO4CAABdxW0tcn3tP2J1G8OLHNk/qaQSP2gBAAAAAAAAAbgcAADuAgAAzIk4O5+E7T/SwiLHNFHZP3jgAT9oAQAAAAAAAAG5HAAA7gIAAATsHcI1iO0/xNkno+h12T+NNNI+dwEAAAAAAAABuhwAAO4CAAAUIG25yY7tPyhkK+Nwj9k/iSSSPncBAAAAAAAAAbscAADuAgAAg+Q3x/aV7T/0Cy4Tl6LZP0sqKT6HAQAAAAAAAAG8HAAA7gIAAPGoAtUjne0/9AsuE5ei2T8NNFA9hwEAAAAAAAABvRwAAO4CAACAXzObWw/uP2DvxCaarNY/iimmPQAAAAAAAAAAAb4cAADuAgAAPYAqyI0Q7j8uKsMG1p/WPwwwQD4PAAAAAAAAAAG/HAAA7gIAAD2AKsiNEO4/LirDBtaf1j9KJpk+DwAAAAAAAAABwBwAAO4CAADEPjxuKQ7uP/rRxTb8stY/rbTSPh8AAAAAAAAAAcEcAADuAgAABh5FQfcM7j8gQcjiicTWPw888D4fAAAAAAAAAAHCHAAA7gIAAAYeRUH3DO4/ah/NOqXn1j/ooAM/HwAAAAAAAAABwxwAAO4CAAAtTNvQ+QnuPw7F0Q4oCdc/GWMMPy4AAAAAAAAAAcQcAADuAgAAjNxW55IK7j/mL9gCbzfXP/nkEz8uAAAAAAAAAAHFHAAA7gIAAC1M29D5Ce4/YtPeek5n1z9qphk/PgAAAAAAAAABxhwAAO4CAAAGHkVB9wzuPyCS5oYon9c/yicfPz4AAAAAAAAAAcccAADuAgAAxD48bikO7j/opu0GOdLXP+qoIz9OAAAAAAAAAAHIHAAA7gIAAPugIfW/Ee4/AC31jnoI2D/qqSc/TgAAAAAAAAAByRwAAO4CAAAyAwd8VhXuP9aX+4LBNtg/u+oqP10AAAAAAAAAAcocAADuAgAAhRZfRrga7j9gkQFv12HYP2urLT9dAAAAAAAAAAHLHAAA7gIAAF7oyLa1He4/BjcGQ1qD2D/rqy8/bQAAAAAAAAABzBwAAO4CAACw+yCBFyPuP2rBCYPinNg/W2wxP20AAAAAAAAAAc0cAADuAgAA6F0GCK4m7j9CvwsnP6vYP4ssMj99AAAAAAAAAAHOHAAA7gIAAOhdBgiuJu4/Qr8LJz+r2D+77DI/fQAAAAAAAAABzxwAAO4CAABXItEV2y3uP5AwDC9wrtg/22wzP4wAAAAAAAAAAdAcAADuAgAAVyLRFdst7j+QMAwvcK7YP9tsMz+MAAAAAAAAAAHRHAAA7gIAAKs1KeA8M+4/nhkHU7yJ2D/LLDM/jAAAAAAAAAAB0hwAAO4CAAAldxc6oTXuP6CsAgPSadg/m2wyP5wAAAAAAAAAAdMcAADuAgAA/kiBqp447j9Wzv2qtkbYPxtsMD+cAAAAAAAAAAHUHAAA7gIAALtpeNfQOe4/zNT3vqAb2D876yw/qwAAAAAAAAAB1RwAAO4CAADxy11eZz3uP45M8tq789c/2mknP6sAAAAAAAAAAdYcAADuAgAAbQ1MuMs/7j+24evmdMXXP6qnHj/LAAAAAAAAAAHXHAAA7gIAAH1Bm69fRu4/bAPnjlmi1z9ppBE/ywAAAAAAAAAB2BwAAO4CAAC0o4A29knuPy574ap0etc/ML/8PssAAAAAAAAAAdkcAADuAgAAPxm+h+5S7j/WRt3eIlzXP8wuuz7LAAAAAAAAAAHaHAAA7gIAAMmO+9jmW+4/Cp/arvxI1z8PPXQ+2gAAAAAAAAAB2xwAAO4CAABwtattqmbuP+Yv2AJvN9c/DzvsPdoAAAAAAAAAAdwcAADuAgAAMY3ORTlz7j9MTdfyDDHXPwgggDrqAAAAAAAAAAHdHAAA7gIAAI8x2e+XL+8/BpXJ+hzO1j+LKy4+AAAAAAAAAAAB3hwAAO4CAABB1azQkjXvP9TPx9pYwdY/ySSTPhAAAAAAAAAAAd8cAADuAgAAQdWs0JI17z/Uz8faWMHWPw000D4QAAAAAAAAAAHgHAAA7gIAAFuGHxReN+8/rmDFLsuv1j+YYQY/EAAAAAAAAAAB4RwAAO4CAACp4kszYzHvP3ybww4Ho9Y/6aMPPx8AAAAAAAAAAeIcAADuAgAA+T54Umgr7z8uKsMG1p/WP3nlFT8fAAAAAAAAAAHjHAAA7gIAAA85v+rWIe8/PIDCegyb1j965hk/PwAAAAAAAAAB5BwAAO4CAADHoopsrBfvPy4qwwbWn9Y/KqccPz8AAAAAAAAAAeUcAADuAgAAqTrsfYQK7z9g78QmmqzWP6qnHj8/AAAAAAAAAAHmHAAA7gIAACdC0njD/O4/1M/H2ljB1j/65x8/TgAAAAAAAAAB5xwAAO4CAAAvCMoZnuzuP9I8zCpD4dY/OuggP04AAAAAAAAAAegcAADuAgAAlV490RHd7j8OxdEOKAnXP2qoIT9OAAAAAAAAAAHpHAAA7gIAALfVp7W3zu4/NKHYCqA61z966CE/XgAAAAAAAAAB6hwAAO4CAAA33Y2w9sDuP5aY4JoSdNc/mmgiP14AAAAAAAAAAescAADuAgAAMyZiBZq17j+Scuk657PXP4ooIj9tAAAAAAAAAAHsHAAA7gIAAKewJLShrO4/6BPyViPy1z+KKCI/bQAAAAAAAAAB7RwAAO4CAAD2DFHTpqbuP5h8+u7GLtg/aqghP30AAAAAAAAAAe4cAADuAgAA2lvej9uk7j9gkQFv12HYP3roIT+NAAAAAAAAAAHvHAAA7gIAAB4752Kpo+4/RlIH11SL2D9aaCE/jQAAAAAAAAAB8BwAAO4CAAD2DFHTpqbuPwSkCpNEo9g/SighP40AAAAAAAAAAfEcAADuAgAAp7AktKGs7j+QMAwvcK7YPzroID+cAAAAAAAAAAHyHAAA7gIAADMmYgWate4/BKQKk0Sj2D8qqCA/nAAAAAAAAAAB8xwAAO4CAAB7vJaDxL/uP/jgBs8jiNg/KqggP6wAAAAAAAAAAfQcAADuAgAAO5S5W1PM7j8UIAFnpl7YPxpoID+sAAAAAAAAAAH1HAAA7gIAAF38V0p72e4/pNL5Yv0p2D8aaCA/vAAAAAAAAAAB9hwAAO4CAAA7he1l1efuP5yi8U7y7tc/CiggP7wAAAAAAAAAAfccAADuAgAA1S56rmH37j9EAekytrDXPyqoID+8AAAAAAAAAAH4HAAA7gIAALO3D8q7Be8/PNHgHqt11z8aaCA/2wAAAAAAAAAB+RwAAO4CAAAxsCnPfBPvP4AS2RLRPdc/OuggP9sAAAAAAAAAAfocAADuAgAAUxjIvaQg7z/0GNMmuxLXP1poIT/bAAAAAAAAAAH7HAAA7gIAAPk+eFJoK+8/BALOSgfu1j+66CI/6gAAAAAAAAAB/BwAAO4CAADjRDG6+TTvPzhayxrh2tY/KqkkP+oAAAAAAAAAAf0cAADuAgAAUQn8xyY87z9SBsoCTtHWP6qpJj/6AAAAAAAAAAH+HAAA7gIAAAOtz6ghQu8/7OjKErDX1j8rqig/+gAAAAAAAAAB/xwAAO4CAAD3L6xc6kbvP2ofzTql59Y/m2oqP/oAAAAAAAAAAQAdAADuAgAAzwEWzedJ7z8OxdEOKAnXPxtrLD8KAQAAAAAAAAEBHQAA7gIAAI0iDfoZS+8/TE3X8gwx1z+LKy4/CgEAAAAAAAABAh0AAO4CAADrsogQs0vvP76a3va1Zdc/++svPxkBAAAAAAAAAQMdAADuAgAAjSIN+hlL7z/GyuYKwaDXPxtsMD8ZAQAAAAAAAAEEHQAA7gIAAC+SkeOASu8/at3vLi7i1z8rrDA/KQEAAAAAAAABBR0AAO4CAADPARbN50nvP7Io+dYzJdg/++svPykBAAAAAAAAAQYdAADuAgAAE+EeoLVI7z9UOwL7oGbYP5trLj85AQAAAAAAAAEHHQAA7gIAALNQo4kcSO8/UBULm3Wm2D/LKis/OQEAAAAAAAABCB0AAO4CAAD3L6xc6kbvP8BiEp8e29g/iikmP0gBAAAAAAAAAQkdAADuAgAAs1CjiRxI7z9+IRqr+BLZPxpnHD9IAQAAAAAAAAEKHQAA7gIAADkPtS+4Re8/fI4e++Iy2T8JIww/WAEAAAAAAAABCx0AAO4CAADPARbN50nvP4ZRIr8DTtk/jTXWPlgBAAAAAAAAAQwdAADuAgAA67KIELNL7z8GiCTn+F3ZP+mkkz5nAQAAAAAAAAENHQAA7gIAAOuyiBCzS+8/Bogk5/hd2T9KKSU+ZwEAAAAAAAABDh0AAO4CAABbd1Me4FLvP/gxJXPCYtk/CSQQPXcBAAAAAAAAAQ8dAADuAgAACF6PXaNC5j+spTaahqrSPwssMDwAAAAAAAAAAAEQHQAA7gIAAAhej12jQuY/rKU2moaq0j+ML749HwAAAAAAAAABER0AAO4CAAAIXo9do0LmP6ylNpqGqtI/yywzPh8AAAAAAAAAARIdAADuAgAAtEo3k0E95j8EbTYW7qjSP844Yz4fAAAAAAAAAAETHQAA7gIAALRKN5NBPeY/BG02Fu6o0j/ooIM+HwAAAAAAAAABFB0AAO4CAAAq1flBSTTmP8S+OdLdwNI/KaWUPi8AAAAAAAAAARUdAADuAgAAeTEmYU4u5j8oST0SZtrSPyqppD4vAAAAAAAAAAEWHQAA7gIAAAltW1MhJ+Y/2kRBWh/30j/rrLM+TgAAAAAAAAABFx0AAO4CAAD6OAxcjSDmPwp3R8rNI9M/TDDBPk4AAAAAAAAAARgdAADuAgAAbsPOCpUX5j+IGk5CrVPTP40zzj5OAAAAAAAAAAEZHQAA7gIAAMicHnbRDOY/eJ5XbkuY0z+utto+XgAAAAAAAAABGh0AAO4CAACoNICHqf/lPwAFYqpL49M/LrnkPl4AAAAAAAAAARsdAADuAgAAKTxmgujx5T9gaW6KqDzUP4877j5eAAAAAAAAAAEcHQAA7gIAALTAb8le3+U/TFp8BjGh1D+PPfY+bQAAAAAAAAABHR0AAO4CAAD9ZXA9B87lP3pmixa0DdU/8L77Pm0AAAAAAAAAAR4dAADuAgAAEamLKhm55T9AVZs2mYDVPxhgAD99AAAAAAAAAAEfHQAA7gIAAIF8Ii7EpOU/oCasZuD51T944AE/jQAAAAAAAAABIB0AAO4CAADWnkbuo47lP6QwvRrAdNY/2GADP40AAAAAAAAAASEdAADuAgAAzDDvl+p35T8EAs5KB+7WPwghBD+NAAAAAAAAAAEiHQAA7gIAAIDjjm5jYuU/yvDdauxg1z844QQ/nAAAAAAAAAABIx0AAO4CAAB2dTcYqkvlP/b87Hpvzdc/SCEFP5wAAAAAAAAAASQdAADuAgAAKijX7iI25T/yQ/pqLi3YPyihBD+sAAAAAAAAAAElHQAA7gIAADxr8ts0IeU/rG8Gx/KE2D8ooQQ/rAAAAAAAAAABJh0AAO4CAAAMzwT2eA3lP864ERNV1tg/uOACP7wAAAAAAAAAAScdAADuAgAAOMOSJlb65D9wyxo3whfZP9A//z68AAAAAAAAAAEoHQAA7gIAAD+Jiscw6uQ/LooiQ5xP2T/vvPM+ywAAAAAAAAABKR0AAO4CAABGT4JoC9rkP2oSKCeBd9k/rrjiPssAAAAAAAAAASodAADuAgAA4wfbphXO5D8CYi2HzZ3ZP2yxxT7bAAAAAAAAAAErHQAA7gIAAN5Qr/u4wuQ/sl0xz4a62T8ppJA+2wAAAAAAAAABLB0AAO4CAACya+3AWbrkPzSUM/d7ytk/SystPtsAAAAAAAAAAS0dAADuAgAAvegQDZG15D8KkjWb2NjZPw88cD36AAAAAAAAAAEuHQAA7gIAAAtFPSyWr+Q/ZFk1F0DX2T8IIIA6+gAAAAAAAAABLx0AAO4CAADBYO6e2XrmP8qVNArwT8U/CCCAOgAAAAAAAAAAATAdAADuAgAABED3cad55j/IAjla2m/FPwgggDsQAAAAAAAAAAExHQAA7gIAAARA93GneeY/yAI5WtpvxT8JJJA9EAAAAAAAAAABMh0AAO4CAACxLJ+nRXTmP0c5O4LPf8U/DTXUPSAAAAAAAAAAATMdAADuAgAAsSyfp0V05j9HOTuCz3/FP8ghBz4gAAAAAAAAAAE0HQAA7gIAAP6Iy8ZKbuY/34hA4humxT+KKSY+LwAAAAAAAAABNR0AAO4CAAD+iMvGSm7mP9+IQOIbpsU/TDFFPi8AAAAAAAAAATYdAADuAgAA06MJjOtl5j/2DkhqXdzFP044YT4vAAAAAAAAAAE3HQAA7gIAAICQscGJYOY/83tMukf8xT9QP30+PwAAAAAAAAABOB0AAO4CAABvXGLK9VnmPztaURJjH8Y/aaKJPj8AAAAAAAAAATkdAADuAgAAvbiO6fpT5j+7/VeKQk/GP0kllT5PAAAAAAAAAAE6HQAA7gIAAJLTzK6bS+Y/H/VfGrWIxj/qp58+TwAAAAAAAAABOx0AAO4CAABl7gp0PEPmP2VAacK6y8Y/yimnPl4AAAAAAAAAATwdAADuAgAAHVjW9RE55j+T33OCUxjHP2urrT5eAAAAAAAAAAE9HQAA7gIAAHkxJmFOLuY/90OAYrBxxz9rrLE+bgAAAAAAAAABPh0AAO4CAAC2WQOJvyHmPzv8jVqg1Mc/a621Pm4AAAAAAAAAAT8dAADuAgAAl/FkmpcU5j8D6516hUfIPwwuuD59AAAAAAAAAAFAHQAA7gIAAFnYU2ikBeY/ydmtmmq6yD/MLrs+jQAAAAAAAAABQR0AAO4CAAABDtDy5fTlP8GNv9oTOsk/LK+8Po0AAAAAAAAAAUIdAADuAgAAqUNMfSfk5T8Hs9Ei7rzJP0wvvT6NAAAAAAAAAAFDHQAA7gIAANc32q0E0eU/mUnkcvlCyj+sr74+nQAAAAAAAAABRB0AAO4CAABjvOP0er7lPyng9sIEyco/DDDAPp0AAAAAAAAAAUUdAADuAgAAMiD2Dr+q5T9VWQojclXLP6ywwj6dAAAAAAAAAAFGHQAA7gIAAAKECCkDl+U/mX4ca0zYyz8MMcQ+vwAAAAAAAAABRx0AAO4CAADQ5xpDR4PlP3mGL8OIYcw/zDHHPr8AAAAAAAAAAUgdAADuAgAAXmwkir1w5T8LHUITlOfMP00zzT6/AAAAAAAAAAFJHQAA7gIAAKcRJf5lX+U/5yRVa9BwzT9ttNE+zwAAAAAAAAABSh0AAO4CAABOR6GIp07lP5NnZqNI7c0/bbXVPs8AAAAAAAAAAUsdAADuAgAAVQ2ZKYI+5T/1OHfTj2bOP2622T7eAAAAAAAAAAFMHQAA7gIAANYUfyTBMOU/tyeH83TZzj9ON90+3gAAAAAAAAABTR0AAO4CAAC2rOA1mSPlP5nClfvGQs8/7rffPt4AAAAAAAAAAU4dAADuAgAAsPW0ijwY5T9HmKLjVJ/PPy644D7uAAAAAAAAAAFPHQAA7gIAAMjv+yKrDuU/waitqx7vzz9ut90+7gAAAAAAAAABUB0AAO4CAABZKzEVfgflP7oI2yHhFdA/7bTTPv0AAAAAAAAAAVEdAADuAgAA6WZmB1EA5T+GsN1RBynQP6ywwj79AAAAAAAAAAFSHQAA7gIAABGV/JZT/eQ/XK7f9WM30D+qqKI+DQEAAAAAAAABUx0AAO4CAAARlfyWU/3kP1yu3/VjN9A/DjhgPg0BAAAAAAAAAVQdAADuAgAAEZX8llP95D9crt/1YzfQPw899D0dAQAAAAAAAAFVHQAA7gIAABGV/JZT/eQ/XK7f9WM30D8KKKA8HQEAAAAAAAABVh0AAO4CAADmtuoRk8KeP5Jil+T8CeQ/CCCAOgAAAAAAAAAAAVcdAADuAgAAPh0gic7JnT8sRZj0XhDkPwgggDsgAAAAAAAAAAFYHQAA7gIAAPYkxYTzN5w/ebaY/I8T5D+JIoo9IAAAAAAAAAABWR0AAO4CAABuRE4fXsyaP2tgmYhZGOQ/iyuuPSAAAAAAAAAAAVodAADuAgAATkCBS2AnmT9XX5rahx/kP40zzj0vAAAAAAAAAAFbHQAA7gIAAHYwQqg/b5c/6pabsE4o5D8POug9LwAAAAAAAAABXB0AAO4CAABiLHXUQcqVPyMHnQquMuQ/CCAAPj8AAAAAAAAAAV0dAADuAgAAUCioAEQllD+vk56m2T3kPwkiCD4/AAAAAAAAAAFeHQAA7gIAABQwTfxok5I/6AOgADlI5D+JJBI+TgAAAAAAAAABXx0AAO4CAADKN/L3jQGRP3SQoZxkU+Q/CiYYPk4AAAAAAAAAAWAdAADuAgAAvN2+Ynx4jz8HyKJyK1zkP0ooIT5eAAAAAAAAAAFhHQAA7gIAANBLmdXc7Yw/88ajxFlj5D/LKis+XgAAAAAAAAABYh0AAO4CAABsGATEU/yKPzqNpJLvaOQ/Sy01Pm4AAAAAAAAAAWMdAADuAgAAsPxSURAxiT+H/qSaIGzkP8wvPz5uAAAAAAAAAAFkHQAA7gIAAJw/Mlrj/oc/M+KkWFRr5D+NMko+fQAAAAAAAAABZR0AAO4CAACcPzJa4/6HPzPipFhUa+Q/zTVXPn0AAAAAAAAAAWYdAADuAgAAxGotxHCmhj/zxqPEWWPkPw45ZD6NAAAAAAAAAAFnHQAA7gIAADRTSSUrgIY/tKuiMF9b5D/PPHM+jQAAAAAAAAABaB0AAO4CAABsghFjtsyGP3SQoZxkU+Q/CCCAPp0AAAAAAAAAAWkdAADuAgAAoPiFfRKMhz+PPKCE0UnkPymiiD6dAAAAAAAAAAFqHQAA7gIAAHTNihOF5Ig//ASfrgpB5D8ppJA+nQAAAAAAAAABax0AAO4CAADAACAlDtaKPx1cndASNeQ/SiaZPqwAAAAAAAAAAWwdAADuAgAArNnxjn7TjT83CJy4fyvkPyqooD6sAAAAAAAAAAFtHQAA7gIAAObwRRu9jpA/q3uaHFQg5D/qqac+vAAAAAAAAAABbh0AAO4CAADcO7/Li6aSPxdEmUaNF+Q/K6usPssAAAAAAAAAAW8dAADuAgAA9sFyiQgelT/f05fsLQ3kPyussD7LAAAAAAAAAAFwHQAA7gIAANKaRPN4G5g/TZyWFmcE5D8LLbQ+ywAAAAAAAAABcR0AAO4CAAAul2zLUVKbPw2BlYJs/OM/a621PtsAAAAAAAAAAXIdAADuAgAA5rbqEZPCnj8hgpQwPvXjP4sttj7bAAAAAAAAAAFzHQAA7gIAALmUQwJkXKE/2ruTYqjv4z9rrLE+6wAAAAAAAAABdB0AAO4CAADl00rjD2GjP+cRk9be6uM/SimlPusAAAAAAAAAAXUdAADuAgAAySR9+2+CpT/uvJIQeujjP9A/fz76AAAAAAAAAAF2HQAA7gIAAP+kd1Fb8Kc/m6CSzq3n4z8KKSQ++gAAAAAAAAABdx0AAO4CAAC3ARw53iSqP6JLkghJ5eM/iSKKPQoBAAAAAAAAAXgdAADuAgAAG3akv6Z/rD9OL5LGfOTjPwgggDoKAQAAAAAAAAF5HQAA7gIAAF2jDqfGzOY/QYBIco7fxT8IIIA6AAAAAAAAAAABeh0AAO4CAABdow6nxszmP0GASHKO38U/CiYYPQ8AAAAAAAAAAXsdAADuAgAAaSAy8/3H5j+QF0Da6qLFPw45ZD0PAAAAAAAAAAF8HQAA7gIAADK+TGxnxOY/4Rs8kjGGxT+JI449LwAAAAAAAAABfR0AAO4CAABY7OL7acHmP+OuN0JHZsU/CiecPS8AAAAAAAAAAX4dAADuAgAAfhp5i2y+5j8xszP6jUnFP4oooj0vAAAAAAAAAAF/HQAA7gIAAKZIDxtvu+Y/MkYvqqMpxT+JJZY9PgAAAAAAAAABgB0AAO4CAADNdqWqcbjmP4BKK2LqDMU/ED54PT4AAAAAAAAAAYEdAADuAgAA9aQ7OnS15j/o+iUCnubEPwsrLD0+AAAAAAAAAAGCHQAA7gIAAL5CVrPdseY/hHAiwhXNxD8LKqg8TgAAAAAAAAABgx0AAO4CAAC+Qlaz3bHmP4RwIsIVzcQ/CCCAOk4AAAAAAAAAAYQdAADuAgAAW/uu8eel5j8nnxGSzlPEPw0ySD0AAAAAAAAAAAGFHQAA7gIAAFv7rvHnpeY/J58Rks5TxD8LLbQ9IgAAAAAAAAABhh0AAO4CAACpV9sQ7Z/mP4spFdJWbcQ/kD76PSIAAAAAAAAAAYcdAADuAgAAjKZozSGe5j8jeRoyo5PEP8onHz4iAAAAAAAAAAGIHQAA7gIAAFVEg0aLmuY/oBwhqoLDxD8MLzw+MQAAAAAAAAABiR0AAO4CAAAd4p2/9JbmP+ZnKlKIBsU/zTVXPjEAAAAAAAAAAYodAADuAgAAbD7K3vmQ5j9leDUaUlbFP887bz5BAAAAAAAAAAGLHQAA7gIAAD9ZCKSaiOY/QhNEIqS/xT9ooYU+QQAAAAAAAAABjB0AAO4CAAD5wtMlcH7mP6PkVFLrOMY/ySSTPlAAAAAAAAAAAY0dAADuAgAANuuwTeFx5j8Zz2i6icjGP2qnnT5QAAAAAAAAAAGOHQAA7gIAADyxqO67YeY/XWF/Uk5rxz9LKqk+YAAAAAAAAAABjx0AAO4CAAAMFbsIAE7mPwV+mSqbJ8g/q6yyPmAAAAAAAAAAAZAdAADuAgAApBbom6025j+R7rQae+3IPyyvvD5gAAAAAAAAAAGRHQAA7gIAAAS2L6jEG+Y/oZXSMlDDyT9MMcU+cAAAAAAAAAABkh0AAO4CAABx0poAE/zlP/mt8FJWnMo/LbPMPnAAAAAAAAAAAZMdAADuAgAA2+4FWWHc5T+FixCTIILLP+200z5/AAAAAAAAAAGUHQAA7gIAAG85B0GyueU/KxUvu1dezD9ONtk+fwAAAAAAAAABlR0AAO4CAAC/pP9VNZjlP9GeTeOOOs0/TjfdPo8AAAAAAAAAAZYdAADuAgAAbqBzgVF35T9hD2nTbgDOP8433z6PAAAAAAAAAAGXHQAA7gIAANm83tmfV+U/u7qCo4q5zj8ut9w+nwAAAAAAAAABmB0AAO4CAAB9Oy+5hDvlP5cvmkuxYs8/jTTSPp8AAAAAAAAAAZkdAADuAgAAVxxlHwAj5T/BqK2rHu/PPwwvvD6uAAAAAAAAAAGaHQAA7gIAAIUQ80/dD+U/eFre3dAt0D/poos+rgAAAAAAAAABmx0AAO4CAADEONB3TgPlP6iM5E1/WtA/yysvPr4AAAAAAAAAAZwdAADuAgAAHRIg44r45D9m3ucJb3LQPwkiiD2+AAAAAAAAAAGdHQAA7gIAAIcfv0Vb9OQ/QNzprcuA0D8IIIA6zQAAAAAAAAABnh0AAO4CAACcm2mroV7oP4D28maF+Nc/CSKIPAAAAAAAAAAAAZ8dAADuAgAAnJtpq6Fe6D+A9vJmhfjXPwwuuD0PAAAAAAAAAAGgHQAA7gIAAM1GI4fbVug/AC31jnoI2D+KJho+DwAAAAAAAAABoR0AAO4CAADNRiOH21boPwAt9Y56CNg/DDBAPh8AAAAAAAAAAaIdAADuAgAA2sNG0xJS6D/mgPamDRLYP843Xz4fAAAAAAAAAAGjHQAA7gIAANrDRtMSUug/5oD2pg0S2D/QPns+LwAAAAAAAAABpB0AAO4CAADaw0bTElLoP+aA9qYNEtg/iSKKPi8AAAAAAAAAAaUdAADuAgAA2sNG0xJS6D/mgPamDRLYP4kllj4+AAAAAAAAAAGmHQAA7gIAAAHy3GIVT+g/WGH5Wswm2D8qqKA+PgAAAAAAAAABpx0AAO4CAAAB8txiFU/oP1hh+VrMJtg/SyqpPk4AAAAAAAAAAagdAADuAgAAvxLUj0dQ6D/Wl/uCwTbYPwsssD5OAAAAAAAAAAGpHQAA7gIAAL8S1I9HUOg/1pf7gsE22D+LLbY+XgAAAAAAAAABqh0AAO4CAAB7M8u8eVHoP5Tp/j6xTtg/zC67Pl4AAAAAAAAAAasdAADuAgAAOVTC6atS6D9u5wDjDV3YP+yvvz5tAAAAAAAAAAGsHQAA7gIAAFQFNS13VOg/Oo8DEzRw2D9ssME+bQAAAAAAAAABrR0AAO4CAAARJixaqVXoP6xvBsfyhNg/rLDCPn0AAAAAAAAAAa4dAADuAgAALdeenXRX6D9qwQmD4pzYPwwxxD59AAAAAAAAAAGvHQAA7gIAAIxnGrQNWOg/0EsNw2q22D9MMcU+fQAAAAAAAAABsB0AAO4CAADr95XKpljoP9oOEYeL0dg/jDHGPowAAAAAAAAAAbEdAADuAgAAjGcatA1Y6D8yQxVT3e/YP4wxxj6cAAAAAAAAAAGyHQAA7gIAABEmLFqpVeg/PgYZF/4K2T/MMcc+nAAAAAAAAAABsx0AAO4CAACX5D0ARVPoP/ABHV+3J9k/LbLIPpwAAAAAAAAAAbQdAADuAgAAHKNPpuBQ6D8IGyCXDj7ZP80yyz67AAAAAAAAAAG1HQAA7gIAAIew7gixTOg/evsiS81S2T9ts80+uwAAAAAAAAABth0AAO4CAABPTgmCGknoP1L5JO8pYdk/LbTQPrsAAAAAAAAAAbcdAADuAgAAT04JghpJ6D9S+STvKWHZP+200z67AAAAAAAAAAG4HQAA7gIAAMXYyzAiQOg/RqMle/Nl2T/NNdc+ywAAAAAAAAABuR0AAO4CAABxxXNmwDroP7oWJN/HWtk/rrbaPssAAAAAAAAAAbodAADuAgAAmfMJ9sI36D/ubiGvoUfZP0433T7bAAAAAAAAAAG7HQAA7gIAAGKRJG8sNOg/8AEdX7cn2T/ut98+2wAAAAAAAAABvB0AAO4CAABF4LErYTLoP6QjGAecBNk/brjhPuoAAAAAAAAAAb0dAADuAgAA6E82Fcgx6D/OuBETVdbYP8444z7qAAAAAAAAAAG+HQAA7gIAAEXgsSthMug/qtwKF92k2D8OOeQ++gAAAAAAAAABvx0AAO4CAAB+Qpey9zXoP5RWA4+bbtg/TjnlPvoAAAAAAAAAAcAdAADuAgAA0FXvfFk76D8kCfyK8jnYP2655T4JAQAAAAAAAAHBHQAA7gIAAJ2qNaEfQ+g/aEr0fhgC2D+uueY+CQEAAAAAAAABwh0AAO4CAAApIHPyF0zoP1DE7PbWy9c/zjnnPhkBAAAAAAAAAcMdAADuAgAA6/eVyqZY6D8s6OX6XprXPw866D4ZAQAAAAAAAAHEHQAA7gIAAAtgNLnOZeg/Cgzf/uZo1z/uuec+KQEAAAAAAAABxR0AAO4CAAClCcEBW3XoP4xo2IYHOdc/L7roPikBAAAAAAAAAcYdAADuAgAAuvQ7pEuH6D8Cb9Ka8Q3XPy+66D44AQAAAAAAAAHHHQAA7gIAANHftkY8meg/ah/NOqXn1j+POuo+OAEAAAAAAAAByB0AAO4CAAABfKQs+KzoPyBByOKJxNY/jzrqPkgBAAAAAAAAAckdAADuAgAAMhiSErTA6D8i1MOSn6TWP2+66T5IAQAAAAAAAAHKHQAA7gIAAH1l8js71ug/ZILA1q+M1j/uuec+WAEAAAAAAAAByx0AAO4CAABRcWQLXunoP/KhvSLxd9Y/TjnlPlgBAAAAAAAAAcwdAADuAgAAZVzfrU776D/MMrt2Y2bWPy644D5YAQAAAAAAAAHNHQAA7gIAANnX1WbYDek/QKa52jdb1j/NNdc+dwEAAAAAAAABzh0AAO4CAAAW8eaYyxzpP2iotzbbTNY/rLHGPncBAAAAAAAAAc8dAADuAgAAsJpz4Vcs6T8ojbai4ETWP6qppj53AQAAAAAAAAHQHQAA7gIAAI4jCf2xOuk/jqq1kn4+1j+POmo+dwEAAAAAAAAB0R0AAO4CAACT2jSoDkbpPwIetPZSM9Y/iCEGPoYBAAAAAAAAAdIdAADuAgAAOQHlPNJQ6T8cyrLevynWPwkjDD2GAQAAAAAAAAHTHQAA7gIAABi1Od566eY/scCqYhOkyD8KKCA9AAAAAAAAAAAB1B0AAO4CAAAYtTneeunmP7HAqmITpMg/CyqoPQ8AAAAAAAAAAdUdAADuAgAAgsLYQEvl5j9PNqcii4rIPwggAD4PAAAAAAAAAAHWHQAA7gIAAILC2EBL5eY/TzanIouKyD9LKy0+HwAAAAAAAAAB1x0AAO4CAAAYtTneeunmP2d1oboNYcg/DjZYPh8AAAAAAAAAAdgdAADuAgAAGLU53nrp5j9ndaG6DWHIP2iggT4vAAAAAAAAAAHZHQAA7gIAAKMqdy9z8uY/6dGaQi4xyD/JJZc+LwAAAAAAAAAB2h0AAO4CAACMMDCXBPzmPyEqmBIIHsg/SyutPj4AAAAAAAAAAdsdAADuAgAAdTbp/pUF5z/TS5O67PrHP0wwwT4+AAAAAAAAAAHcHQAA7gIAAFO/fhrwE+c/b8GPemThxz+NNdY+TgAAAAAAAAAB3R0AAO4CAACP2I9M4yLnPyPjiiJJvsc/brnlPk4AAAAAAAAAAd4dAADuAgAAwHR9Mp825z9154baj6HHP8899z5dAAAAAAAAAAHfHQAA7gIAAE+h5i70Suc/Q7WAauF0xz9YYAE/XQAAAAAAAAAB4B0AAO4CAADUUCzfEWTnP6tlewqVTsc/yCEHP20AAAAAAAAAAeEdAADuAgAAVwByjy995z9JbnN6IhXHP8kiCz9tAAAAAAAAAAHiHQAA7gIAAHGiGN18muc/43Zr6q/bxj+JIw4/fQAAAAAAAAAB4x0AAO4CAACKRL8qyrfnP1O6YTp5lcY/KaQQP4wAAAAAAAAAAeQdAADuAgAAYgddpUnW5z+7/VeKQk/GP4kkEj+MAAAAAAAAAAHlHQAA7gIAADnK+h/J9Oc/83tMukf8xT8ZZRQ/jAAAAAAAAAAB5h0AAO4CAABvHRSx4RPoPyr6QOpMqcU/KaUUP5wAAAAAAAAAAecdAADuAgAAReCxK2Ey6D9leDUaUlbFP3nlFT+cAAAAAAAAAAHoHQAA7gIAAOVAah9KTeg/NdkqWrkJxT955RU/rAAAAAAAAAAB6R0AAO4CAABq8K/PZ2boP+uNIbKzxsQ/KaUUP6wAAAAAAAAAAeodAADuAgAAtT0Q+e576D/vsxgS34bEP2mkET+7AAAAAAAAAAHrHQAA7gIAAIlJgsgRj+g/V2QTspJgxD/ZYgs/uwAAAAAAAAAB7B0AAO4CAACpsSC3OZzoP3SjDUoVN8Q/eOABP7sAAAAAAAAAAe0dAADuAgAAa4lDj8io6D8pMg1C5DPEPy655D7LAAAAAAAAAAHuHQAA7gIAABwtF3DDrug/j08MMoItxD+LKqo+ywAAAAAAAAAB7x0AAO4CAAAcLRdww67oP49PDDKCLcQ/TjddPtoAAAAAAAAAAfAdAADuAgAAb0BvOiW06D8+SxB6O0rEPw0zzD3aAAAAAAAAAAHxHQAA7gIAAG9AbzoltOg/PksQejtKxD8IIIA66gAAAAAAAAAB8h0AAO4CAAD9A8ear+fmPxamVwOYzto/CCCAOgAAAAAAAAAAAfMdAADuAgAAQPKbY/vK5j9SLl3nfPbaPw44YDwfAAAAAAAAAAH0HQAA7gIAAE5+i6WwquY/BCphLzYT2z+MLro9HwAAAAAAAAAB9R0AAO4CAAB3u+0qMYzmP+jqZpezPNs/SywxPh8AAAAAAAAAAfYdAADuAgAAn/hPsLFt5j+AOmz3/2LbPw00UD5FAAAAAAAAAAH3HQAA7gIAAOXmJHn9UOY/JOBwy4KE2z9PO20+RQAAAAAAAAAB+B0AAO4CAAACp2OyRjfmPxb3dac2qds/aKGFPlQAAAAAAAAAAfkdAADuAgAAWMmHciYh5j8UZHr3IMnbPymllD5UAAAAAAAAAAH6HQAA7gIAAIW9FaMDDuY/ENF+Rwvp2z/KKKM+VAAAAAAAAAAB+x0AAO4CAACMgw1E3v3lP9AiggP7ANw/q6uuPmQAAAAAAAAAAfwdAADuAgAARO3YxbPz5T/a5YXHGxzcP4wuuj5kAAAAAAAAAAH9HQAA7gIAANQoDriG7OU/AlWIc6kt3D+ssMI+cwAAAAAAAAAB/h0AAO4CAADUKA64huzlPybEih83P9w/rbLKPnMAAAAAAAAAAf8dAADuAgAA1CgOuIbs5T8mxIofNz/cP6200j6TAAAAAAAAAAEAHgAA7gIAAHHSmgAT/OU/ik6OX79Y3D/ONts+kwAAAAAAAAABAR4AAO4CAAAnLZqMag3mPxjbj/vqY9w/zjjjPpMAAAAAAAAAAQIeAADuAgAAq9zfPIgm5j9KoJEbr3DcP6+66j6iAAAAAAAAAAEDHgAA7gIAAD7AdOQ5RuY/MPSSM0J63D9PPPE+ogAAAAAAAAABBB4AAO4CAACf+E+wsW3mP7qAlM9thdw/7733PqIAAAAAAAAAAQUeAADuAgAAtNT+XCSb5j/6m5VjaI3cP1A//T6yAAAAAAAAAAEGHgAA7gIAAHpUgeqRzuY/hiiX/5OY3D844AA/sgAAAAAAAAABBx4AAO4CAAALKUqcxQnnPxK1mJu/o9w/mGACP8IAAAAAAAAAAQgeAADuAgAAT6HmLvRK5z/6CJqzUq3cP8ggAz/CAAAAAAAAAAEJHgAA7gIAAIecX3XrkOc/eD+c20e93D8IIQQ/0QAAAAAAAAABCh4AAO4CAAC0GrVvq9vnP/h1ngM9zdw/CCEEP9EAAAAAAAAAAQseAADuAgAAGvvv8AEq6D8c5aCvyt7cP0ghBT/hAAAAAAAAAAEMHgAA7gIAABTOiw+IfOg/gm+k71L43D9ooQU/4QAAAAAAAAABDR4AAO4CAACK4hWIctHoP0DBp6tCEN0/yCEHP/AAAAAAAAAAAQ4eAADuAgAAejiOWsEo6T/wvKvz+yzdP/jhBz/wAAAAAAAAAAEPHgAA7gIAAMYegkOpgOk/sA6vr+tE3T9pogk/AAEAAAAAAAABEB4AAO4CAADRJW1Zw9npP7rRsnMMYN0/mWIKPwABAAAAAAAAAREeAADuAgAAYetpFXkw6j+GebWjMnPdP+miCz8AAQAAAAAAAAESHgAA7gIAAPKwZtEuh+o/oJK424mJ3T9ZYw0/HwEAAAAAAAABEx4AAO4CAAAl5ud2S93qP8QBu4cXm90/qaMOPx8BAAAAAAAAARQeAADuAgAAtavkMgE06z/qcL0zpazdP+mjDz8fAQAAAAAAAAEVHgAA7gIAAA8P/Gcgh+s/wm6/1wG73T8ZZBA/HwEAAAAAAAABFh4AAO4CAAAJ4peGptnrP5xswXteyd0/WWQRPz8BAAAAAAAAARceAADuAgAApSS4jpMr7D8Yo8OjU9ndP3nkET8/AQAAAAAAAAEYHgAA7gIAACa2ZVO1e+w/8qDFR7Dn3T+ppBI/PwEAAAAAAAABGR4AAO4CAACKlqDUC8rsPxoQyPM9+d0/6aQTPz8BAAAAAAAAARoeAADuAgAA08VoEpcW7T+YRsobMwneP/nkEz9OAQAAAAAAAAEbHgAA7gIAAOSSS8mLX+0/vrXMx8Aa3j8JJRQ/TgEAAAAAAAABHB4AAO4CAAB8HkAmHKbtP+Ikz3NOLN4/KaUUP14BAAAAAAAAAR0eAADuAgAA3EdP/BXp7T+6ItEXqzreP0klFT9eAQAAAAAAAAEeHgAA7gIAAGOf9GESKe4/7ufSN29H3j9ZZRU/bQEAAAAAAAABHx4AAO4CAAAQJTBXEWbuP3h01NOaUt4/WWUVP20BAAAAAAAAASAeAADuAgAAbZcTgq6d7j9gyNXrLVzeP3nlFT99AQAAAAAAAAEhHgAA7gIAAO03jTxO0u4/RhzXA8Fl3j955RU/fQEAAAAAAAABIh4AAO4CAAA5diFwVwPvP+D+1xMjbN4/iSUWP40BAAAAAAAAASMeAADuAgAA0RDiwmUu7z+GN9iXu23eP4klFj+NAQAAAAAAAAEkHgAA7gIAADNJvY7dVe8/4P7XEyNs3j955RU/nAEAAAAAAAABJR4AAO4CAACh/rumjHjvP+xU14dZZ94/eeUVP5wBAAAAAAAAASYeAADuAgAAWxDn3UCV7z8GAdZvxl3eP2mlFT+sAQAAAAAAAAEnHgAA7gIAAD1QqKT3ru8/LgPUy2lP3j9ZZRU/rAEAAAAAAAABKB4AAO4CAADNfBGhTMPvP2Jb0ZtDPN4/OeUUP7wBAAAAAAAAASkeAADuAgAAx7YZAHLT7z+wX81Tih/ePxllFD+8AQAAAAAAAAEqHgAA7gIAACv+wMFn3+8/ctfHb6X33T/ppBM/ywEAAAAAAAABKx4AAO4CAAC1c/4SYOjvP6jCwO+UxN0/ySQTP8sBAAAAAAAAASweAADuAgAAq/baxijt7z+u6LdPwITdP4kkEj/bAQAAAAAAAAEtHgAA7gIAACM4ySCN7+8/JIKtE8A53T8ZZBA/2wEAAAAAAAABLh4AAO4CAABnF9LzWu7vP8QdoTNj4Nw/2WMPP+oBAAAAAAAAAS8eAADuAgAAq/baxijt7z8w9JIzQnrcP4kjDj/qAQAAAAAAAAEwHgAA7gIAANEkcVYr6u8/ED6Dl/UI3D854ww/+gEAAAAAAAABMR4AAO4CAABV44L8xufvP7Bscmeuj9s/6aILP/oBAAAAAAAAATIeAADuAgAA26GUomLl7z9e8WCrnRHbP8kiCz/6AQAAAAAAAAEzHgAA7gIAAGNgpkj+4u8/wARP51uQ2j+JIgo/CgIAAAAAAAABNB4AAO4CAABjYKZI/uLvPyAYPSMaD9o/eeIJPwoCAAAAAAAAATUeAADuAgAAwfAhX5fj7z921SvroZLZP3niCT8ZAgAAAAAAAAE2HgAA7gIAAB+BnXUw5O8/vjwbP/Ma2T9pogk/GQIAAAAAAAABNx4AAO4CAAB9ERmMyeTvP1AVC5t1ptg/eeIJPykCAAAAAAAAATgeAADuAgAA26GUomLl7z8kCfyK8jnYP3niCT8pAgAAAAAAAAE5HgAA7gIAAH0RGYzJ5O8/njXt/gfP1z+JIgo/OQIAAAAAAAABOh4AAO4CAAAD0CoyZeLvP7BE34J/atc/qaIKPzkCAAAAAAAAATseAADuAgAAsbzSZwPd7z+0/dGSwArXP6miCj87AgAAAAAAAAE8HgAA7gIAAIXXEC2k1O8/rmDFLsuv1j/ZYgs/OwIAAAAAAAABPR4AAO4CAAAhkGlrrsjvP5ptuVafWdY/2WILP0sCAAAAAAAAAT4eAADuAgAAycXl9e+37z8gXa6O1QnWPwkjDD9LAgAAAAAAAAE/HgAA7gIAAH14hcxoou8/8L2jzjy91T/54gs/WgIAAAAAAAABQB4AAO4CAAAf99WrTYbvP1oBmh4Gd9U/+eILP1oCAAAAAAAAAUEeAADuAgAAU7FbfQVj7z9eJ5F+MTfVP8kiCz9qAgAAAAAAAAFCHgAA7gIAAFuGHxReN+8/rr6I5o361D+JIgo/agIAAAAAAAABQx4AAO4CAACXBp2G8APvP5g4gV5MxNQ/aaIJP2oCAAAAAAAAAUQeAADuAgAAp6FYviPI7j8o63lao4/UPymiCD+JAgAAAAAAAAFFHgAA7gIAACzH1qReg+4/UIBzZlxh1D8ZYgg/iQIAAAAAAAABRh4AAO4CAADhlw5n0zbuP9TcbO58MdQ/6KEHP4kCAAAAAAAAAUceAADuAgAARlXuXubk7T/8cWb6NQPUP8ghBz+ZAgAAAAAAAAFIHgAA7gIAAH4tDByaiu0/zj9giofW0z+YYQY/mQIAAAAAAAABSR4AAO4CAADdM8BoUC3tP0RGWp5xq9M/eOEFP5kCAAAAAAAAAUoeAADuAgAAzHWpp9nI7D9s21OqKn3TPzjhBD+pAgAAAAAAAAFLHgAA7gIAAOXlKHZlYew/7jdNMktN0z/YYAM/qQIAAAAAAAABTB4AAO4CAAAjhD7U8/brPyQjRrI6GtM/WGABP7gCAAAAAAAAAU0eAADuAgAAiFDqwYSJ6z+21T6ukeXSP3C//T64AgAAAAAAAAFOHgAA7gIAANJrI2xKGus/nk83JlCv0j/vvfc+yAIAAAAAAAABTx4AAO4CAABEtfKlEqjqPy4CMCKnetI/L7zwPsgCAAAAAAAAAVAeAADuAgAAV25GyUE16j9wQygWzULSP6+66j7XAgAAAAAAAAFRHgAA7gIAAMe3FQMKw+k/AvYgEiQO0j8uueQ+1wIAAAAAAAABUh4AAO4CAAC0QtOWNlPpP5CoGQ572dE/zjffPucCAAAAAAAAAVMeAADuAgAAun4Dbi7l6D9gdhOezKzRP8422z7nAgAAAAAAAAFUHgAA7gIAAPkcGcy8eug/yiYOPoCG0T+ttdY+9wIAAAAAAAABVR4AAO4CAAAQjZiaSBPoP75jCnpfa9E/7bTTPvcCAAAAAAAAAVYeAADuAgAA2aDrSc+x5z9OgwfGoFbRPy200D4GAwAAAAAAAAFXHgAA7gIAAPbHlsO3Vec/DmgGMqZO0T+ts84+BgMAAAAAAAABWB4AAO4CAABlApoHAv/mP7KgBrY+UNE/7bLLPhYDAAAAAAAAAVkeAADuAgAAJ1D1Fa6t5j+Mngham17RP00yyT4WAwAAAAAAAAFaHgAA7gIAADyxqO67YeY/pLcLkvJ00T/MMcc+JgMAAAAAAAABWx4AAO4CAABIlTh7khrmP0hdEGZ1ltE/bLHFPiYDAAAAAAAAAVweAADuAgAAfl6KQsjb5T86dBVCKbvRP2yxxT41AwAAAAAAAAFdHgAA7gIAAMNbKwGSo+U/xG0bLj/m0T9MMcU+NQMAAAAAAAABXh4AAO4CAAC7/J+gVnHlP+hJIiq3F9I/bLHFPkUDAAAAAAAAAV8eAADuAgAAxdFjN69F5T8MJikmL0nSP4wxxj5FAwAAAAAAAAFgHgAA7gIAAH9K+64CIOU/IqwwrnB/0j/sscc+VAMAAAAAAAABYR4AAO4CAABJ9+Ed6gDlP4SjOD7juNI/DTLIPlQDAAAAAAAAAWIeAADuAgAAJNgXhGXo5D8mtkFiUPrSP22yyT5UAwAAAAAAAAFjHgAA7gIAAFDMpbRC1eQ/VlVMIulG0z9tssk+ZAMAAAAAAAABZB4AAO4CAAAVs5SCT8bkPxCBWH6tntM/rbLKPmQDAAAAAAAAAWUeAADuAgAAEPxo1/K65D9YOWZ2nQHUP80yyz50AwAAAAAAAAFmHgAA7gIAAADIGeBetOQ/Kn51Crlv1D+NMso+dAMAAAAAAAABZx4AAO4CAABq1bhCL7DkPyIyh0pi79Q/rbLKPoMDAAAAAAAAAWgeAADuAgAATiRG/2Ou5D+0yJmabXXVP62yyj6DAwAAAAAAAAFpHgAA7gIAAJADT9IxreQ/IF2ujtUJ1j/tsss+kwMAAAAAAAABah4AAO4CAACQA0/SMa3kP4rxwoI9ntY/DTPMPpMDAAAAAAAAAWseAADuAgAAkANP0jGt5D/0hdd2pTLXPy2zzD6jAwAAAAAAAAFsHgAA7gIAAE4kRv9jruQ/tuHr5nTF1z8NM8w+owMAAAAAAAABbR4AAO4CAAALRT0slq/kP9QEANOrVtg/DTPMPrIDAAAAAAAAAW4eAADuAgAAJ/avb2Gx5D9aRROvgOHYP40zzj6yAwAAAAAAAAFvHgAA7gIAAEOnIrMss+Q/+DElc8Ji2T+NM84+wgMAAAAAAAABcB4AAO4CAAB7CQg6w7bkP7LKNR9x2tk/7bPPPsIDAAAAAAAAAXEeAADuAgAALK3bGr685D/c1kQv9EbaP22zzT7RAwAAAAAAAAFyHgAA7gIAAJtxpijrw+Q/ysdSq3yr2j+NMso+0QMAAAAAAAABcx4AAO4CAAAm5+N548zkP9JkXw9yBts/zDDDPuEDAAAAAAAAAXQeAADuAgAAyw2UDqfX5D/0rWpb1FfbP4sttj7hAwAAAAAAAAF1HgAA7gIAAEwGrhNo5eQ/MKN0j6Of2z8KKKA+8QMAAAAAAAABdh4AAO4CAAABYa2fv/bkP3jufTep4ts/zztvPvEDAAAAAAAAAXceAADuAgAAFkwoQrAI5T82rYVDgxrcP4kjDj4ABAAAAAAAAAF4HgAA7gIAAH9K+64CIOU/8muNT11S3D8LKig9AAQAAAAAAAABeR4AAO4CAABG2Uky7jflPyKek78Lf9w/CCCAOgAEAAAAAAAAAXoeAADuAgAA9uvtT5Pl4T8NQpXJ/NLAPwgggDwAAAAAAAAAAAF7HgAA7gIAAB4ahN+V4uE/dvKPabCswD+POuo9HwAAAAAAAAABfB4AAO4CAAAeGoTfleLhP3byj2mwrMA/zjZbPh8AAAAAAAAAAX0eAADuAgAAzAYsFTTd4T/F9osh94/APwoooD4fAAAAAAAAAAF+HgAA7gIAANaDT2Fr2OE/+k6J8dB8wD9rrbU+LgAAAAAAAAABfx4AAO4CAADWg09ha9jhP/pOifHQfMA/jDHGPi4AAAAAAAAAAYAeAADuAgAA1oNPYWvY4T/6Tonx0HzAP6211j4+AAAAAAAAAAGBHgAA7gIAAJOkRo6d2eE/9yiSkaW8wD8OOOA+PgAAAAAAAAABgh4AAO4CAABRxT27z9rhP1ggmiEY9sA/jzrqPk4AAAAAAAAAAYMeAADuAgAARUgab5jf4T/VMKXp4UXBP++77z5OAAAAAAAAAAGEHgAA7gIAAH2q//Uu4+E/G+my4dGowT9PPfU+TgAAAAAAAAABhR4AAO4CAAAuTtPWKenhP18OxSmsK8I/ML74Pm0AAAAAAAAAAYYeAADuAgAAPoIizr3v4T8JvtqxDsjCPxA//D5tAAAAAAAAAAGHHgAA7gIAAK1G7dvq9uE/fRXzaZd3wz+QP/4+bQAAAAAAAAABiB4AAO4CAAB7mzMAsf7hPw+GDlp3PcQ/kD/+Pm0AAAAAAAAAAYkeAADuAgAASPB5JHcG4j/OuytqGxDFPxhgAD99AAAAAAAAAAGKHgAA7gIAAHTVO1/WDuI/DShLorTyxT9ooAE/jAAAAAAAAAABix4AAO4CAABCKoKDnBbiP83KbAJD5cY/qKACP4wAAAAAAAAAAYweAADuAgAAse5Mkckd4j9vwY96ZOHHP9hgAz+MAAAAAAAAAAGNHgAA7gIAAB+zF5/2JOI/9wu0ChnnyD8YYQQ/nAAAAAAAAAABjh4AAO4CAAAv52aWiiviP50C14I648k/WGEFP5wAAAAAAAAAAY8eAADuAgAA4oo6d4Ux4j+NavoCjeLKP4ghBj+rAAAAAAAAAAGQHgAA7gIAANUNFytONuI/mX4ca0zYyz8pogg/qwAAAAAAAAABkR4AAO4CAAApIW/1rzviP6eSPtMLzsw/WWIJP7sAAAAAAAAAAZIeAADuAgAAYINUfEY/4j994V4bB7fNP5liCj+7AAAAAAAAAAGTHgAA7gIAAPZ1tRl2Q+I/VTB/YwKgzj/ZYgs/ywAAAAAAAAABlB4AAO4CAADORx+Kc0biP2PXnHvXdc8/KaMMP8sAAAAAAAAAAZUeAADuAgAAqBmJ+nBJ4j9Gldy9DCHQP2mjDT/aAAAAAAAAAAGWHgAA7gIAAN97boEHTeI/5hTqMWSC0D+pow4/2gAAAAAAAAABlx4AAO4CAAB1bs8eN1HiPzoj952K4NA/+eMPP+oAAAAAAAAAAZgeAADuAgAAT0A5jzRU4j8CpQJuhTPRP9ljDz/qAAAAAAAAAAGZHgAA7gIAAEPDFUP9WOI/1nwNsraB0T/54w8/+gAAAAAAAAABmh4AAO4CAAA3RvL2xV3iP2DjF+62zNE/ySMPP/oAAAAAAAAAAZseAADuAgAAillKwSdj4j9QZyEaVRHSP8kjDz8JAQAAAAAAAAGcHgAA7gIAAH/cJnXwZ+I/SkEquilR0j+54w4/CQEAAAAAAAABnR4AAO4CAAAwgPpV623iP6DiMtZlj9I/ueMOPxkBAAAAAAAAAZ4eAADuAgAA4yPONuZz4j8E2jpm2MjSP5ljDj8ZAQAAAAAAAAGfHgAA7gIAADU3JgFIeeI/GGBC7hn/0j+JIw4/KAEAAAAAAAABoB4AAO4CAAAqugK1EH7iP4qtSfLCM9M/eeMNPygBAAAAAAAAAaEeAADuAgAAfc1af3KD4j8GUVBqomPTP3njDT84AQAAAAAAAAGiHgAA7gIAAPcOSdnWheI/kkpWVriO0z954w0/OAEAAAAAAAABox4AAO4CAACOAap2BoriPzbwWio7sNM/eeMNP0gBAAAAAAAAAaQeAADuAgAAZ9MT5wON4j9As17uW8vTP3njDT9IAQAAAAAAAAGlHgAA7gIAAD+lfVcBkOI/spNhohrg0z954w0/SAEAAAAAAAABph4AAO4CAAA/pX1XAZDiP7KTYaIa4NM/mWMOP1cBAAAAAAAAAaceAADuAgAAkbjVIWOV4j9AIGM+RuvTP5ljDj9XAQAAAAAAAAGoHgAA7gIAAA36w3vHl+I/DFthHoLe0z/JIw8/ZwEAAAAAAAABqR4AAO4CAACHO7LVK5riPwKYXVphw9M/6aMPP2cBAAAAAAAAAaoeAADuAgAAYA0cRimd4j94nlduS5jTPxlkED93AQAAAAAAAAGrHgAA7gIAAPX/fONYoeI/FKdP3the0z9ppBE/dwEAAAAAAAABrB4AAO4CAADqglmXIabiP4xARaLYE9M/qaQSP4YBAAAAAAAAAa0eAADuAgAA+raojrWs4j94TTnKrL3SP9lkEz+GAQAAAAAAAAGuHgAA7gIAAGl7c5zis+I/ilwrTiRZ0j8ppRQ/lgEAAAAAAAABrx4AAO4CAACVYDXXQbziP6rBHEbS79E/WWUVP5YBAAAAAAAAAbAeAADuAgAAINZyKDrF4j98tQ02T4PRP5llFj+lAQAAAAAAAAGxHgAA7gIAAAncK5DLzuI/9uH+qWQY0T+55RY/pQEAAAAAAAABsh4AAO4CAADy4eT3XNjiPxZH8KESr9A/CiYYP7UBAAAAAAAAAbMeAADuAgAAfVciSVXh4j8cAOOxU0/QPxpmGD+1AQAAAAAAAAG0HgAA7gIAAKk85IO06eI/DRqus0/yzz8KJhg/xQEAAAAAAAABtR4AAO4CAAAzsiHVrPLiP02+mUOAX88/KqYYP8UBAAAAAAAAAbYeAADuAgAAAAdo+XL64j/r7IgTOebOP+mlFz/UAQAAAAAAAAG3HgAA7gIAAHDLMgegAeM/PRd8K6uJzj+55RY/1AEAAAAAAAABuB4AAO4CAAAhbwbomgfjP4+uc5MHTc4/aaUVP+QBAAAAAAAAAbkeAADuAgAA0xLayJUN4z8pJHBTfzPOP3nlFT/kAQAAAAAAAAG6HgAA7gIAAIW2ramQE+M/Xelxc0NAzj955RU/9AEAAAAAAAABux4AAO4CAAB5OYpdWRjjP3NvefuEds4/WWUVP/QBAAAAAAAAAbweAADuAgAAECzr+ogc4z8hRYbjEtPOP5llFj/0AQAAAAAAAAG9HgAA7gIAAOj9VGuGH+M/sduYMx5Zzz9ppRU/DwIAAAAAAAABvh4AAO4CAABiP0PF6iHjP0Hfr9MT/88/iSUWPw8CAAAAAAAAAb8eAADuAgAAH2A68hwj4z/op+XheWLQP7nlFj8fAgAAAAAAAAHAHgAA7gIAAB9gOvIcI+M/YiX1+S3S0D/JJRc/HwIAAAAAAAABwR4AAO4CAAADr8euUSHjP3SFBSJESNE/mWUWPy4CAAAAAAAAAcIeAADuAgAAiW3ZVO0e4z8sHhbO8r/RP0klFT8uAgAAAAAAAAHDHgAA7gIAAFIL9M1WG+M/8gwm7tcy0j855RQ/PgIAAAAAAAABxB4AAO4CAABdiBcajhbjP8RRNYLzoNI/6aQTPz4CAAAAAAAAAcUeAADuAgAAq+RDOZMQ4z9m0UL2SgLTP/nkEz9OAgAAAAAAAAHGHgAA7gIAAD0geStmCeM/esROznZY0z/JJBM/TgIAAAAAAAABxx4AAO4CAABwyzIHoAHjPwQrWQp3o9M/2WQTP10CAAAAAAAAAcgeAADuAgAAh8V5nw744j/A6WAWUdvTP/nkEz9dAgAAAAAAAAHJHgAA7gIAAD8vRSHk7eI/SuNmAmcG1D9JJRU/bQIAAAAAAAAByh4AAO4CAAD3mBCjuePiP/zeakogI9Q/qaUWP20CAAAAAAAAAcseAADuAgAANsHtyirX4j8iTm32rTTUPyqmGD99AgAAAAAAAAHMHgAA7gIAALbI08VpyeI/Ik5t9q001D+65ho/fQIAAAAAAAABzR4AAO4CAACVYDXXQbziP0hQa1JRJtQ/SicdP4wCAAAAAAAAAc4eAADuAgAAgHW6NFGq4j+YVGcKmAnUP+qnHz+MAgAAAAAAAAHPHgAA7gIAAGyKP5JgmOI/spNhohrg0z9aaCE/nAIAAAAAAAAB0B4AAO4CAADcXdaVC4TiP5wNWhrZqdM/yigjP5wCAAAAAAAAAdEeAADuAgAArMHor09w4j+gM1F6BGrTPyqpJD+rAgAAAAAAAAHSHgAA7gIAAF50iIbIWuI/CndHys0j0z966SU/qwIAAAAAAAAB0x4AAO4CAADORx+Kc0biPxrzPZ4v39I/mmkmP7sCAAAAAAAAAdQeAADuAgAA4oo6d4Ux4j+GNjTu+JjSP8opJz+7AgAAAAAAAAHVHgAA7gIAAJQ92k3+G+I/5CMryotX0j/KKSc/uwIAAAAAAAAB1h4AAO4CAADDMWh+2wjiP9jzIraAHNI/6qknP8sCAAAAAAAAAdceAADuAgAATrZxxVH24T9qphuy1+fRP9ppJz/LAgAAAAAAAAHYHgAA7gIAALQM5XzF5uE/lDsVvpC50T+qqSY/2gIAAAAAAAAB2R4AAO4CAAAYY1g0OdfhP/zrD15Ek9E/+ugjP9oCAAAAAAAAAdoeAADuAgAAV4s1XKrK4T9YRguKwXHRPwooID/qAgAAAAAAAAHbHgAA7gIAAPRDjpq0vuE/sqAGtj5Q0T965hk/6gIAAAAAAAAB3B4AAO4CAACFf8OMh7fhP5qHA37nOdE/2WMPP/oCAAAAAAAAAd0eAADuAgAA09vvq4yx4T+SxP+5xh7RP3C//T76AgAAAAAAAAHeHgAA7gIAAO6MYu9Xs+E/EI79kdEO0T/sscc+CQMAAAAAAAAB3x4AAO4CAAAl70d27rbhPziQ++10ANE/yCGHPgkDAAAAAAAAAeAeAADuAgAAUtQJsU2/4T+erfrdEvrQP8kjDz4ZAwAAAAAAAAHhHgAA7gIAAPn6uUURyuE/Rub6Yav70D8JIog8GQMAAAAAAAAB4h4AAO4CAAAg1nIoOsXiP94ZGhas3NE/CyywPAAAAAAAAAAAAeMeAADuAgAAINZyKDrF4j/eGRoWrNzRPwooID0QAAAAAAAAAAHkHgAA7gIAAG8yn0c/v+I/RDcZBkrW0T8PPXQ9EAAAAAAAAAAB5R4AAO4CAABvMp9HP7/iP0Q3GQZK1tE/CyusPSAAAAAAAAAAAeYeAADuAgAAod1YI3m34j+4qhdqHsvRPw433D0gAAAAAAAAAAHnHgAA7gIAAKHdWCN5t+I/uKoXah7L0T9JIgk+LwAAAAAAAAAB6B4AAO4CAABZRySlTq3iP+4CFTr4t9E/CikkPi8AAAAAAAAAAekeAADuAgAAZcRH8YWo4j+6PRMaNKvRP8wvPz4/AAAAAAAAAAHqHgAA7gIAAFSQ+PnxoeI/iHgR+m+e0T/NNVc+PwAAAAAAAAAB6x4AAO4CAAAoqza/kpniP7B6D1YTkNE/jztuPk8AAAAAAAAAAeweAADuAgAA/MV0hDOR4j8wRA0uHoDRP8gggz5PAAAAAAAAAAHtHgAA7gIAALQvQAYJh+I/WEYLisFx0T9po40+XgAAAAAAAAAB7h4AAO4CAADzVx0uenriP9oPCWLMYdE/CiaYPl4AAAAAAAAAAe8eAADuAgAAdF8DKbls4j8AEge+b1PRPyqooD5uAAAAAAAAAAHwHgAA7gIAANi1duAsXeI/gtsElnpD0T/qqac+bgAAAAAAAAAB8R4AAO4CAACA6/JqbkziPwKlAm6FM9E/SyutPm4AAAAAAAAAAfIeAADuAgAAT08FhbI44j8opwDKKCXRP6ussj59AAAAAAAAAAHzHgAA7gIAAGOSIHLEI+I/9uH+qWQY0T9rrbU+fQAAAAAAAAAB9B4AAO4CAAA9c1bYPwviPxCO/ZHRDtE/DC64Pp0AAAAAAAAAAfUeAADuAgAAuMMQKCLy4T/Qcvz91gbRP4wuuj6dAAAAAAAAAAH2HgAA7gIAALvS3B2g1uE/klf7adz+0D/srrs+nQAAAAAAAAAB9x4AAO4CAAChMDbQUrnhP/p0+ll6+NA/LK+8PqwAAAAAAAAAAfgeAADuAgAADE2hKKGZ4T+sA/pRSfXQP0wvvT6sAAAAAAAAAAH5HgAA7gIAAP4nHieLd+E/rAP6UUn10D9ML70+rAAAAAAAAAAB+h4AAO4CAAAWMTG1d1LhP1I8+tXh9tA/bK+9PrwAAAAAAAAAAfseAADuAgAAchlNFjIs4T9G5vphq/vQP6yvvj68AAAAAAAAAAH8HgAA7gIAAFPAeh2IA+E/hgH89aUD0T+sr74+zAAAAAAAAAAB/R4AAO4CAAAZtjXhEtngP2pV/Q05DdE/zC+/PswAAAAAAAAAAf4eAADuAgAAIYv5d2ut4D9EU/+xlRvRPwwwwD7bAAAAAAAAAAH/HgAA7gIAAA6vSsv4f+A/aMIBXiMt0T8ssMA+2wAAAAAAAAABAB8AAO4CAADfISnbulDgPyYUBRoTRdE/jDDCPusAAAAAAAAAAQEfAADuAgAADyWDARYi4D8y1wjeM2DRP8wwwz7rAAAAAAAAAAECHwAA7gIAAHxQuk/i5t8/igsNqoV+0T8MMcQ++gAAAAAAAAABAx8AAO4CAABgFYBCNIffPzCxEX4IoNE/TDHFPvoAAAAAAAAAAQQfAADuAgAABPs8Yrgo3z96jxbWI8PRP4wxxj4KAQAAAAAAAAEFHwAA7gIAACqfCyjYx94/uBccugjr0T+MMcY+CgEAAAAAAAABBh8AAO4CAABIxrahwGveP5rYISKGFNI/bLHFPhoBAAAAAAAAAQcfAADuAgAApsxq7nYO3j9wQygWzULSP6yxxj4aAQAAAAAAAAEIHwAA7gIAAM5wObSWrd0/SK4uChRx0j9sscU+GgEAAAAAAAABCR8AAO4CAAAud+0ATVDdP2yKNQaMotI/TDHFPikBAAAAAAAAAQofAADuAgAAETyz857w3D/c1zwKNdfSP+ywwz4pAQAAAAAAAAELHwAA7gIAAPcAeebwkNw/mpZEFg8P0z+ssMI+SQEAAAAAAAABDB8AAO4CAAAUKCRg2TTcP/qNTKaBSNM/LLDAPkkBAAAAAAAAAQ0fAADuAgAAci7YrI/X2z+s9lQ+JYXTPwwwwD5JAQAAAAAAAAEOHwAA7gIAANE0jPlFets/mnpeasPJ0z+sr74+WAEAAAAAAAABDx8AAO4CAABmnSXNkiDbP4r+Z5ZhDtQ/LK+8PlgBAAAAAAAAARAfAADuAgAAuya2zRHI2j+4nXJW+lrUP4wuuj5YAQAAAAAAAAERHwAA7gIAAJZuWHQsbdo/5jx9FpOn1D9MLrk+aAEAAAAAAAABEh8AAO4CAAClGOCh3RXaP1b3iGom/NQ/yy23PmgBAAAAAAAAARMfAADuAgAAt8Jnz46+2T9q6pRCUlLVP+ussz53AQAAAAAAAAEUHwAA7gIAAEKu3Vakadk/zE6hIq+r1T9rrLE+dwEAAAAAAAABFR8AAO4CAABQWGWEVRLZPyqzrQIMBdY/yyuvPpQBAAAAAAAAARYfAADuAgAAE6bAkgHB2D80ULpmAWDWP2urrT6UAQAAAAAAAAEXHwAA7gIAANjzG6Gtb9g/lrTGRl651j/LKqs+pAEAAAAAAAABGB8AAO4CAAATg2UJviDYP4770zYdGdc/iyqqPqQBAAAAAAAAARkfAADuAgAAiHSU+GTV1z880eAeq3XXP2uqqT6zAQAAAAAAAAEaHwAA7gIAADXIqG6ijdc/6KbtBjnS1z9rqqk+swEAAAAAAAABGx8AAO4CAADUnpmYqErXP0oL+uaVK9g/yyqrPsMBAAAAAAAAARwfAADuAgAAdXWKwq4H1z+eGQdTvInYP+uqqz7DAQAAAAAAAAEdHwAA7gIAAAjPV6B9ydY/TO8TO0rm2D8rq6w+0wEAAAAAAAABHh8AAO4CAADWigoF447WP1KMIJ8/Qdk/SyutPtMBAAAAAAAAAR8fAADuAgAAlcmZHRFZ1j8QuCz7A5nZP8srrz7iAQAAAAAAAAEgHwAA7gIAANJJF5CjJdY/fnI4T5ft2T/LK68+4gEAAAAAAAABIR8AAO4CAAC9bWjjMPjVP0b0Qx+SQNo/K6ywPuIBAAAAAAAAASIfAADuAgAAnxSW6obP1T+yrk9zJZXaP2ussT4BAgAAAAAAAAEjHwAA7gIAAPv8sUtBqdU/fDBbQyDo2j/rrLM+AQIAAAAAAAABJB8AAO4CAADEqZi6KIrVP1AIZodRNts/K620PgECAAAAAAAAASUfAADuAgAAhdlb3dhv1T+M/W+7IH7bP8sttz4RAgAAAAAAAAEmHwAA7gIAAAAqFi27VtU/xvJ57+/F2z9srrk+EQIAAAAAAAABJx8AAO4CAACy3LUDNEHVP2oFgxNdB9w/DC+8PiECAAAAAAAAASgfAADuAgAAn/E6YUMv1T9k34uzMUfcP6yvvj4hAgAAAAAAAAEpHwAA7gIAAEcnt+uEHtU/emWTO3N93D/ML78+IQIAAAAAAAABKh8AAO4CAABnniHQKhDVP0Z6mruDsNw/TDDBPjACAAAAAAAAASsfAADuAgAAgJhoaJkG1T92rKArMt3cP2ywwT4wAgAAAAAAAAEsHwAA7gIAAJaSrwAI/dQ/tDSmDxcF3T/MMMM+QAIAAAAAAAABLR8AAO4CAAChD9NMP/jUP/4Sq2cyKN0/rLDCPkACAAAAAAAAAS4fAADuAgAAKM7k8tr11D8K1q4rU0PdP6ywwj5QAgAAAAAAAAEvHwAA7gIAAGmt7cWo9NQ/FJmy73Ne3T+MMMI+UAIAAAAAAAABMB8AAO4CAABpre3FqPTUP+BAtR+acd0/jDDCPl8CAAAAAAAAATEfAADuAgAAaa3txaj01D8GsLfLJ4PdP6ywwj5fAgAAAAAAAAEyHwAA7gIAAGmt7cWo9NQ/BrC3yyeD3T+ssMI+bwIAAAAAAAABMx8AAO4CAABfMMp5cfnUP3iQun/ml90/rLDCPm8CAAAAAAAAATQfAADuAgAAXzDKeXH51D94kLp/5pfdP6ywwj5+AgAAAAAAAAE1HwAA7gIAAF8wynlx+dQ/eJC6f+aX3T/MMMM+fgIAAAAAAAABNh8AAO4CAACWkq8ACP3UP1COvCNDpt0/zDDDPo4CAAAAAAAAATcfAADuAgAAlpKvAAj91D9QjrwjQ6bdP8wwwz6OAgAAAAAAAAE4HwAA7gIAAJaSrwAI/dQ/UI68I0Om3T/MMMM+ngIAAAAAAAABOR8AAO4CAACWkq8ACP3UP1COvCNDpt0/zDDDPp4CAAAAAAAAATofAADuAgAAlpKvAAj91D+E5rnzHJPdP+ywwz6tAgAAAAAAAAE7HwAA7gIAAB1Rwaaj+tQ/YHe3R4+B3T/ssMM+rQIAAAAAAAABPB8AAO4CAADm7tsfDffUPzoItZsBcN0/DDHEPr0CAAAAAAAAAT0fAADuAgAA8Gv/a0Ty1D/WfbFbeVbdPwwxxD69AgAAAAAAAAE+HwAA7gIAAPzoIrh77dQ/yrqtl1g73T9MMcU+zQIAAAAAAAABPx8AAO4CAABIRU/XgOfUPxq/qU+fHt0/zDHHPs0CAAAAAAAAAUAfAADuAgAA2oCEyVPg1D9mw6UH5gHdP22yyT7NAgAAAAAAAAFBHwAA7gIAAK6bwo7019Q/Do+hO5Tj3D8ts8w+3AIAAAAAAAABQh8AAO4CAADHlQknY87UP16TnfPaxtw/7bPPPtwCAAAAAAAAAUMfAADuAgAAm7BH7APG1D+gQZo3667cP+200z7sAgAAAAAAAAFEHwAA7gIAAHlIqf3buNQ/hiiX/5OY3D+ttdY+7AIAAAAAAAABRR8AAO4CAABY4AoPtKvUPwjylNeeiNw/rrbaPvsCAAAAAAAAAUYfAADuAgAARfWPbMOZ1D/WLJO32nvcP0433T77AgAAAAAAAAFHHwAA7gIAAHDpHZ2ghtQ/lhGSI+Bz3D/ON98+CwMAAAAAAAABSB8AAO4CAACqWs8ZtW7UP/wukRN+bdw/LrjgPgsDAAAAAAAAAUkfAADuAgAArGmbDzNT1D/8LpETfm3cP2644T4bAwAAAAAAAAFKHwAA7gIAALr1ilHoMtQ/lhGSI+Bz3D+OOOI+GwMAAAAAAAABSx8AAO4CAAAJYYNmaxHUP9Ysk7fae9w/zjjjPioDAAAAAAAAAUwfAADuAgAAqCiomvPp0z+wKpVbN4rcP8444z4qAwAAAAAAAAFNHwAA7gIAABCO50flvtM/etKXi12d3D+OOOI+OgMAAAAAAAABTh8AAO4CAAC60i/IpJLTPyzOm9MWutw/jjjiPjoDAAAAAAAAAU8fAADuAgAALbWSwc1i0z8qO6AjAdrcP2644T5KAwAAAAAAAAFQHwAA7gIAAC/TKq3JK9M/ZsOlB+YB3T+OOOI+SgMAAAAAAAABUR8AAO4CAADxEbrF9/XSP5j1q3eULt0/TjjhPlkDAAAAAAAAAVIfAADuAgAAee5jV4+80j+60bJzDGDdP4444j5ZAwAAAAAAAAFTHwAA7gIAAA9IMTVeftI/LB+6d7WU3T9uuOE+aQMAAAAAAAABVB8AAO4CAAApYBC5yD3SP9qHwg9Z0d0/rrjiPmkDAAAAAAAAAVUfAADuAgAAkdQbXDj30T/YYcuvLRHeP+644z54AwAAAAAAAAFWHwAA7gIAAAbGSkvfq9E/eHTU05pS3j8OOeQ+eAMAAAAAAAABVx8AAO4CAAA32HBnuGHRPw4x3oPRmN4/brnlPogDAAAAAAAAAVgfAADuAgAA7aioKS0V0T8Ateevb93eP4455j6IAwAAAAAAAAFZHwAA7gIAAOdY6b5vx9A/Oqrx4z4l3z8POug+iAMAAAAAAAABWh8AAO4CAACeKSGB5HrQP3af+xcObd8/7rnnPqUDAAAAAAAAAVsfAADuAgAAV/pYQ1ku0D9YzQXQdbbfP8455z6lAwAAAAAAAAFcHwAA7gIAABiWIQucw88/ohgPeHv53z+uueY+tAMAAAAAAAABXR8AAO4CAAB8um1DTi/PP0dODNIMH+A/jjnmPrQDAAAAAAAAAV4fAADuAgAAYp3LIZyYzj/r8xCmj0DgP2655T7EAwAAAAAAAAFfHwAA7gIAAE6AKQDqAc4/Pn0VOEZh4D9OOeU+xAMAAAAAAAABYB8AAO4CAACupHU4nG3NPzvqGYgwgeA/LrnkPtQDAAAAAAAAAWEfAADuAgAAmIfTFurWzD+Mcx4a56HgPw455D7UAwAAAAAAAAFiHwAA7gIAAHbtDakARcw/3vwirJ3C4D9OOeU+4wMAAAAAAAABYx8AAO4CAABG1iTv37fLPzCGJz5U4+A/zjnnPuMDAAAAAAAAAWQfAADuAgAAkgAqjyMtyz97ZCyWbwbhP+655z7zAwAAAAAAAAFlHwAA7gIAAErv+TyUqco/xUIx7oop4T9vuuk+8wMAAAAAAAABZh8AAO4CAACAH7hEaSjKP7VZNso+TuE/jzrqPgIEAAAAAAAAAWcfAADuAgAAtU92TD6nyT9UVDtkJnLhP8866z4CBAAAAAAAAAFoHwAA7gIAAFtE/2FALck/kdxASAua4T/POus+EgQAAAAAAAABaR8AAO4CAACD95kd3rDIPyKBRm68wuE/r7rqPhIEAAAAAAAAAWofAADuAgAAG2//5qg7yD8GQkzWOezhP4866j4iBAAAAAAAAAFrHwAA7gIAADqldlYPxMc/PR9SgIMW4j+vuuo+IgQAAAAAAAABbB8AAO4CAABMXsp5PlHHP25RWPAxQ+I/r7rqPjEEAAAAAAAAAW0fAADuAgAAVZr6UDbjxj/r9F5oEXPiP4866j4xBAAAAAAAAAFuHwAA7gIAAFvWKigudcY/tAlm6CGm4j9vuuk+QQQAAAAAAAABbx8AAO4CAADFWQLBGxPGP34ebWgy2eI/zzrrPkEEAAAAAAAAAXAfAADuAgAAqh7Is22zxT9IM3ToQgzjP2+77T5BBAAAAAAAAAFxHwAA7gIAAIJmalqIWMU/Ekh7aFM/4z/PO+8+UQQAAAAAAAABch8AAO4CAADMctcO0ATFP9xcguhjcuM/b7zxPlEEAAAAAAAAAXMfAADuAgAAg0MP0US4xD+sHImiD6PjP8888z5gBAAAAAAAAAF0HwAA7gIAAC+XI0eCcMQ/goePllbR4z9vvfU+YAQAAAAAAAABdR8AAO4CAABKrwLL7C/EP7pklUCg++M/r732PnAEAAAAAAAAAXYfAADuAgAAQVB3arH9wz/+l5peICHkP3C++T5wBAAAAAAAAAF3HwAA7gIAADjx6wl2y8M/nJKf+AdF5D9wvvk+fwQAAAAAAAABeB8AAO4CAAAOG/bElKfDP/PGo8RZY+Q/ML74Pn8EAAAAAAAAAXkfAADuAgAAUgnLjeCKwz8GNafCFXzkPy+99D6PBAAAAAAAAAF6HwAA7gIAAHaANXKGfMM/xIaqfgWU5D9vuuk+jwQAAAAAAAABex8AAO4CAACB/Vi+vXfDP0O9rKb6o+Q/LbXUPp8EAAAAAAAAAXwfAADuAgAAz0q550SNwz/Inq4Ii7HkPwoooD6fBAAAAAAAAAF9HwAA7gIAAHzfwNLBrsM/tZ2vWrm45D/NNFM+rgQAAAAAAAABfh8AAO4CAAAi96RxB9XDPwi6r5yFueQ/jDHGPa4EAAAAAAAAAX8fAADuAgAAHdkMhgsMxD8PZa/WILfkPwgggDq+BAAAAAAAAAGAHwAA7gIAAPAnTrud2Ic/4ligxp1K5D8KJhg9AAAAAAAAAAABgR8AAO4CAADo3NQKz8CFP6I9nzKjQuQ/CCCAPR8AAAAAAAAAAYIfAADuAgAA6NzUCs/AhT+iPZ8yo0LkP4sttj0fAAAAAAAAAAGDHwAA7gIAAEh6d7u6goM/CVueIkE85D8PPPA9HwAAAAAAAAABhB8AAO4CAABIene7uoKDPwlbniJBPOQ/CSUUPi8AAAAAAAAAAYUfAADuAgAArBcabKZEgT+96Z0aEDnkPwssMD4vAAAAAAAAAAGGHwAA7gIAAKwXGmymRIE/vemdGhA55D8NMkg+PwAAAAAAAAABhx8AAO4CAABomUF3r1l+P2rNndhDOOQ/zjhjPj8AAAAAAAAAAYgfAADuAgAAaJlBd69Zfj9qzZ3YQzjkP1A+eT5OAAAAAAAAAAGJHwAA7gIAAEiRp8+zD3s/r5Oeptk95D8JIog+TgAAAAAAAAABih8AAO4CAABIkafPsw97P6+TnqbZPeQ/SSSRPl4AAAAAAAAAAYsfAADuAgAAQEYuH+X3eD88IKBCBUnkP2qmmT5eAAAAAAAAAAGMHwAA7gIAAEi41WVDEng/ezuh1v9Q5D8KKKA+bgAAAAAAAAABjR8AAO4CAABIuNVlQxJ4P1vkorT3XOQ/iimmPm4AAAAAAAAAAY4fAADuAgAASLjVZUMSeD+H/qSaIGzkP8sqqz59AAAAAAAAAAGPHwAA7gIAAEi41WVDEng//4mniHp+5D8rrLA+fQAAAAAAAAABkB8AAO4CAACY552jzl54P8SGqn4FlOQ/Sy21Pn0AAAAAAAAAAZEfAADuAgAAkHX2XHBEeT98La4AWq7kP0wuuT6NAAAAAAAAAAGSHwAA7gIAAAjUhtiG3Xk/LSmySBPL5D8ML7w+nAAAAAAAAAABkx8AAO4CAABIkafPsw97P9HOthyW7OQ/DDDAPpwAAAAAAAAAAZQfAADuAgAAYE7IxuBBfD8XArw6FhLlPwwxxD6cAAAAAAAAAAGVHwAA7gIAAGiZQXevWX4/Td/B5F885T9MMcU+vAAAAAAAAAABlh8AAO4CAACIVmJu3It/PyRKyNimauU/DTLIPrwAAAAAAAAAAZcfAADuAgAAILmJ8I+rgD+bQs8W65zlPw0yyD68AAAAAAAAAAGYHwAA7gIAAKwXGmymRIE/ssjWnizT5T9NMsk+vAAAAAAAAAABmR8AAO4CAADgjY6GAgSCP7v43rI3DuY/bbLJPssAAAAAAAAAAZofAADuAgAAaOweAhmdgj9pYedK20rmP00zzT7LAAAAAAAAAAGbHwAA7gIAABBLr30vNoM/Zzvw6q+K5j9NM80+2wAAAAAAAAABnB8AAO4CAAD0kVtaAKmDPw/5+Ei4yeY/zTPPPtsAAAAAAAAAAZ0fAADuAgAAQMEjmIv1gz+4tgGnwAjnP4000j7rAAAAAAAAAAGeHwAA7gIAAOzYBzfRG4Q/CK0KiWFJ5z8NNdQ+6wAAAAAAAAABnx8AAO4CAADMH7QToo6EP7FqE+dpiOc/rbXWPvoAAAAAAAAAAaAfAADuAgAAeDeYsue0hD8Mtxs9QcTnP0422T76AAAAAAAAAAGhHwAA7gIAAMwftBOijoQ/vR8k1eQA6D+utto+CgEAAAAAAAABoh8AAO4CAADMH7QToo6EPyAXLGVXOug/DjfcPgoBAAAAAAAAAaMfAADuAgAAzB+0E6KOhD8w8jOz/XLoP0433T4ZAQAAAAAAAAGkHwAA7gIAACQI0HRcaIQ/RXg7Oz+p6D+ON94+GQEAAAAAAAABpR8AAO4CAAAkCNB0XGiEP7xwQnmD2+g/rrfePikBAAAAAAAAAaYfAADuAgAAfPDr1RZChD85FEnxYgvpPw444D4pAQAAAAAAAAGnHwAA7gIAAEDBI5iL9YM/vWJPo9046T8uuOA+KQEAAAAAAAABqB8AAO4CAADs2Ac30RuEP00HVcmOYek/brjhPjkBAAAAAAAAAakfAADuAgAA7NgHN9EbhD+ROlrnDofpP4444j45AQAAAAAAAAGqHwAA7gIAACQI0HRcaIQ/5MNeecWn6T+OOOI+WAEAAAAAAAABqx8AAO4CAADMH7QToo6EP5S/YsF+xOk/jjjiPlgBAAAAAAAAAawfAADuAgAAXH5Ej7gnhT+mLWa/Ot3pP2644T5YAQAAAAAAAAGtHwAA7gIAAIz0uKkU54U/v0Zp95Hz6T9OOOE+aAEAAAAAAAABrh8AAO4CAABsghFjtsyGP+O1a6MfBeo/DjjgPmgBAAAAAAAAAa8fAADuAgAA8CdOu53Yhz9k7G3LFBXqPy644D5oAQAAAAAAAAGwHwAA7gIAAFgUN/BVV4k/O+pvb3Ej6j/ut98+dwEAAAAAAAABsR8AAO4CAAAUMOhimSKLP8h2cQudLuo/7rffPncBAAAAAAAAAbIfAADuAgAAAMIN8DitjT+vynIjMDjqP8433z6HAQAAAAAAAAGzHwAA7gIAAMK1Cw4PL5A/QQJ0+fZA6j/ON98+hwEAAAAAAAABtB8AAO4CAAAKrmYS6sCRPydWdRGKSuo/zjffPpYBAAAAAAAAAbUfAADuAgAAYuH7I3Oykz9uHHbfH1DqP0444T6WAQAAAAAAAAG2HwAA7gIAAP5DWXOH8JU/Bv9274FW6j8uuOA+pgEAAAAAAAABtx8AAO4CAABGvpph4VSYP6aMdzl/Wuo/rrjiPqYBAAAAAAAAAbgfAADuAgAA3mekjcYFmz9FGniDfF7qP8444z62AQAAAAAAAAG5HwAA7gIAAK5Advc2A54/kot4i61h6j8uueQ+tgEAAAAAAAABuh8AAO4CAACFHs/nB52gP9/8eJPeZOo/LrnkPsUBAAAAAAAAAbsfAADuAgAAMzqAWktooj+ENXkXd2bqP8455z7FAQAAAAAAAAG8HwAA7gIAAMFho5yxRqQ/f4p53dto6j/OOec+1QEAAAAAAAABvR8AAO4CAAAZlTiuOjimP3jfeaNAa+o/7rnnPtUBAAAAAAAAAb4fAADuAgAA/+VqxppZqD/DUHqrcW7qPw866D7lAQAAAAAAAAG/HwAA7gIAAF9a80xjtKo/Chd7eQd06j8vuug+5QEAAAAAAAABwB8AAO4CAAAz8tFBlEitP1Dde0edeeo/r7rqPuUBAAAAAAAAAcEfAADuAgAAyZvbbXn5rz/jFH0dZILqPw877D70AQAAAAAAAAHCHwAA7gIAAGq0HYTjcbE/d0x+8yqL6j+vu+4+9AEAAAAAAAABwx8AAO4CAADgHSoF0+uyP1ugfwu+lOo/77vvPhMCAAAAAAAAAcQfAADuAgAAHhaFCa59tD/v14DhhJ3qP6+88j4TAgAAAAAAAAHFHwAA7gIAADAaUt2rIrY/0yuC+Ren6j8vvPA+EwIAAAAAAAABxh8AAO4CAAAUKpGAzNq3P24Ogwl6reo/Dz30PiMCAAAAAAAAAccfAADuAgAA9jnQI+2SuT9aDYRbqLTqP4899j4jAgAAAAAAAAHIHwAA7gIAAMZPyC6fVLs/VGKEIQ236j/PPfc+IwIAAAAAAAAByR8AAO4CAAB8a3mh4h+9P/qahKWluOo/ML74PjMCAAAAAAAAAcofAADuAgAAGI3je7f0vj/6moSlpbjqP7C++j4zAgAAAAAAAAHLHwAA7gIAANUYFYUqZ8A/VGKEIQ236j8QP/w+QgIAAAAAAAABzB8AAO4CAACZrCamXVbBP1oNhFuotOo/kD/+PkICAAAAAAAAAc0fAADuAgAA73ttuWM+wj9aDYRbqLTqP2igAT9SAgAAAAAAAAHOHwAA7gIAANWG6b48H8M/tNSD1w+z6j+YYAI/UgIAAAAAAAABzx8AAO4CAAC6kWXEFQDEP6wphJ10teo/GGAAP2ICAAAAAAAAAdAfAADuAgAAStJdVDDQxD+mfoRj2bfqP0ggAT9iAgAAAAAAAAHRHwAA7gIAANcSVuRKoMU/RwyFrda76j+wv/4+cQIAAAAAAAAB0h8AAO4CAAANicr+pl/GP4zShXtsweo/sL/+PnECAAAAAAAAAdMfAADuAgAA4reXVw0Txz/SmIZJAsfqP9A++z6BAgAAAAAAAAHUHwAA7gIAAFoc4Tq1tcc/anuHWWTN6j/QPvs+gQIAAAAAAAAB1R8AAO4CAAD695QCA0rIPwReiGnG0+o/zz33PpACAAAAAAAAAdYfAADuAgAASYbooMnIyD9LJIk3XNnqP6+99j6QAgAAAAAAAAHXHwAA7gIAAL6LpiM2Ock/Q3mJ/cDb6j+vvfY+kAIAAAAAAAAB2B8AAO4CAABRCM+KSJvJP/Bcibv02uo/r732PqACAAAAAAAAAdkfAADuAgAADPxh1gDvyT+qlojtXtXqP9A++z6gAgAAAAAAAAHaHwAA7gIAAPHjglKWL8o/HgqHUTPK6j9QPvk+vwIAAAAAAAAB2x8AAO4CAAD4Qg6z0WHKP/qahKWluOo/cL/9Pr8CAAAAAAAAAdwfAADuAgAAF5zgq3uKyj9D9IAjUZ7qPxA//D6/AgAAAAAAAAHdHwAA7gIAAErv+TyUqco/pPl7iWl66j9QP/0+zwIAAAAAAAAB3h8AAO4CAAAIASV0SMbKP3THdRm7Teo/8L77Ps8CAAAAAAAAAd8fAADuAgAAzI9z9zPeyj+vXW7TRRjqP/C++z7PAgAAAAAAAAHgHwAA7gIAAKKb5cZW8co/Wbxltwna6T+QPvo+3wIAAAAAAAAB4R8AAO4CAADiayKkpgvLPxgcXEmflOk/zz33Pt8CAAAAAAAAAeIfAADuAgAAqPpwJ5Ijyz88mVHL0kjpP4899j7uAgAAAAAAAAHjHwAA7gIAAHwG4/a0Nss/wYhGAwn56D+PPPI+7gIAAAAAAAAB5B8AAO4CAAC81h/UBFHLP6bqOvFBpeg/TzzxPv4CAAAAAAAAAeUfAADuAgAA/qZcsVRryz+S9y4ZFk/oP8877z7+AgAAAAAAAAHmHwAA7gIAADT6dUJtiss/fgQjQer45z9PO+0+DQMAAAAAAAAB5x8AAO4CAAB0yrIfvaTLP2kRF2m+ouc/b7vtPg0DAAAAAAAAAegfAADuAgAAqh3MsNXDyz/6VgsVK07nP++66z4dAwAAAAAAAAHpHwAA7gIAAN5w5UHu4ss/hvH/hvz75j+POuo+HQMAAAAAAAAB6h8AAO4CAAAUxP7SBgLMPwrh9L4yrOY/DzroPi0DAAAAAAAAAesfAADuAgAATBcYZB8hzD+IJeq8zV7mP6655j4tAwAAAAAAAAHsHwAA7gIAAIznVEFvO8w/pvffBGYV5j9uueU+PAMAAAAAAAAB7R8AAO4CAABc88YQkk7MPwqQ1hqU0eU/zjnnPjwDAAAAAAAAAe4fAADuAgAAPHxcLOxczD8Ots16v5HlP4455j5MAwAAAAAAAAHvHwAA7gIAADD/OOC0Ycw/X03F4htV5T9uueU+TAMAAAAAAAAB8B8AAO4CAAA8fFws7FzMP/WqvRgOHuU/LrnkPlwDAAAAAAAAAfEfAADuAgAA5LHYti1MzD8slraY/erkP0455T5cAwAAAAAAAAHyHwAA7gIAADId0cuwKsw/VCuwpLa85D9OOeU+awMAAAAAAAAB8x8AAO4CAACm/zPF2frLP3Fqqjw5k+Q/brnlPmsDAAAAAAAAAfQfAADuAgAARtYk79+3yz+AU6VghW7kP2655T57AwAAAAAAAAH1HwAA7gIAAAokgP2LZss/Lsqgzs5N5D8uueQ+ewMAAAAAAAAB9h8AAO4CAADs6EXw3QbLP9DqnMjhMeQ/TjnlPooDAAAAAAAAAfcfAADuAgAAeuOHbXGWyj+30ZmQihvkP0455T6KAwAAAAAAAAH4HwAA7gIAAK8TRnVGFco/7SmXYGQI5D9uueU+igMAAAAAAAAB+R8AAO4CAAATOJKt+IDJPxMslbwH+uM/brnlPpoDAAAAAAAAAfofAADuAgAABZgT2H3lyD/au5NiqO/jP4455j6aAwAAAAAAAAH7HwAA7gIAACjsIjPgNsg/QtmSUkbp4z+OOeY+qgMAAAAAAAAB/B8AAO4CAABqt5xy6HnHP/VnkkoV5uM/rrnmPqoDAAAAAAAAAf0fAADuAgAAQb5LpMO1xj+iS5IISeXjP6655j65AwAAAAAAAAH+HwAA7gIAAE42rFKz2cU/m6CSzq3n4z/OOec+uQMAAAAAAAAB/x8AAO4CAAB0qFOZEfTEP45Kk1p37OM/zjnnPskDAAAAAAAAAQAgAADuAgAApJceLKcJxD/UEJQoDfLjP+655z7JAwAAAAAAAAEBIAAA7gIAAPj9U6PiEMM/wQ+Vejv54z/uuec+2QMAAAAAAAABAiAAAO4CAADmHOJYKAzCP1rylYqd/+M/DzroPtkDAAAAAAAAAQMgAADuAgAA4riTWqUCwT9G8ZbcywbkPy+66D7oAwAAAAAAAAEEIAAA7gIAAPAaPDVZ2r8/39OX7C0N5D9POuk+6AMAAAAAAAABBSAAAO4CAAAMygkd+bi9P3m2mPyPE+Q/b7rpPvgDAAAAAAAAAQYgAADuAgAA/gFtIPOluz++fJnKJRnkP2+66T74AwAAAAAAAAEHIAAA7gIAAO68rNe1l7k/BUOamLse5D9vuuk+BwQAAAAAAAABCCAAAO4CAADK+shCQY63P/fsmiSFI+Q/TzrpPgcEAAAAAAAAAQkgAADuAgAAekRXfe+XtT+XeptugifkP+655z4XBAAAAAAAAAEKIAAA7gIAANwi7aIaw7M/NwicuH8r5D8uueQ+FwQAAAAAAAABCyAAAO4CAADgGGdnixSyP4N5nMCwLuQ/DjjgPicEAAAAAAAAAQwgAADuAgAAoiAMY7CCsD93I51MejPkP+211z4nBAAAAAAAAAENIAAA7gIAAPWF42LHN64/w5SdVKs25D8NM8w+NgQAAAAAAAABDiAAAO4CAADl/y+lSsCrP1x3nmQNPeQ/jC66PjYEAAAAAAAAAQ8gAADuAgAAPZ3SVTaCqT8CsJ7opT7kPwoooD42BAAAAAAAAAEQIAAA7gIAACuZBYI43ac/9lmfdG9D5D/ONls+RgQAAAAAAAABESAAAO4CAAA10HK76JemP+gDoAA5SOQ/DzvsPUYEAAAAAAAAARIgAADuAgAAjzaoMiSfpT/iWKDGnUrkPwgggDxWBAAAAAAAAAETIAAA7gIAAMnjiYYwGaU/guagEJtO5D8IIIA6VgQAAAAAAAABFCAAAO4CAAASycFwTtnMP0JH/kc0gN8/CCCAOgAAAAAAAAAAARUgAADuAgAA7lFXjKjnzD/ixgu8i+HfPw88cD0QAAAAAAAAAAEWIAAA7gIAAHQQaTJE5cw/oRUMTnQd4D9JIgk+EAAAAAAAAAABFyAAAO4CAADuUVeMqOfMPxgOE4y4T+A/DTVUPiAAAAAAAAAAARggAADuAgAAigqwyrLbzD/iIhoMyYLgP043XT4gAAAAAAAAAAEZIAAA7gIAAAZMniQX3sw/+KghlAq54D9OOWU+LwAAAAAAAAABGiAAAO4CAAD8znrY3+LMP6gRKiyu9eA/zztvPi8AAAAAAAAAARsgAADuAgAAapNF5gzqzD+k6zLMgjXhPxA/fD4/AAAAAAAAAAEcIAAA7gIAAM7a7KcC9sw/4OA8AFJ94T8ooYQ+TwAAAAAAAAABHSAAAO4CAAC44KUPlP/MPwjVR4ZPzOE/6aKLPk8AAAAAAAAAAR4gAADuAgAADKsphVIQzT/DAFTiEyTiP6mkkj5PAAAAAAAAAAEfIAAA7gIAAOwzv6CsHs0/vkdh0tKD4j/ppZc+XgAAAAAAAAABICAAAO4CAADIvFS8Bi3NP6ONbxTA6uI/6qabPl4AAAAAAAAAASEgAADuAgAAnMjGiylAzT8xDH7aRVPjP8onnz5eAAAAAAAAAAEiIAAA7gIAANyYA2l5Ws0/CvyMqPy+4z9qqKE+bgAAAAAAAAABIyAAAO4CAACYqi6gLXfNP0Nemyy2JuQ/CimkPm4AAAAAAAAAASQgAADuAgAAwoAk5Q6bzT/eMqlmcorkP0oppT59AAAAAAAAAAElIAAA7gIAAMzfr0VKzc0/P5e1Rs/j5D+qqaY+fQAAAAAAAAABJiAAAO4CAAC8RPQNFwnOP7unwA6ZM+U/qqmmPo0AAAAAAAAAAScgAADuAgAAEPHfl9lQzj9duskyBnXlP+qppz6NAAAAAAAAAAEoIAAA7gIAALxnT5daqc4/J8/Qshao5T8LKqg+nQAAAAAAAAABKSAAAO4CAADAqEIMmhLPP2sC1tCWzeU/SyqpPp0AAAAAAAAAASogAADuAgAABrpyXimWzz8qVNmMhuXlP2uqqT6sAAAAAAAAAAErIAAA7gIAAMfN70YEGtA/DqjapBnv5T/rqqs+rAAAAAAAAAABLCAAAO4CAABmxzv6TXfQP72L2mJN7uU/SyutPrwAAAAAAAAAAS0gAADuAgAAKSkmnL/h0D+CG9kI7uPlP6urrj68AAAAAAAAAAEuIAAA7gIAAE3St/8mWNE/CpDWGpTR5T/rq68+zAAAAAAAAAABLyAAAO4CAADJRc3YTN/RP/gh0xzYuOU/SyyxPswAAAAAAAAAATAgAADuAgAA4mJv+v510j+bQs8W65zlPwsttD7bAAAAAAAAAAExIAAA7gIAAGlE3CneE9M/lSrLjGV/5T+rrbY+2wAAAAAAAAABMiAAAO4CAAAbCwuUHLrTP+Uux0SsYuU/rK66PusAAAAAAAAAATMgAADuAgAAfnUN31Vm1D+M+sJ4WkTlP4wvvj7rAAAAAAAAAAE0IAAA7gIAAJ8AB1fBE9U/Lxu/cm0o5T+MMMI++gAAAAAAAAABNSAAAO4CAAD57eVVw8TVP3d0u/AYDuU/TDHFPvoAAAAAAAAAATYgAADuAgAA2ZnW+mBz1j+3Irg0KfbkP00yyT4KAQAAAAAAAAE3IAAA7gIAAHNmvswwI9c/RUK1gGrh5D8NM8w+CgEAAAAAAAABOCAAAO4CAAAYsMnqN87XP822spIQz+Q/jTPOPhoBAAAAAAAAATkgAADuAgAAkxQTzt9w2D9UK7CktrzkPw000D4aAQAAAAAAAAE6IAAA7gIAAKG0kaNaDNk/1vStfMGs5D8ttNA+GgEAAAAAAAABOyAAAO4CAAAGLmDkEZ3ZP6MvrFz9n+Q/bbTRPikBAAAAAAAAATwgAADuAgAAhKF1vTck2j8eTqr6bJLkP4000j4pAQAAAAAAAAE9IAAA7gIAAFru2gGaoNo/l2yomNyE5D/NNNM+OQEAAAAAAAABPiAAAO4CAADM85iEBhHbPxKLpjZMd+Q/7bTTPjkBAAAAAAAAAT8gAADuAgAApU/KvuZx2z86jaSS72jkPy211D5JAQAAAAAAAAFAIAAA7gIAAFxDXQqfxds/FB6i5mFX5D8ttdQ+SQEAAAAAAAABQSAAAO4CAAB4jWMNywncP0l2n7Y7ROQ/TTXVPlgBAAAAAAAAAUIgAADuAgAArtGwqGVE3D+DeZzAsC7kPw011D5YAQAAAAAAAAFDIAAA7gIAAMGtX1XYcdw/cguZwvQV5D8NNdQ+aAEAAAAAAAABRCAAAO4CAABwQmdAVZPcPxrXlPai9+M/rbTSPmgBAAAAAAAAAUUgAADuAgAAvY/Hadyo3D/JTZBk7NbjP0000T53AQAAAAAAAAFGIAAA7gIAAJsYXYU2t9w/i8WKgAev4z8NNNA+dwEAAAAAAAABRyAAAO4CAACPmzk5/7vcPwHMhJTxg+M/jTPOPocBAAAAAAAAAUggAADuAgAAj5s5Of+73D8xDH7aRVPjPy2zzD6HAQAAAAAAAAFJIAAA7gIAAN73ZVgEttw/baJ2lNAd4z+tsso+lwEAAAAAAAABSiAAAO4CAAC9j8dp3KjcP7iObsKR4+I/LbLIPpcBAAAAAAAAAUsgAADuAgAAqaRMx+uW3D9omGXg8KLiP8wxxz6mAQAAAAAAAAFMIAAA7gIAAJ429XAygNw/H01cOOtf4j/sscc+pgEAAAAAAAABTSAAAO4CAAAnBNMMTGLcP4mQUoi0GeI/7LHHPrYBAAAAAAAAAU4gAADuAgAA+i3dx2o+3D+uDUgK6M3hP4wxxj62AQAAAAAAAAFPIAAA7gIAACC0E6KOFNw/2TU9xrZ/4T9sscU+xgEAAAAAAAABUCAAAO4CAADVdX9uhePbPwsJMrwgL+E/TDHFPsYBAAAAAAAAAVEgAADuAgAAlbQOh7Ot2z+Q+Cb0Vt/gP0wxxT7GAQAAAAAAAAFSIAAA7gIAAKVPyr7mcds/FOgbLI2P4D+sscY+1QEAAAAAAAABUyAAAO4CAAACR7IVHzDbPz8QEehbQeA/jDHGPtUBAAAAAAAAAVQgAADuAgAA8HnPXirn2j/GGg3UHuvfP4wxxj7lAQAAAAAAAAFVIAAA7gIAAOspEPRsmdo/+Gj57xhd3z+MMcY+5QEAAAAAAAABViAAAO4CAACBkqnHuT/aP6Tt5zMI394/jDHGPgQCAAAAAAAAAVcgAADuAgAA7BWBYKfd2T+GN9iXu23eP4wxxj4EAgAAAAAAAAFYIAAA7gIAAPJRsTefb9k/Pn/Kn8sK3j8sscQ+BAIAAAAAAAABWSAAAO4CAAASiCinBfjYP7YYwGPLv90/jDDCPgQCAAAAAAAAAVogAADuAgAA2PMboa1v2D8GsLfLJ4PdP2yvvT4UAgAAAAAAAAFbIAAA7gIAAPc4XwaS3Nc/Ygqz96Rh3T9MLrk+FAIAAAAAAAABXCAAAO4CAAC1NvupgD3XP4gMsVNIU90/q6yyPiMCAAAAAAAAAV0gAADuAgAAvZDDbHSY1j9uYLJr21zdP4sqqj4jAgAAAAAAAAFeIAAA7gIAAOHk0sfW6dU/1Oq1q2N23T+qp54+MwIAAAAAAAABXyAAAO4CAAB7etB8nT3VP1COvCNDpt0/6aOPPjMCAAAAAAAAAWAgAADuAgAAW+/WBDKQ1D+0hcSztd/dP489dj5DAgAAAAAAAAFhIAAA7gIAAHHGwhNd5tM/SELOY+wl3j8LLTQ+QwIAAAAAAAABYiAAAO4CAADq5FXkfUjTP2qL2a9Od94/jC++PVICAAAAAAAAAWMgAADuAgAAWIbFaGev0j/y8ePrTsLePwooIDxSAgAAAAAAAAFkIAAA7gIAAB/yuGIPJ9I/bgLvsxgS3z8IIIA6YgIAAAAAAAABZSAAAO4CAABYFDfwVVeJP9NvpaJRb+Q/CCAAPAAAAAAAAAAAAWYgAADuAgAA8CdOu53Yhz9AOKTMimbkP4sqqj0QAAAAAAAAAAFnIAAA7gIAAPAnTrud2Ic/QDikzIpm5D8IIQQ+EAAAAAAAAAABaCAAAO4CAADo3NQKz8CFP/pxo/70YOQ/iysuPhAAAAAAAAAAAWkgAADuAgAA6NzUCs/AhT/6caP+9GDkP400Uj4vAAAAAAAAAAFqIAAA7gIAAOjc1ArPwIU/+nGj/vRg5D9PPXU+LwAAAAAAAAABayAAAO4CAACwZmDwcgGFP27loWLJVeQ/iSKKPi8AAAAAAAAAAWwgAADuAgAAsGZg8HIBhT9u5aFiyVXkPyqmmD4vAAAAAAAAAAFtIAAA7gIAAKD4hX0SjIc/4ligxp1K5D9KKaU+PwAAAAAAAAABbiAAAO4CAABUW+PMJsqJP0l2n7Y7ROQ/CyywPj8AAAAAAAAAAW8gAADuAgAACHthE2g6jT+96Z0aEDnkP6yuuj5OAAAAAAAAAAFwIAAA7gIAAMo38veNAZE/15WcAn0v5D+MMMI+TgAAAAAAAAABcSAAAO4CAAB8HDYxIRKUP/6Xml4gIeQ/TTLJPl4AAAAAAAAAAXIgAADuAgAA5lOYFqiolz95tpj8jxPkP00zzT5eAAAAAAAAAAFzIAAA7gIAANrpindF2Js/pmOWks4C5D9NNNE+bgAAAAAAAAABdCAAAO4CAABp45TaWT2gP9q7k2Ko7+M/TTTRPn0AAAAAAAAAAXUgAADuAgAAEYflnq3koj+795DwtdvjP0000T59AAAAAAAAAAF2IAAA7gIAAFdCGgJHsqU/o96NuF7F4z+NNNI+fQAAAAAAAAABdyAAAO4CAADdMtAK/dWoP4vFioAHr+M/LbTQPo0AAAAAAAAAAXggAADuAgAAKy/44tUMrD/Nc4fEF5fjP40zzj6NAAAAAAAAAAF5IAAA7gIAAE83korRVq8/CHeEzoyB4z+sscY+nQAAAAAAAAABeiAAAO4CAACqovJML1WxP5xBgVRpauM/zC67Pp0AAAAAAAAAAXsgAADuAgAAbjvHC6obsz8jtn5mD1jjPwoooD6sAAAAAAAAAAF8IAAA7gIAABTaVDK267Q/pH98PhpI4z8OOWQ+rAAAAAAAAAABfSAAAO4CAADWcinxMLK2P3hleljxOOM/CCAAPqwAAAAAAAAAAX4gAADuAgAAsAVFSBpvuD+ZvHh6+SzjPwwuuDzLAAAAAAAAAAF/IAAA7gIAABJ1CjGb8rk/E9t2GGkf4z8IIIA6ywAAAAAAAAABgCAAAO4CAAA1RAaW2hakPwvumdJWHOQ/CCCAOgAAAAAAAAAAAYEgAADuAgAAsahPeYK5pD8lmpi6wxLkPwgggDogAAAAAAAAAAGCIAAA7gIAAJ0w78qSlaU/jbeXqmEM5D+KKaY9IAAAAAAAAAABgyAAAO4CAADtoKp9XUumP1JHllACAuQ/CikkPiAAAAAAAAAAAYQgAADuAgAABR3Y/0oUpz9t85Q4b/jjP8wvPz4vAAAAAAAAAAGFIAAA7gIAALm2oogPDag/1BCUKA3y4z9ONlk+LwAAAAAAAAABhiAAAO4CAAAjYphIiCKpP5X1kpQS6uM/DzxwPj8AAAAAAAAAAYcgAADuAgAA7zad3vp6qj+iS5IISeXjPwghhD4/AAAAAAAAAAGIIAAA7gIAAD0pP3tEA6w/W4WROrPf4z8JI4w+TwAAAAAAAAABiSAAAO4CAAAhOX4eZbutPw4UkTKC3OM/iSSSPk8AAAAAAAAAAYogAADuAgAAlWZayFyjrz/CopAqUdnjP4kllj5eAAAAAAAAAAGLIAAA7gIAAO5P1KA7z7A/b4aQ6ITY4z/ppZc+XgAAAAAAAAABjCAAAO4CAABS+8lgtOSxP8KikCpR2eM/KaWUPm4AAAAAAAAAAY0gAADuAgAAmC9VPIcIsz/CopAqUdnjP6miij5uAAAAAAAAAAGOIAAA7gIAALzsdTO0OrQ/DhSRMoLc4z+OOWY+bgAAAAAAAAABjyAAAO4CAACsOOWtzIS1PwK+kb5L4eM/iSQSPn0AAAAAAAAAAZAgAADuAgAA7GxwiZ+otj9V2pEAGOLjPw88cD19AAAAAAAAAAGRIAAA7gIAABQqkYDM2rc/m6CSzq3n4z8IIIA6jQAAAAAAAAABkiAAAO4CAAD6iMTFWKLLPxZ7F9yib+A/Dz10PQAAAAAAAAAAAZMgAADuAgAANPp1Qm2Kyz9XKRQgs1fgPwwuuD0fAAAAAAAAAAGUIAAA7gIAAGxrJ7+Bcss/PxAR6FtB4D9IIAE+HwAAAAAAAAABlSAAAO4CAAAeHseV+lzLPyBMDnZpLeA/CyooPh8AAAAAAAAAAZYgAADuAgAAThJVxtdJyz/73AvK2xvgP00zTT4vAAAAAAAAAAGXIAAA7gIAAHwG4/a0Nss/dvsJaEsO4D/PO28+LwAAAAAAAAABmCAAAO4CAAAYvzs1vyrLP5GnCFC4BOA/KaKIPj4AAAAAAAAAAZkgAADuAgAAGL87Nb8qyz+RpwhQuATgPyqmmD4+AAAAAAAAAAGaIAAA7gIAABi/OzW/Kss/kacIULgE4D9LKqk+TgAAAAAAAAABmyAAAO4CAAAYvzs1vyrLP8JsCnB8EeA/K620Pk4AAAAAAAAAAZwgAADuAgAA4E2KuKpCyz/U2g1uOCrgP6yvvj5OAAAAAAAAAAGdIAAA7gIAABSho0nDYcs/ayoTzoRQ4D/MMcc+bQAAAAAAAAABniAAAO4CAAAofVL2NY/LP9bMGpiSh+A/zTPPPm0AAAAAAAAAAZ8gAADuAgAAkiOFGGfNyz+9pSSKlc7gPy211D5tAAAAAAAAAAGgIAAA7gIAAGARX/yNF8w/y+0wKCYn4T+ONto+fQAAAAAAAAABoSAAAO4CAAAOiM77DnDMPwVQP6zfjuE/brfdPowAAAAAAAAAAaIgAADuAgAAHEblvIXUzD8XsE/U9QTiP0444T6MAAAAAAAAAAGjIAAA7gIAAKhF6tdgO80/Fw9hTjqC4j/OOOM+jAAAAAAAAAABpCAAAO4CAAAmyMumBKfNP1w0c5YUBeM/LrnkPowAAAAAAAAAAaUgAADuAgAAKgm/G0QQzj9NPYWcIofjP2655T6cAAAAAAAAAAGmIAAA7gIAAERE+Sjyb84/TZyWFmcE5D/uuec+nAAAAAAAAAABpyAAAO4CAADyumgoc8jOP7jDprrkeOQ/TzrpPqwAAAAAAAAAAaggAADuAgAALm0NGscZzz/serUEA+PkP4866j6sAAAAAAAAAAGpIAAA7gIAAAjYCkolX88/ofvBJiw95T/vuus+uwAAAAAAAAABqiAAAO4CAADuvyvGup/PP3XTzGpdi+U/jzrqPrsAAAAAAAAAAasgAADuAgAAet3IzJHPzz/KdNWGmcnlP6+66j7LAAAAAAAAAAGsIAAA7gIAAAz7ZdNo/88/mzTcQEX65T+vuuo+ywAAAAAAAAABrSAAAO4CAABXCSU51xLQP5L24FaUHOY/zzrrPtoAAAAAAAAAAa4gAADuAgAApFaFYl4o0D9SSOQShDTmP0866T7aAAAAAAAAAAGvIAAA7gIAAPGj5YvlPdA/3dTlrq8/5j9POuk+6gAAAAAAAAABsCAAAO4CAAC4MjQP0VXQP4u45WzjPuY/TzrpPuoAAAAAAAAAAbEgAADuAgAAtSNoGVNx0D//K+TQtzPmPy+66D76AAAAAAAAAAGyIAAA7gIAACLZZjEClNA/32fhXsUf5j8POug++gAAAAAAAAABsyAAAO4CAAC7cyeEEL/QP9pP3dQ/AuY/DzroPgkBAAAAAAAAAbQgAADuAgAAPRShPrDz0D8+Vdg6WN7lP8455z4JAQAAAAAAAAG1IAAA7gIAACP8wbpFNNE/YD/SDHay5T+uueY+GQEAAAAAAAABtiAAAO4CAADx6ZuebH7RPza4y9Zig+U/rrnmPhkBAAAAAAAAAbcgAADuAgAAZv4lF1fT0T9so8RWUlDlP4455j4pAQAAAAAAAAG4IAAA7gIAAHe8PNjNN9I/oY691kEd5T+OOeY+KQEAAAAAAAABuSAAAO4CAACm4vGHbKnSP3+yttrJ6+Q/LrnkPjgBAAAAAAAAAbogAADuAgAAA+5ocmoj0z+v8q8gHrvkPy655D44AQAAAAAAAAG7IAAA7gIAAAQgkPErqNM/fsCpsG+O5D/uuOM+OwEAAAAAAAABvCAAAO4CAAA1N3mrTDXUP+dwpFAjaOQ/7rjjPjsBAAAAAAAAAb0gAADuAgAACHUS+jDN1D+W55++bEfkP6644j47AQAAAAAAAAG+IAAA7gIAANE1iPzdadU/MV2cfuQt5D8uuOA+SgEAAAAAAAABvyAAAO4CAADUWOOFIQrWPxKZmQzyGeQ/DjjgPkoBAAAAAAAAAcAgAADuAgAAFltH4jKp1j85m5dolQvkP8433z5aAQAAAAAAAAHBIAAA7gIAACT7xbetRNc/UkeWUAIC5D/ut98+WgEAAAAAAAABwiAAAO4CAAC1WVYzxN3XPw2BlYJs/OM/zjffPmoBAAAAAAAAAcMgAADuAgAAXLItR0lt2D9nSJX+0/rjPw444D5qAQAAAAAAAAHEIAAA7gIAAJVGOk2h9dg/umSVQKD74z9OOOE+eQEAAAAAAAABxSAAAO4CAADyUbE3n2/ZP60OlsxpAOQ/7rjjPnkBAAAAAAAAAcYgAADuAgAAInhm5z3h2T/y1Jaa/wXkP0455T6JAQAAAAAAAAHHIAAA7gIAACe5WVx9Sto/39OX7C0N5D/OOec+iQEAAAAAAAAByCAAAO4CAACH05w8+ajaPx7vmIAoFeQ/TzrpPpkBAAAAAAAAAckgAADuAgAAf6Y4W3/72j8L7pnSVhzkP8866z6ZAQAAAAAAAAHKIAAA7gIAAE6UEj+mRds/pdCa4rgi5D8vu+w+qAEAAAAAAAAByyAAAO4CAAA0fDO7O4bbP/FBm+rpJeQ/b7vtPqgBAAAAAAAAAcwgAADuAgAA7X6S/HG+2z+XeptugifkP4877j64AQAAAAAAAAHNIAAA7gIAADi9JjB779s/SwmbZlEk5D+PO+4+uAEAAAAAAAABziAAAO4CAABXFvkoJRjcPwvumdJWHOQ/b7vtPscBAAAAAAAAAc8gAADuAgAACKsAFKI53D/ZKJiykg/kP0877T7HAQAAAAAAAAHQIAAA7gIAAMS8K0tWVtw/umSVQKD74z/vuus+1wEAAAAAAAAB0SAAAO4CAAAPCox03WvcP66hkXx/4OM/TzrpPtcBAAAAAAAAAdIgAADuAgAAJfUGF8593D9kw4wkZL3jPw866D7nAQAAAAAAAAHTIAAA7gIAAENdpQX2itw/hq2G9oGR4z9uueU+5wEAAAAAAAAB1CAAAO4CAAAuY15th5TcP3Anf25AW+M/zjjjPucBAAAAAAAAAdUgAADuAgAAZMVD9B2Y3D/AvnbWnB7jPy644D72AQAAAAAAAAHWIAAA7gIAACLmOiFQmdw/KwJtJmbY4j+ON94+9gEAAAAAAAAB1yAAAO4CAABwQmdAVZPcP6lGYiQBi+I/DjfcPgYCAAAAAAAAAdggAADuAgAADPu/fl+H3D/ixFZUBjjiP8422z4GAgAAAAAAAAHZIAAA7gIAAPgPRdxuddw/zdFKfNrh4T+utto+FgIAAAAAAAAB2iAAAO4CAAB1YP8rUVzcPxKmPiAWiuE/LrbYPhYCAAAAAAAAAdsgAADuAgAAw8v3QNQ63D9QzzKKtjThPy622D4lAgAAAAAAAAHcIAAA7gIAAOlRLhv4ENw/3Gkn/Ifi4D9uttk+JQIAAAAAAAAB3SAAAO4CAAAi0quNit3bP1uuHPoileA/jjbaPjUCAAAAAAAAAd4gAADuAgAArq5VHyKk2z/LnBKEh0zgP+622z41AgAAAAAAAAHfIAAA7gIAAEyFRkkoYds/z8IJ5LIM4D/utts+RAIAAAAAAAAB4CAAAO4CAAAEVn4LnRTbP4wlA6BPo98/LrfcPkQCAAAAAAAAAeEgAADuAgAA0SD9ZYC+2j9EbfWnX0DfP0433T5UAgAAAAAAAAHiIAAA7gIAAICD3dE7W9o/ikHpS5vo3j/ON98+VAIAAAAAAAAB4yAAAO4CAADInhZ8AezZP6gT35Mzn94/7rffPmQCAAAAAAAAAeQgAADuAgAAsHKoZNFw2T+g49Z/KGTePw444D5kAgAAAAAAAAHlIAAA7gIAAHbem1556Ng/brHQD3o33j9OOOE+cwIAAAAAAAAB5iAAAO4CAAChoAIQlVDYP2LuzEtZHN4/jjjiPnMCAAAAAAAAAecgAADuAgAAoX2nhlGw1z8wKcsrlQ/eP+644z6DAgAAAAAAAAHoIAAA7gIAAMLRtuGzAdc/GH3MQygZ3j9OOeU+gwIAAAAAAAAB6SAAAO4CAAD7Hw3VhEnWP4hdz/fmLd4/zjnnPpMCAAAAAAAAAeogAADuAgAAd01smyOQ1T8grdRXM1TePy+66D6TAgAAAAAAAAHrIAAA7gIAAHc53Qde1NQ/6sHb10OH3j9vuuk+ogIAAAAAAAAB7CAAAO4CAAB6JU50mBjUP0Bj5PN/xd4/L7roPqICAAAAAAAAAe0gAADuAgAAb5SblJth0z/UH+6jtgvfP2655T6iAgAAAAAAAAHuIAAA7gIAAE0JohwwtNI/uE34Wx5V3z+ut94+sgIAAAAAAAAB7yAAAO4CAAAKBz7AHhXSP+TsAhy3od8/7bPPPrICAAAAAAAAAfAgAADuAgAAoo1vf2eE0T96qQzM7effPwwuuD7BAgAAAAAAAAHxIAAA7gIAAASj78GbC9E/aaUK9BQT4D/ooIM+wQIAAAAAAAAB8iAAAO4CAAA3xOHT8qXQP8HZDsBmMeA/CiccPuECAAAAAAAAAfMgAADuAgAAwq9XWwhR0D8yuhF0JUbgPwwuOD3hAgAAAAAAAAH0IAAA7gIAANJKE5M7FdA//mEUpEtZ4D8IIIA64QIAAAAAAAAB9SAAAO4CAABoL1GTgGjYP5oO/sObft8/DTRQPAAAAAAAAAAAAfYgAADuAgAAaC9Rk4Bo2D+aDv7Dm37fPxA++DwQAAAAAAAAAAH3IAAA7gIAAAToqdGKXNg/GkUA7JCO3z8NMkg9EAAAAAAAAAAB+CAAAO4CAAAE6KnRilzYPxpFAOyQjt8/CSSQPR8AAAAAAAAAAfkgAADuAgAA5n8L42JP2D9AtAKYHqDfPwwuuD0fAAAAAAAAAAH6IAAA7gIAAOZ/C+NiT9g/QLQCmB6g3z8OOeQ9LwAAAAAAAAAB+yAAAO4CAAA9WVtOn0TYPxiyBDx7rt8/iSIKPi8AAAAAAAAAAfwgAADuAgAAPVlbTp9E2D8YsgQ8e67fP4ooIj4/AAAAAAAAAAH9IAAA7gIAAD1ZW06fRNg/GLIEPHuu3z9MLjk+PwAAAAAAAAAB/iAAAO4CAADaEbSMqTjYP6Q+Btimud8/zTNPPk4AAAAAAAAAAf8gAADuAgAA2hG0jKk42D+kPgbYprnfP444Yj5OAAAAAAAAAAEAIQAA7gIAANoRtIypONg/pD4G2Ka53z+PPHI+XgAAAAAAAAABASEAAO4CAADaEbSMqTjYP6Q+Btimud8/KKCAPl4AAAAAAAAAAQIhAADuAgAA2hG0jKk42D+kPgbYprnfP8ghhz5tAAAAAAAAAAEDIQAA7gIAANoRtIypONg/pD4G2Ka53z9po40+bQAAAAAAAAABBCEAAO4CAACjr84FEzXYPyQIBLCxqd8/CSWUPn0AAAAAAAAAAQUhAADuAgAAo6/OBRM12D8kCASwsanfP8ommz59AAAAAAAAAAEGIQAA7gIAAAf3dccIQdg/zNP/41+L3z9qqKE+jQAAAAAAAAABByEAAO4CAADw/C4vmkrYP7S6/KsIdd8/CyqoPo0AAAAAAAAAAQghAADuAgAAU0TW8I9W2D9chvjftlbfP4srrj6cAAAAAAAAAAEJIQAA7gIAAO3tYjkcZtg/xDbzf2ow3z8LLbQ+nAAAAAAAAAABCiEAAO4CAAAC2d3bDHjYP5QE7Q+8A98/bK65PqwAAAAAAAAAAQshAADuAgAAy2csX/iP2D/M7+WPq9DeP8wvvz6sAAAAAAAAAAEMIQAA7gIAAIR5V5asrNg/DjHeg9GY3j/MMMM+vAAAAAAAAAABDSEAAO4CAAA0Dl+BKc7YP8bl1NvLVd4/7LHHPrwAAAAAAAAAAQ4hAADuAgAA2iVDIG/02D8wKcsrlQ/eP80yyz68AAAAAAAAAAEPIQAA7gIAALSfDEZLHtk/DuC/3zK+3T/ts88+2wAAAAAAAAABECEAAO4CAABEvalMIk7ZP+6WtJPQbN0/7bTTPtsAAAAAAAAAAREhAADuAgAAFLpPJsd82T+MMqizcxPdP6211j7bAAAAAAAAAAESIQAA7gIAANc50rM0sNk/hJWbT3643D+ONto+2wAAAAAAAAABEyEAAO4CAAAY+0KbBubZP9i/jmfwW9w/LrfcPvoAAAAAAAAAARQhAADuAgAAE92qrwod2j8q6oF/Yv/bP4433j76AAAAAAAAAAEVIQAA7gIAAFOeG5fcUto/yIV1nwWm2z8OOOA++gAAAAAAAAABFiEAAO4CAAAYHp4kSobaPwAEas8KU9s/brjhPvoAAAAAAAAAARchAADuAgAA350gsre52j+G814HQQPbP8444z4KAQAAAAAAAAEYIQAA7gIAAOT8qxLz69o/8jZVVwq92j/OOOM+CgEAAAAAAAABGSEAAO4CAADtWzdzLh7bPwKzSytseNo/DjnkPhkBAAAAAAAAARohAADuAgAAOZrLpjdP2z/4gkMXYT3aP+644z4ZAQAAAAAAAAEbIQAA7gIAAAiXcYDcfds/PMQ7C4cF2j8OOeQ+KQEAAAAAAAABHCEAAO4CAACgMTLT6qjbPxjoNA8P1Nk/TjnlPikBAAAAAAAAAR0hAADuAgAAfav7+MbS2z+AmC+vwq3ZPy655D45AQAAAAAAAAEeIQAA7gIAAGWi6Gra99s/NroqV6eK2T/uuOM+OQEAAAAAAAABHyEAAO4CAABXFvkoJRjcPyr3JpOGb9k/TjjhPkgBAAAAAAAAASAhAADuAgAA3MU+2UIx3D9spSPXllfZP0433T5IAQAAAAAAAAEhIQAA7gIAACcTnwLKRtw/oP0gp3BE2T/NNdc+WAEAAAAAAAABIiEAAO4CAAAGnDQeJFXcPxRxHwtFOdk/7bPPPlgBAAAAAAAAASMhAADuAgAAq8Lksudf3D98jh774jLZP0wxxT5nAQAAAAAAAAEkIQAA7gIAAKvC5LLnX9w/fI4e++Iy2T8srrg+ZwEAAAAAAAABJSEAAO4CAACrwuSy51/cP3yOHvviMtk/yyqrPmcBAAAAAAAAASYhAADuAgAAq8Lksudf3D98jh774jLZP0onnT6HAQAAAAAAAAEnIQAA7gIAAJfXaRD3Tdw/1FUed0ox2T8ppJA+hwEAAAAAAAABKCEAAO4CAADDy/dA1DrcP9RVHndKMdk/aKGFPocBAAAAAAAAASkhAADuAgAAeH6XF00l3D/I/x4DFDbZP1A+eT6WAQAAAAAAAAEqIQAA7gIAAHiNYw3LCdw/vKkfj9062T/POms+lgEAAAAAAAABKyEAAO4CAAC/ezjWFu3bP65TIBunP9k/TjhhPqYBAAAAAAAAASwhAADuAgAAD+cw65nL2z+SpyEzOknZP043XT6mAQAAAAAAAAEtIQAA7gIAACfwQ3mGpts/LooiQ5xP2T/ON18+pgEAAAAAAAABLiEAAO4CAAD9GU40pYLbP7oWJN/HWtk/TjllPrYBAAAAAAAAAS8hAADuAgAAFSNhwpFd2z/q2yX/i2fZP087bT62AQAAAAAAAAEwIQAA7gIAACOvUARHPds/xNkno+h12T8QPng+xQEAAAAAAAABMSEAAO4CAAAwO0BG/BzbP57XKUdFhNk/qKCCPsUBAAAAAAAAATIhAADuAgAAq4v6ld4D2z921SvroZLZP6miij7VAQAAAAAAAAEzIQAA7gIAAGE+mmxX7to/AmIth82d2T+JJJI+1QEAAAAAAAABNCEAAO4CAACCtQRR/d/aP47uLiP5qNk/aqaZPuQBAAAAAAAAATUhAADuAgAAgrUEUf3f2j+O7i4j+ajZP0oooT7kAQAAAAAAAAE2IQAA7gIAAGFNZmLV0to/aOwwx1W32T8rqqg+9AEAAAAAAAABNyEAAO4CAABhTWZi1dLaP2jsMMdVt9k/CyywPvQBAAAAAAAAATghAADuAgAAgrUEUf3f2j8MJTFL7rjZP8sttz4EAgAAAAAAAAE5IQAA7gIAAGE+mmxX7to/KNEvM1uv2T+sr74+BAIAAAAAAAABOiEAAO4CAAAozejvQgbbPzQnL6eRqtk/bLHFPhMCAAAAAAAAATshAADuAgAAqXwuoGAf2z+08Cx/nJrZP00zzT4TAgAAAAAAAAE8IQAA7gIAANVSJOVBQ9s/3PIq2z+M2T8NNdQ+IwIAAAAAAAABPSEAAO4CAAD/KBoqI2fbP8TZJ6Poddk/rrbaPiMCAAAAAAAAAT4hAADuAgAAHoLsIs2P2z+swCRrkV/ZPy644D4zAgAAAAAAAAE/IQAA7gIAAD3bvht3uNs/SDYhKwlG2T9OOeU+MwIAAAAAAAABQCEAAO4CAAAXVYhBU+LbP4rkHW8ZLtk/TzrpPkICAAAAAAAAAUEhAADuAgAAvWxs4JgI3D9wyxo3whfZPw877D5CAgAAAAAAAAFCIQAA7gIAAOdCYiV6LNw/SlwYizQG2T+vu+4+UgIAAAAAAAABQyEAAO4CAABedYSJYErcPxiXFmtw+dg/L7zwPlICAAAAAAAAAUQhAADuAgAA4iTKOX5j3D9+tBVbDvPYP8888z5SAgAAAAAAAAFFIQAA7gIAAH3OVoIKc9w/GJcWa3D52D9PPfU+YQIAAAAAAAABRiEAAO4CAAAl9QYXzn3cP+Q+GZuWDNk/7733PmECAAAAAAAAAUchAADuAgAA4BX+QwB/3D8uHR7zsS/ZP3C++T5xAgAAAAAAAAFIIQAA7gIAAKmzGL1pe9w/rMAka5Ff2T/wvvs+cQIAAAAAAAABSSEAAO4CAADBrV9V2HHcPxC4LPsDmdk/UD/9PoECAAAAAAAAAUohAADuAgAAq8Lksudf3D9KrTYv0+DZP7C//j6BAgAAAAAAAAFLIQAA7gIAAF51hIlgStw/BtlCi5c42j+wv/4+kAIAAAAAAAABTCEAAO4CAABghFB/3i7cP6ZYUP/umdo/kD/+PpACAAAAAAAAAU0hAADuAgAAYpMcdVwT3D/gul6DqAHbP7C++j6gAgAAAAAAAAFOIQAA7gIAAG8fDLcR89s/wFVti/pq2z/vvPM+oAIAAAAAAAABTyEAAO4CAAByLtisj9fbPzrTfKOu2ts/zjnnPrACAAAAAAAAAVAhAADuAgAAthytddu62z9yNYsnaELcP8000z6wAgAAAAAAAAFRIQAA7gIAAOUQO6a4p9s/UtCZL7qr3D8LLLA+uQIAAAAAAAABUiEAAO4CAACCyZPkwpvbP6beppvgCd0/TzttPrkCAAAAAAAAAVMhAADuAgAAHoLsIs2P2z98trHfEVjdPw888D3JAgAAAAAAAAFUIQAA7gIAAGBh9fWajts/uKu7E+Gf3T8IIIA7yQIAAAAAAAABVSEAAO4CAABTxuYTYw7qPziRn5c31dw/iyqqPQAAAAAAAAAAAVYhAADuAgAA8H4/Um0C6j9QqqLPjuvcP4stNj4fAAAAAAAAAAFXIQAA7gIAAMDiUWyx7uk/KKikc+v53D9po40+HwAAAAAAAAABWCEAAO4CAAD5UwPpxdbpP6beppvgCd0/SyyxPh8AAAAAAAAAAVkhAADuAgAAfyHhhN+46T/A96nTNyDdP8wvvz4uAAAAAAAAAAFaIQAA7gIAABJs4mwwluk/MNish/Y03T/tsss+LgAAAAAAAAABWyEAAO4CAABTo4uKH27pP5ZisMd+Tt0/DjbYPj4AAAAAAAAAAVwhAADuAgAAJBZqmuE+6T8UmbLvc17dPw455D4+AAAAAAAAAAFdIQAA7gIAAORU+bIPCek/1Oq1q2N23T9vu+0+TgAAAAAAAAABXiEAAO4CAAB5rsaQ3sroP/pZuFfxh90/b731Pl0AAAAAAAAAAV8hAADuAgAAuvQ7pEuH6D+4q7sT4Z/dPxA//D5dAAAAAAAAAAFgIQAA7gIAALSkfDmOOeg/hFO+Qwez3T8ooAA/XQAAAAAAAAABYSEAAO4CAAD8sOnt1eXnP/YzwffFx90/uOACP20AAAAAAAAAAWIhAADuAgAAXbedOoyI5z90asMfu9fdPwghBD9tAAAAAAAAAAFjIQAA7gIAAI/Yj0zjIuc/WL7EN07h3T8YYQQ/bQAAAAAAAAABZCEAAO4CAABUNbdQDbbmP/KgxUew590/CCEEP4wAAAAAAAAAAWUhAADuAgAA7KwcGthA5j+Y2cXLSOndP9hgAz+MAAAAAAAAAAFmIQAA7gIAANOArgKoxeU/TmjFwxfm3T+IIAI/jAAAAAAAAAABZyEAAO4CAACOb36wGELlP2YUxKuE3N0/OOAAP5wAAAAAAAAAAWghAADuAgAANyr/ZvW35D/o3cGDj8zdP9A//z6cAAAAAAAAAAFpIQAA7gIAAC9BrDzXJ+Q/zsS+Szi23T8QP/w+qwAAAAAAAAABaiEAAO4CAAC6k44EjJDjP8QBu4cXm90/UD75PqsAAAAAAAAAAWshAADuAgAA8dIYAt/z4j8usrUny3TdP6+99j6rAAAAAAAAAAFsIQAA7gIAAJAfQmICU+I/SPGvv01L3T/vvPM+uwAAAAAAAAABbSEAAO4CAACceQol9q3hP8xNqUduG90/zzzzPrsAAAAAAAAAAW4hAADuAgAALJLkjYUG4T9cAKJDxebcPy+88D7LAAAAAAAAAAFvIQAA7gIAAF4aQ+B7XuA/oEGaN+uu3D8vvPA+ywAAAAAAAAABcCEAAO4CAADeZTqSFm7fP5YRkiPgc9w/77vvPtoAAAAAAAAAAXEhAADuAgAAsDrCRDAl3j/mqImLPDfcPy+88D7aAAAAAAAAAAFyIQAA7gIAAPxQOFGu3tw/3HiBdzH82z9PPPE+6gAAAAAAAAABcyEAAO4CAAD7CoI+J57bP24renOIx9s/zzzzPuoAAAAAAAAAAXQhAADuAgAAJKqNZv9l2j+WwHN/QZnbP0899T76AAAAAAAAAAF1IQAA7gIAAPZvSSObONk/pqluo4102z9PPfU++gAAAAAAAAABdiEAAO4CAAApfayhLBfYP0Afa2MFW9s/7733PgkBAAAAAAAAAXchAADuAgAASJDIh0//1j8OWmlDQU7bPzC++D4JAQAAAAAAAAF4IQAA7gIAAL1taOMw+NU/aCFpv6hM2z/wvvs+GQEAAAAAAAABeSEAAO4CAACWkq8ACP3UP/StalvUV9s/UD/9PhkBAAAAAAAAAXohAADuAgAAvARXR2YX1D9mjm0Pk2zbP9A//z4oAQAAAAAAAAF7IQAA7gIAAL7/k6keQNM/WKVy60aR2z8ooAA/KAEAAAAAAAABfCEAAO4CAAAZxVSBlXnSP24renOIx9s/SCABPzgBAAAAAAAAAX0hAADuAgAAA7d+VWHH0T+oIISnVw/cP1hgAT84AQAAAAAAAAF+IQAA7gIAAA4RRxhVItE/rr2QC01q3D9YYAE/SAEAAAAAAAABfyEAAO4CAAC0FJwj1YzQP9zJnxvQ1tw/KKAAP0gBAAAAAAAAAYAhAADuAgAAeYCPHX0E0D+60bJzDGDdP7C//j5XAQAAAAAAAAGBIQAA7gIAADzqMGb+FM8/WCvJhzgB3j/QPvs+VwEAAAAAAAABgiEAAO4CAAC4JlwiG0DOPwBI41+Fvd4/b731PmcBAAAAAAAAAYMhAADuAgAAXjl9IxmPzT90DABo+IzfP++77z5nAQAAAAAAAAGEIQAA7gIAACalcB3BBs0/BqAPjvw24D8POug+ZwEAAAAAAAABhSEAAO4CAACQKEi2rqTMPyCrH/CtquA/7rjjPncBAAAAAAAAAYYhAADuAgAADojO+w5wzD940TDmWSbhP2633T53AQAAAAAAAAGHIQAA7gIAAKpAJzoZZMw/0fdB3AWi4T8uttg+hgEAAAAAAAABiCEAAO4CAADImfkyw4zMP92sUsqAGuI/LbXUPoYBAAAAAAAAAYkhAADuAgAABkyeJBfezD/2t2IsMo7iP0000T6WAQAAAAAAAAGKIQAA7gIAANAb4BxCX80/KW9xdlD44j/ts88+lgEAAAAAAAABiyEAAO4CAAA0huJnewvOP9CZfiRDV+M/jTPOPqUBAAAAAAAAAYwhAADuAgAABJcX1eX1zj+ScIq6oqzjP62zzj6lAQAAAAAAAAGNIQAA7gIAALLidKQTCNA/Z0iV/tP64z9NM80+tQEAAAAAAAABjiEAAO4CAAC6ZFuOktrQP7Y+nuB0O+Q/7bLLPrUBAAAAAAAAAY8hAADuAgAAVCJ3auSl0T/GGaYuG3TkP00yyT7FAQAAAAAAAAGQIQAA7gIAAAoqmUlitdI/6vWsKpOl5D8sscQ+xQEAAAAAAAABkSEAAO4CAADZKwLBTrvTP8YLs1h10eQ/LLDAPtQBAAAAAAAAAZIhAADuAgAAlpKvAAj91D/3PbnII/7kP+yuuz7UAQAAAAAAAAGTIQAA7gIAADWRvlGZMdY/iOK+7tQm5T9rrbU+5AEAAAAAAAABlCEAAO4CAADla3xPnZPXP2yjxFZSUOU/K6ywPuQBAAAAAAAAAZUhAADuAgAArkCB5Q/s2D+qK8o6N3jlP+uqqz70AQAAAAAAAAGWIQAA7gIAAOfoHH8tMNo/OdDPYOig5T9LKqk+9AEAAAAAAAABlyEAAO4CAAD7CoI+J57bPxjm1Y7KzOU/6qmnPgMCAAAAAAAAAZghAADuAgAASJ6YejX03D/2+9u8rPjlPyuqqD4DAgAAAAAAAAGZIQAA7gIAADDMbwlSdd4/JS7iLFsl5j+LKqo+EwIAAAAAAAABmiEAAO4CAABoZT+t8dTfP14L6NakT+Y/a6utPhMCAAAAAAAAAZshAADuAgAAp0kLHger4D9AzO0+InnmP4sssj4TAgAAAAAAAAGcIQAA7gIAAKKmbgZwW+E/JY3zpp+i5j9rrbU+IgIAAAAAAAABnSEAAO4CAADjmQZtAxbiP8KH+ECHxuY/bK65PiICAAAAAAAAAZ4hAADuAgAAFFlP3ALK4j/B9PyQcebmP0wvvT4yAgAAAAAAAAGfIQAA7gIAAG5GLtsEe+M/LCoAC5X95j+ML74+MgIAAAAAAAABoCEAAO4CAAA8vs+IDiPkP1KZArciD+c/TDDBPkICAAAAAAAAAaEhAADuAgAAMGQHxhrI5D/k0AON6RfnPwwxxD5CAgAAAAAAAAGiIQAA7gIAAI8X3mX3aOU/MEIElRob5z9sscU+UQIAAAAAAAABoyEAAO4CAADUGULCCAjmPz6YAwlRFuc/rLHGPlECAAAAAAAAAaQhAADuAgAAIpnJalGi5j+4tgGnwAjnP+yxxz5hAgAAAAAAAAGlIQAA7gIAAMB0fTKfNuc/R9b+8gH05j/sscc+YQIAAAAAAAABpiEAAO4CAABpzVRGJMbnP0O++mh81uY/rLHGPnECAAAAAAAAAachAADuAgAAHKNPpuBQ6D+rbvUIMLDmPw0yyD5xAgAAAAAAAAGoIQAA7gIAAOdykZ4L0ug/gOfu0hyB5j/sscc+gAIAAAAAAAABqSEAAO4CAABEfgiJCUzpP2lh50rbSuY/jDHGPoACAAAAAAAAAaohAADuAgAAFhRCIg+96T9n3N5waw3mP4wxxj6QAgAAAAAAAAGrIQAA7gIAAEKDyyZRI+o/0R/VwDTH5T+sscY+kAIAAAAAAAABrCEAAO4CAADGy6SWz37qP/1HynwDeeU/LbLIPp8CAAAAAAAAAa0hAADuAgAAYw7FnrzQ6j81xr6sCCblP62yyj6fAgAAAAAAAAGuIQAA7gIAAN7oRriBFes/1GGyzKvM5D/NM88+rwIAAAAAAAABryEAAO4CAADOTYuATlHrP3qopSbqcOQ/bbXVPq8CAAAAAAAAAbAhAADuAgAA4yk6LcF+6z/f05fsLQ3kP0433T6/AgAAAAAAAAGxIQAA7gIAAK5vtFsJous/nsaJLtmn4z8uueQ+vwIAAAAAAAABsiEAAO4CAAD7vBSFkLfrP78reyaHPuM/DzvsPs4CAAAAAAAAAbMhAADuAgAAvJQ3XR/E6z/Y5WzkmdfiP8888z7OAgAAAAAAAAG0IQAA7gIAAP9zQDDtwus/n4NeYOBv4j8QPvg+zgIAAAAAAAABtSEAAO4CAACcLJlu97brP1fLUGjwDOI/cL/9Pt4CAAAAAAAAAbYhAADuAgAAdg3P1HKe6z8EvUP8ya7hPzjgAD/eAgAAAAAAAAG3IQAA7gIAADKGZkzGeOs/SZE3oAVX4T9ooAE/7gIAAAAAAAABuCEAAO4CAACHt1YCJEfrPyCdLBoICOE/SCABP+4CAAAAAAAAAbkhAADuAgAAos81ho4G6z84xCIoBcHgPzjgAD/9AgAAAAAAAAG6IQAA7gIAAD3v+gQ4uOo/4iIaDMmC4D8IIAA//QIAAAAAAAABuyEAAO4CAAD7hSpoh1vqPyZkEgDvSuA/ML/8Pg0DAAAAAAAAAbwhAADuAgAAOSRAxhXx6T/73AvK2xvgP++99z4NAwAAAAAAAAG9IQAA7gIAAPnJOx/jeOk/iv8LQCTj3z+vu+4+HAMAAAAAAAABviEAAO4CAADPaX4QH/foP0C0ApgeoN8/7rffPhwDAAAAAAAAAb8hAADuAgAAXXOMgzBr6D+C9fqLRGjfP+ywwz4sAwAAAAAAAAHAIQAA7gIAADvZxhVH2ec/7KX1K/hB3z/JI48+LAMAAAAAAAABwSEAAO4CAABaHgp7K0bnP6yK9Jf9Od8/yysvPjwDAAAAAAAAAcIhAADuAgAAvkJWs92x5j/spfUr+EHfPwghhD08AwAAAAAAAAHDIQAA7gIAADsYFS9bH+Y/Ki77D91p3z8IIIA6SwMAAAAAAAABxCEAAO4CAADFhj0x5enUP539Xasvouk/ED74PAAAAAAAAAAAAcUhAADuAgAAdzndB17U1D+K/F79XanpP4kkEj4fAAAAAAAAAAHGIQAA7gIAALCqjoRyvNQ/thZh44a46T+ooII+HwAAAAAAAAABxyEAAO4CAAD1mGNNvp/UPyFMZF2qz+k/7K67Ph8AAAAAAAAAAcghAADuAgAALgoVytKH1D/G8WgxLfHpP+2zzz4vAAAAAAAAAAHJIQAA7gIAAPq2+zi6aNQ/r11u00UY6j9OOOE+LwAAAAAAAAAByiEAAO4CAABqipI8ZVTUPxoAdp1TT+o/jzvuPj4AAAAAAAAAAcshAADuAgAAXhw75qs91D+8En/BwJDqP1A++T4+AAAAAAAAAAHMIQAA7gIAAEsxwEO7K9Q/PM6JwyXe6j/wv/8+TgAAAAAAAAABzSEAAO4CAABsqCooYR3UP0sWlmG2Nus/qKACP14AAAAAAAAAAc4hAADuAgAAQ8No7QEV1D+FeKTlb57rP1hhBT9eAAAAAAAAAAHPIQAA7gIAAE1AjDk5ENQ/noO0RyES7D854gg/XgAAAAAAAAAB0CEAAO4CAACQH5UMBw/UP+lTxsmWkuw/eeMNP20AAAAAAAAAAdEhAADuAgAAkB+VDAcP1D87z9eFpxDtPznkED9tAAAAAAAAAAHSIQAA7gIAAJAflQwHD9Q/32bpg4SP7T8ZZRQ/fQAAAAAAAAAB0yEAAO4CAADGgXqTnRLUP/tx+eU1A+4/WWUVP30AAAAAAAAAAdQhAADuAgAAxoF6k50S1D8f0wi8HXLuP6mlFj+NAAAAAAAAAAHVIQAA7gIAAEPDaO0BFdQ/KXAVIBPN7j855RQ/jQAAAAAAAAAB1iEAAO4CAAAJYYNmaxHUP1UPIOCrGe8/+eMPP5wAAAAAAAAAAdchAADuAgAAQ8No7QEV1D8fJCdgvEzvP5hhBj+cAAAAAAAAAAHYIQAA7gIAAEPDaO0BFdQ/HyQnYLxM7z9PPPE+rAAAAAAAAAAB2SEAAO4CAACQH5UMBw/UPxE7LDxwce8/bbTRPqwAAAAAAAAAAdohAADuAgAAkB+VDAcP1D8ROyw8cHHvPwsttD67AAAAAAAAAAHbIQAA7gIAAG639h3fAdQ/2V0mkiZH7z/JJZc+uwAAAAAAAAAB3CEAAO4CAABNT1gvt/TTP126HxpHF+8/TzttPrsAAAAAAAAAAd0hAADuAgAAccbCE13m0z/H/RVqENHuP0wvPT7LAAAAAAAAAAHeIQAA7gIAACN5YurV0NM/X+4JUBh67j/KJx8+ywAAAAAAAAAB3yEAAO4CAAAliC7gU7XTP7nD/KElG+4/ySMPPtsAAAAAAAAAAeAhAADuAgAA5rfxAgSb0z83m+1P1q3tP0omGT7bAAAAAAAAAAHhIQAA7gIAAPND4US5etM/ADnfyxxG7T9LKy0+6gAAAAAAAAAB4iEAAO4CAADyUq06N1/TPzhKz6s30+w/TDBBPuoAAAAAAAAAAeMhAADuAgAAOUGCA4NC0z9RBMFpSmzsP844Yz76AAAAAAAAAAHkIQAA7gIAAOF2/o3EMdM/eBSym5MA7D8ooYQ++gAAAAAAAAAB5SEAAO4CAADMi4Pr0x/TP77opT/PqOs/aaWVPgoBAAAAAAAAAeYhAADuAgAAUkqVkW8d0z+jSpotCFXrP+qppz4KAQAAAAAAAAHnIQAA7gIAAFJKlZFvHdM/FDmQt2wM6z/rrbc+GQEAAAAAAAAB6CEAAO4CAADs8yHa+yzTPxK0h938zuo/DDDAPhkBAAAAAAAAAekhAADuAgAAeyCL1lBB0z+oEYAT75fqPy2yyD4pAQAAAAAAAAHqIQAA7gIAAC21ksHNYtM/yvt55Qxs6j9NNNE+KQEAAAAAAAAB6yEAAO4CAABLDmW6d4vTP41zdAEoROo/zTXXPjgBAAAAAAAAAewhAADuAgAAic/VoUnB0z+JW3B3oibqP6633j44AQAAAAAAAAHtIQAA7gIAACzY7UoRA9Q/ygltu7IO6j+OOeY+SAEAAAAAAAAB7iEAAO4CAAAzKK21zlDUP5/vatWJ/+k/DzroPkgBAAAAAAAAAe8hAADuAgAAWOAKD7Sr1D9f1GlBj/fpPy+77D5YAQAAAAAAAAHwIQAA7gIAAA/F0WTuGtU/uZtpvfb16T8vvPA+WAEAAAAAAAAB8SEAAO4CAABfUyUDtZnVPwUNasUn+ek/L730PmcBAAAAAAAAAfIhAADuAgAAjWoOvdUm1j/xC2sXVgDqP8899z5nAQAAAAAAAAHzIQAA7gIAAJsKjZJQwtY/hUNs7RwJ6j+QPvo+dwEAAAAAAAAB9CEAAO4CAAD+dI/diW7XPxHQbYlIFOo/UD/9PncBAAAAAAAAAfUhAADuAgAAQGgnRB0p2D+jB29fDx3qPxhgAD93AQAAAAAAAAH2IQAA7gIAABwFTPM889g/jwZwsT0k6j944AE/hwEAAAAAAAAB9yEAAO4CAAAaCg+RhMrZP4lbcHeiJuo/2GADP4cBAAAAAAAAAfghAADuAgAAQfSTaSuq2j81P3A11iXqPzjhBD+WAQAAAAAAAAH5IQAA7gIAAM4lwAPIlds/lrFv69gh6j+IIQY/lgEAAAAAAAAB+iEAAO4CAAAM+79+X4fcP6qybpmqGuo/6KEHP6YBAAAAAAAAAfshAADuAgAAsBdnu+yE3T9pl20FsBLqPymiCD+mAQAAAAAAAAH8IQAA7gIAAADY4dh0iN4/MSdsq1AI6j+JIgo/tQEAAAAAAAAB/SEAAO4CAAAIPDDX95HfP/e2alHx/ek/ySILP7UBAAAAAAAAAf4hAADuAgAAIQEyrohP4D8aDmlz+fHpPwkjDD/FAQAAAAAAAAH/IQAA7gIAAP4Ew51H1+A/3p1nGZrn6T854ww/xQEAAAAAAAABACIAAO4CAAD0ucbQ0WDhP6CCZoWf3+k/iSMOP9UBAAAAAAAAAQEiAADuAgAAjN5O7cLp4T9gZ2XxpNfpP9ljDz/VAQAAAAAAAAECIgAA7gIAAMdyW/MacuI/dWhkn3bQ6T8ZZBA/5AEAAAAAAAABAyIAAO4CAACHxXmfDvjiPzVNYwt8yOk/aaQRP+QBAAAAAAAAAQQiAADuAgAAUpW7lzl54z+hFWI1tb/pP5lkEj/0AQAAAAAAAAEFIgAA7gIAACjiINyb9eM/vcFgHSK26T/ZZBM/9AEAAAAAAAABBiIAAO4CAACrGy5WnGzkPymKX0dbrek/GWUUPxECAAAAAAAAAQciAADuAgAA3EHjBTve5D9J4V1pY6HpP2mlFT8RAgAAAAAAAAEIIgAA7gIAAOCC1np6R+U/yqpbQW6R6T+ZZRY/IAIAAAAAAAABCSIAAO4CAAAyIPYOv6rlP6Y7WZXgf+k/6aUXPyACAAAAAAAAAQoiAADuAgAAdYnGq28H5j/ak1ZlumzpPwomGD8wAgAAAAAAAAELIgAA7gIAAIsN1Q3BW+Y/abNTsftX6T9qphk/MAIAAAAAAAABDCIAAO4CAAAzzRhi5ajmP+8nUcOhRek/mmYaPzACAAAAAAAAAQ0iAADuAgAADTgWkkPu5j8lgE6TezLpP+qmGz8/AgAAAAAAAAEOIgAA7gIAAKAM30N3Kec/TIJM7x4k6T8aZxw/PwIAAAAAAAABDyIAAO4CAACMuvdg51nnPxm9Ss9aF+k/WmcdP08CAAAAAAAAARAiAADuAgAACKRFcCqD5z+A2km/+BDpP5pnHj9PAgAAAAAAAAERIgAA7gIAAD/3XgFDouc/1PZJAcUR6T/qpx8/XwIAAAAAAAABEiIAAO4CAAAGhq2ELrrnP2vZShEnGOk/OuggP18CAAAAAAAAARMiAADuAgAAoC86zbrJ5z+Y80z3TyfpP3roIT9uAgAAAAAAAAEUIgAA7gIAAIo18zRM0+c/XfBP7do86T/KKCM/bgIAAAAAAAABFSIAAO4CAABiB12lSdbnPw7sUzWUWek/CikkP34CAAAAAAAAARYiAADuAgAAR1bqYX7U5z9gdVjHSnrpP1ppJT9+AgAAAAAAAAEXIgAA7gIAAPNCkpccz+c/SeFdaWOh6T966SU/jgIAAAAAAAABGCIAAO4CAADIXdBcvcbnPyf3Y5dFzek/uukmP44CAAAAAAAAARkiAADuAgAAITcgyPm75z/+YWqLjPvpP8opJz+dAgAAAAAAAAEaIgAA7gIAAAHPgdnRruc/Iz5xhwQt6j/KKSc/nQIAAAAAAAABGyIAAO4CAADgZuPqqaHnP+xSeAcVYOo/CyooP60CAAAAAAAAARwiAADuAgAAYW7J5eiT5z8JhH/J8ZPqPxtqKD+tAgAAAAAAAAEdIgAA7gIAALpHGVEliec/eNGGzZrI6j9baik/vAIAAAAAAAABHiIAAO4CAADRQWDpk3/nP5UCjo93/Oo/SyopP7wCAAAAAAAAAR8iAADuAgAAYn2V22Z45z+33pSL7y3rP4sqKj/MAgAAAAAAAAEgIgAA7gIAAA9qPREFc+c/j0mbfzZc6z+LKio/zAIAAAAAAAABISIAAO4CAACVKE+3oHDnP3MKoeezhes/u+oqP9wCAAAAAAAAASIiAADuAgAA9LjKzTlx5z8KWqZHAKzrP9tqKz/cAgAAAAAAAAEjIgAA7gIAAM2KND43dOc/XeOq2bbM6z/LKis/6wIAAAAAAAABJCIAAO4CAACmXJ6uNHfnP7nCrt+j6Os/a6stP+sCAAAAAAAAASUiAADuAgAAfy4IHzJ65z8m+LFZx//rP1trLT/rAgAAAAAAAAEmIgAA7gIAAJrfemL9e+c/6/S0T1IV7D8bbDA/+wIAAAAAAAABJyIAAO4CAACa33pi/XvnPwm5t8FEKew/CywwP/sCAAAAAAAAASgiAADuAgAAwQ0R8v945z8pfbozNz3sP7vsMj8LAwAAAAAAAAEpIgAA7gIAANgHWIpub+c/7nm9KcJS7D/bbDM/CwMAAAAAAAABKiIAAO4CAADfzU8rSV/nP1EEwWlKbOw/u+02PyoDAAAAAAAAASsiAADuAgAA4dwbIcdD5z9dx8Qta4fsP/vtNz8qAwAAAAAAAAEsIgAA7gIAAFh2qsVMH+c/XDTJfVWn7D9MLjk/KgMAAAAAAAABLSIAAO4CAAANOBaSQ+7mP0xLzlkJzOw/7K47PyoDAAAAAAAAAS4iAADuAgAAopHjbxKw5j+DKNQDU/bsP9xuOz85AwAAAAAAAAEvIgAA7gIAAPvRnxvuYuY/ra/aOWYl7T+cbz4/OQMAAAAAAAABMCIAAO4CAACROjnvOgnmP9CL4TXeVu0/fO89P0kDAAAAAAAAATEiAADuAgAABzs01F+i5T/tvOj3uortP+yvPz9JAwAAAAAAAAEyIgAA7gIAADWl+jpaMeU/rybwPTDA7T/87z8/WQMAAAAAAAABMyIAAO4CAAD0SvaTJ7nkPycf93t08u0/zC8/P1kDAAAAAAAAATQiAADuAgAAo7yi9WA65D/riP7B6SfuP+utNz9oAwAAAAAAAAE1IgAA7gIAAOkgsPTJv+M/u0gFfJVY7j866SQ/aAMAAAAAAAABNiIAAO4CAAA5AuE/akDjP5leC6p3hO4/KKEEP3gDAAAAAAAAATciAADuAgAAfmbuPtPF4j/dkRDI96nuP8wxxz54AwAAAAAAAAE4IgAA7gIAAFm9XNtrT+I/KXAVIBPN7j/IIYc+iAMAAAAAAAABOSIAAO4CAAC/iQjJ/OHhPy2IGaqY6u4/yCADPogDAAAAAAAAAToiAADuAgAAMiD2Dr+q5T808f7T/YTfPwommDwAAAAAAAAAAAE7IgAA7gIAAMohI6Jsk+U/3Lz6B6xm3z+OOeY9HwAAAAAAAAABPCIAAO4CAABHct3xTnrlP2rc91PtUd8/zTNPPh8AAAAAAAAAAT0iAADuAgAAlt3VBtJY5T9sb/MDAzLfP0kllT4fAAAAAAAAAAE+IgAA7gIAAFBWbX4lM+U/FDvvN7ET3z+KJ54+LwAAAAAAAAABPyIAAO4CAAB13KNYSQnlPyIk6lv97t4/aqmlPi8AAAAAAAAAAUAiAADuAgAARk+CaAva5D+YKuRv58PeP+uqqz4/AAAAAAAAAAFBIgAA7gIAAILP/9qdpuQ/Gofd9weU3j9rrLE+PwAAAAAAAAABQiIAAO4CAACParsS0WrkP7iP1WeVWt4/K620Pk4AAAAAAAAAAUMiAADuAgAAL0GsPNcn5D9i7sxLWRzePyuttD5OAAAAAAAAAAFEIgAA7gIAAGFT0liw3eM/gsDCk/HS3T9LLbU+TgAAAAAAAAABRSIAAO4CAADEELJQw4vjP0bLuF8ii90/iy22Pl4AAAAAAAAAAUYiAADuAgAA17o5fnQ04z+8ZK4jIkDdP4sttj5eAAAAAAAAAAFHIgAA7gIAAJVRaeHD1+I/2jaka7r23D+rrbY+bgAAAAAAAAABSCIAAO4CAAC79Ten43biP6BBmjfrrtw/iy22Pm4AAAAAAAAAAUkiAADuAgAAj4auoqEQ4j++E5B/g2XcP4sttj59AAAAAAAAAAFKIgAA7gIAAM4kxAAwpuE/zo+GU+Ug3D8rrbQ+fQAAAAAAAAABSyIAAO4CAACvMl5IJTvhP3jufTep4ts/Sy21Po0AAAAAAAAAAUwiAADuAgAAtm6OHx3N4D8IoXYzAK7bPwsttD6NAAAAAAAAAAFNIgAA7gIAAKD5S7NJXeA/8Bpvq7532z/LLLM+jQAAAAAAAAABTiIAAO4CAAAmhjbaI9bfP3R3aDPfR9s/q6yyPo0AAAAAAAAAAU8iAADuAgAAEpb4mevs3j/402G7/xfbP4sssj6dAAAAAAAAAAFQIgAA7gIAAAoj3qXq/t0/btpbz+ns2j+rrLI+nQAAAAAAAAABUSIAAO4CAACKbtVXhQ7dPyL8VnfOydo/yyyzPq0AAAAAAAAAAVIiAADuAgAAFjfwVVcZ3D9yAFMvFa3aPwsttD6tAAAAAAAAAAFTIgAA7gIAACW+HPrEIds/plhQ/+6Z2j8rrbQ+vAAAAAAAAAABVCIAAO4CAAC7A1tEzifaP3STTt8qjdo/q622PrwAAAAAAAAAAVUiAADuAgAADWqQuwkv2T8Mdk/vjJPaP+uttz7MAAAAAAAAAAFWIgAA7gIAAFZTouYNO9g/ysdSq3yr2j+MLro+zAAAAAAAAAABVyIAAO4CAACdPLQREkfXP7CIWBP61No/LK+8PtwAAAAAAAAAAVgiAADuAgAAVOqQSkNa1j+4uGAnBRDbPwwwwD7cAAAAAAAAAAFZIgAA7gIAALs7QWRvc9U/AARqzwpT2z/ssMM+6wAAAAAAAAABWiIAAO4CAAANk6rlLJbUP8iFdZ8Fpts/rLHGPusAAAAAAAAAAVsiAADuAgAAUm3wGrO90z8q6oF/Yv/bPy2yyD77AAAAAAAAAAFcIgAA7gIAAIFN77fK7tI/JjGPbyFf3D/tsss++wAAAAAAAAABXSIAAO4CAAAf8rhiDyfSP7hanW9Cxdw/rbPOPvsAAAAAAAAAAV4iAADuAgAA6HtESLNn0T9MhKtvYyvdP2200T4KAQAAAAAAAAFfIgAA7gIAAJoLiZXosdA/xAG7hxeb3T8ttdQ+CgEAAAAAAAABYCIAAO4CAAA3oYZKrwXQP9hhy68tEd4/rbXWPioBAAAAAAAAAWEiAADuAgAAYH8zNqDPzj/ca9xjDYzeP0422T4qAQAAAAAAAAFiIgAA7gIAAKAJugBpqc0/FDvvN7ET3z9uttk+KgEAAAAAAAABYyIAAO4CAACQKEi2rqTMP4wlA6BPo98/7rbbPjkBAAAAAAAAAWQiAADuAgAAwBcTSUS6yz9BowyYcSHgP+622z45AQAAAAAAAAFlIgAA7gIAADLXGrkp6so/VpYYcJ134D9ON90+OQEAAAAAAAABZiIAAO4CAADjZl8GXzTKP6qkJdzD1eA/DjfcPkkBAAAAAAAAAWciAADuAgAAzkm95KydyT+dQDOS5zfhP+622z5JAQAAAAAAAAFoIgAA7gIAAOp/NFQTJsk/Kr9BWG2g4T/ONts+WQEAAAAAAAABaSIAAO4CAAA+CcVUks3IPwOvUCYkDOI/7rbbPlkBAAAAAAAAAWoiAADuAgAAQyddQI6WyD+D1194c3niP6633j5oAQAAAAAAAAFrIgAA7gIAAPXZ/BYHgcg//VRvkCfp4j9uuOE+aAEAAAAAAAABbCIAAO4CAADUYpIyYY/IP9hEfl7eVOM/rrnmPngBAAAAAAAAAW0iAADuAgAA0ET6RmXGyD+334xmML7jP6+66j54AQAAAAAAAAFuIgAA7gIAAOp/NFQTJsk/V1+a2ocf5D9PPPE+hwEAAAAAAAABbyIAAO4CAAAmFEFaa67JPwY1p8IVfOQ/ED74PocBAAAAAAAAAXAiAADuAgAAZgfZwP5oyj8nfrIOeM3kP9A//z6XAQAAAAAAAAFxIgAA7gIAALJZ/IfNVcs/qDm9EN0a5T9YYAE/lwEAAAAAAAABciIAAO4CAACgwwPu4WjMP0WhxvquXuU/uOACP6cBAAAAAAAAAXMiAADuAgAAfpJPHMO3zT/uXs9Yt53lP/jgAz+nAQAAAAAAAAF0IgAA7gIAAGTAJqvfOM8//jnXpl3W5T8YYQQ/pwEAAAAAAAABdSIAAO4CAABmxzv6TXfQPxPA3i6fDOY/OOEEP7YBAAAAAAAAAXYiAADuAgAAYb0yohdq0T8x8eXwe0DmPzjhBD+2AQAAAAAAAAF3IgAA7gIAALV9rb+fbdI/TiLtslh05j/44AM/xgEAAAAAAAABeCIAAO4CAADlxr34gX/TP71v9LYBqeY/2GADP8YBAAAAAAAAAXkiAADuAgAADZOq5SyW1D8nEvyAD+DmP8ggAz/WAQAAAAAAAAF6IgAA7gIAAF9EWQ03tdU/l18DhbgU5z/YYAM/1gEAAAAAAAABeyIAAO4CAAA1tBnb3NHWP1zJCsstSuc/6KADP+UBAAAAAAAAAXwiAADuAgAARYa/Lxny1z/YbBFDDXrnPyihBD/lAQAAAAAAAAF9IgAA7gIAAA95XLGHE9k/CJ8Xs7um5z9IIQU/9QEAAAAAAAABfiIAAO4CAACiCRSsXzHaP1J9HAvXyec/mGEGP/UBAAAAAAAAAX8iAADuAgAAstu5AJxR2z9Q6iBbwennP8ghBz8EAgAAAAAAAAGAIgAA7gIAANOJDgJLn9w/vR8k1eQA6D854gg/BAIAAAAAAAABgSIAAO4CAACKgmTrSsrdP+7kJfWoDeg/qaIKPxQCAAAAAAAAAYIiAADuAgAAMv6WiBP63j81qybDPhPoPxljDD8UAgAAAAAAAAGDIgAA7gIAAISvRbAdGeA/j3ImP6YR6D954w0/JAIAAAAAAAABhCIAAO4CAADv3z+cMbXgP6JzJe13Cug/6aMPPyQCAAAAAAAAAYUiAADuAgAA+3++caxQ4T8V5yNRTP/nPznkED8zAgAAAAAAAAGGIgAA7gIAAAcgPUcn7OE/RZQh54ru5z+ppBI/MwIAAAAAAAABhyIAAO4CAADR4LJJ1IjiP3+XHvH/2Oc/+eQTP0MCAAAAAAAAAYgiAADuAgAA0xLayJUN4z8huBrrEr3nPznlFD9DAgAAAAAAAAGJIgAA7gIAAKhQcxd6peM/yIMWH8Ge5z9ZZRU/UwIAAAAAAAABiiIAAO4CAACjvKL1YDrkP3f6EY0Kfuc/iSUWP1MCAAAAAAAAAYsiAADuAgAAJufjeePM5D95jQ09IF7nP+mlFz9iAgAAAAAAAAGMIgAA7gIAAKcRJf5lX+U/eyAJ7TU+5z/55Rc/YgIAAAAAAAABjSIAAO4CAAA0uYnOH+3lP32zBJ1LHuc/OuYYP2ICAAAAAAAAAY4iAADuAgAARh8ARXV45j8lfwDR+f/mP0omGT9yAgAAAAAAAAGPIgAA7gIAAAZyHvFo/uY/zEr8BKjh5j+KJho/cgIAAAAAAAABkCIAAO4CAADt8tIsX4HnP8gy+HoixOY/uuYaP5ECAAAAAAAAAZEiAADuAgAA4PCqtIz/5z8QjPT4zanmPwonHD+RAgAAAAAAAAGSIgAA7gIAAH/bKnJYeOg/BsnwNK2O5j8qpxw/kQIAAAAAAAABkyIAAO4CAAApQ857W+zoP62U7GhbcOY/OuccP6UCAAAAAAAAAZQiAADuAgAAIgeepGNa6T+vJ+gYcVDmP3rnHT+lAgAAAAAAAAGVIgAA7gIAACZIkRmjw+k/ZUnjwFUt5j965x0/pQIAAAAAAAABliIAAO4CAADzJp8HTCnqP4KI3VjYA+Y/qqceP7QCAAAAAAAAAZciAADuAgAAy4LQQSyK6j9RVtfoKdflP9pnHz+0AgAAAAAAAAGYIgAA7gIAAPI6LpsR5eo/MyXQJk2j5T/65x8/xAIAAAAAAAABmSIAAO4CAABb0pTHxD7rP3dmyBpza+U/+ucfP8QCAAAAAAAAAZoiAADuAgAAE8YnE32S6z904b9AAy7lP+qnHz/UAgAAAAAAAAGbIgAA7gIAADbHWcEF4us/Jeu2XmLt5D+KJx4/1AIAAAAAAAABnCIAAO4CAABjRa+7xSzsP4mDrXSQqeQ/OuccP+MCAAAAAAAAAZ0iAADuAgAA3h8x1Ypx7D+gqqOCjWLkP6qmGj/jAgAAAAAAAAGeIgAA7gIAAKhW3w1VsOw/XgqaFCMd5D+55RY/8wIAAAAAAAABnyIAAO4CAAACycI48ufsP3YxkCIg1uM/mWQSP/MCAAAAAAAAAaAiAADuAgAAabjJr8Ya7T+NWIYwHY/jP2mjDT8CAwAAAAAAAAGhIgAA7gIAAMrwpHs+Qu0/UWN8/E1H4z854gg/AgMAAAAAAAABoiIAAO4CAABg1Dkj8GHtPwgYc1RIBOM/CCEEPxIDAAAAAAAAAaMiAADuAgAAkHAnCax17T/Hd2nm3b7iPwggAD8SAwAAAAAAAAGkIgAA7gIAABvmZFqkfu0/0EhggKR84j9wvvk+IgMAAAAAAAABpSIAAO4CAACF8wO9dHrtP4+oVhI6N+I/7733PiIDAAAAAAAAAaYiAADuAgAAzZgEMR1p7T9MCE2kz/HhPzC++D4iAwAAAAAAAAGnIgAA7gIAAJlF658ESu0/EBNDcACq4T/wvvs+QQMAAAAAAAABqCIAAO4CAADvdttVYhjtP9UdOTwxYuE/GGAAP0EDAAAAAAAAAakiAADuAgAAaB828GXY7D+TfS/OxhzhP7jgAj9BAwAAAAAAAAGqIgAA7gIAACptkf4Rh+w/V4glmvfU4D9ooQU/UQMAAAAAAAABqyIAAO4CAADXz3FqzSPsP2cEHG5ZkOA/KaIIP1EDAAAAAAAAAawiAADuAgAAShlBpJWx6z/LnBKEh0zgP8kiCz9RAwAAAAAAAAGtIgAA7gIAAKV3lTttLes/It8JJn8N4D8ZYww/YAMAAAAAAAABriIAAO4CAABnLF2KuJnqP9iWA6iApt8/WWMNP2ADAAAAAAAAAa8iAADuAgAAZQkCAXX56T+S3vWvkEPfP2mjDT9wAwAAAAAAAAGwIgAA7gIAAB1QcvkGT+k/IiTqW/3u3j9pow0/cAMAAAAAAAABsSIAAO4CAADskCmKB5voP45n4KvGqN4/WWMNP38DAAAAAAAAAbIiAADuAgAACS4NOg3h5z8qcNgbVG/eP9liCz9/AwAAAAAAAAGzIgAA7gIAAKuJApCuJOc/uiLRF6s63j+44QY/jwMAAAAAAAABtCIAAO4CAACsdXP86GjmPyLTy7deFN4/KKAAP48DAAAAAAAAAbUiAADuAgAAMiD2Dr+q5T+ALcfj2/LdP4877j6fAwAAAAAAAAG2IgAA7gIAAAze0Ov28eQ/tIXEs7Xf3T8ttNA+nwMAAAAAAAABtyIAAO4CAABELCffxznkP9qHwg9Z0d0/KaWUPq4DAAAAAAAAAbgiAADuAgAAS8/D9l6J4z9cUcDnY8HdP0srLT6uAwAAAAAAAAG5IgAA7gIAAB7HpjK84OI/HDa/U2m53T8MMEA9vgMAAAAAAAABuiIAAO4CAABF0uE4ez3iP4RTvkMHs90/CCCAOr4DAAAAAAAAAbsiAADuAgAAZ3vGRudv1D/zkHPxxT3qPwgggDoAAAAAAAAAAAG8IgAA7gIAAH51Dd9VZtQ/s+J2rbVV6j+MMMI9EAAAAAAAAAABvSIAAO4CAADN0Tn+WmDUP+q/fFf/f+o/TTNNPhAAAAAAAAAAAb4iAADuAgAAXw1v8C1Z1D8ARoTfQLbqP8ommz4fAAAAAAAAAAG/IgAA7gIAALfmvltqTtQ/nK2NyRL66j8LK6w+HwAAAAAAAAABwCIAAO4CAAC35r5bak7UP7dLmdvZTes/LK+8Pi8AAAAAAAAAAcEiAADuAgAAMyittc5Q1D+3PaYFNKvrP22yyT4vAAAAAAAAAAHCIgAA7gIAAF8Nb/AtWdQ/1vO1oYAc7D/NNNM+PwAAAAAAAAABwyIAAO4CAADN0Tn+WmDUP53ixcFlj+w/jjbaPj8AAAAAAAAAAcQiAADuAgAA+rb7OLpo1D/wXdd9dg3tP4455j4/AAAAAAAAAAHFIgAA7gIAAOC8tKBLctQ/W4XnIfSB7T9vu+0+TgAAAAAAAAABxiIAAO4CAACUYIiBRnjUP78B+IvW+O0/L730Pk4AAAAAAAAAAcciAADuAgAARARcYkF+1D+hnAaUKGLuPxA//D5eAAAAAAAAAAHIIgAA7gIAAEQEXGJBftQ/lTgUSkzE7j8IIAA/XgAAAAAAAAABySIAAO4CAADLwm0I3XvUP2kQH459Eu8/WGABP24AAAAAAAAAAcoiAADuAgAAXf6i+q901D/HXCfkVE7vP2igAT9uAAAAAAAAAAHLIgAA7gIAAKpazxm1btQ/C5AsAtVz7z944AE/fQAAAAAAAAABzCIAAO4CAACqWs8ZtW7UPwuQLALVc+8/sL/+Pn0AAAAAAAAAAc0iAADuAgAAqlrPGbVu1D8LkCwC1XPvP8899z6NAAAAAAAAAAHOIgAA7gIAAKpazxm1btQ/C5AsAtVz7z+vu+4+jQAAAAAAAAABzyIAAO4CAAASwA7HpkPUP7kGKHAeU+8/TjjhPpwAAAAAAAAAAdAiAADuAgAAbJleMuM41D9DDiEy2iDvP+2zzz6cAAAAAAAAAAHRIgAA7gIAAEG0nPeDMNQ//20XxG/b7j9srrk+nAAAAAAAAAAB0iIAAO4CAABWruOP8ibUP40IDDZBie4/K6qoPrwAAAAAAAAAAdMiAADuAgAA6OkYgsUf1D/P3P/ZfDHuP4kkkj68AAAAAAAAAAHUIgAA7gIAALwEV0dmF9Q/PbPx2VvL7T9IIIE+vAAAAAAAAAAB1SIAAO4CAACQH5UMBw/UP/BP5KfQau0/TjhhPssAAAAAAAAAAdYiAADuAgAA3HvBKwwJ1D9j0dXhSgLtPw00UD7LAAAAAAAAAAHXIgAA7gIAAPV1CMR6/9M/rlDJvyGo7D9MMUU+2wAAAAAAAAAB2CIAAO4CAADJkEaJG/fTPwYmvBEvSew/TDBBPtsAAAAAAAAAAdkiAADuAgAAqCiomvPp0z94FLKbkwDsPw01VD7bAAAAAAAAAAHaIgAA7gIAAEThANn93dM/4leo61y66z9OOWU+6wAAAAAAAAAB2yIAAO4CAAAjeWLq1dDTP3q1oCFPg+s/CCGEPusAAAAAAAAAAdwiAADuAgAAPHOpgkTH0z9Ig5qxoFbrP+mjjz76AAAAAAAAAAHdIgAA7gIAANkrAsFOu9M/WGyV1ewx6z+KKKI++gAAAAAAAAAB3iIAAO4CAAAliC7gU7XTP0b+kdcwGes/SyutPggBAAAAAAAAAd8iAADuAgAAMQVSLIuw0z8u5Y6f2QLrPwwvvD4IAQAAAAAAAAHgIgAA7gIAAOOoJQ2GttM/o1iNA6736j8tssg+FwEAAAAAAAAB4SIAAO4CAABH8MzOe8LTPxfMi2eC7Oo/rbTSPhcBAAAAAAAAAeIiAADuAgAAROEA2f3d0z9vk4vj6erqP6622j4nAQAAAAAAAAHjIgAA7gIAACzY7UoRA9Q/yVqLX1Hp6j8uuOA+JwEAAAAAAAAB5CIAAO4CAAA1N3mrTDXUP2+Ti+Pp6uo/jjnmPjcBAAAAAAAAAeUiAADuAgAA1j+RVBR31D+8BIzrGu7qP++66z43AQAAAAAAAAHmIgAA7gIAANISLXOaydQ/rq6Md+Ty6j8PPPA+RgEAAAAAAAAB5yIAAO4CAACqbl6teirVP088jcHh9uo/Dz30PkYBAAAAAAAAAegiAADuAgAAlrUKikud1T+crY3JEvrqP++99z5WAQAAAAAAAAHpIgAA7gIAACojZ/vfGtY/7smNC9/66j/wvvs+VgEAAAAAAAAB6iIAAO4CAACcGVmIzqbWP/R0jUV6+Oo/iCACP2YBAAAAAAAAAesiAADuAgAAZdrOintD1z8IdozzS/HqP/jgAz9mAQAAAAAAAAHsIgAA7gIAAFqABsiH6Nc/KM2KFVTl6j/ooQc/dQEAAAAAAAAB7SIAAO4CAABwjtzzu5rYP10liOUt0uo/2GEHP3UBAAAAAAAAAe4iAADuAgAAYyVIO0pb2T9HDIWt1rvqPzniCD+FAQAAAAAAAAHvIgAA7gIAAAhgh2PTIdo/6CyBp+mf6j9JIgk/hQEAAAAAAAAB8CIAAO4CAACYoH/z7fHaPz7cfJnLgOo/qaIKP5QBAAAAAAAAAfEiAADuAgAAUMY5vmfK2z/z/XdBsF3qP5liCj+UAQAAAAAAAAHyIgAA7gIAAIYt4uJFpdw/VANzp8g56j9JIgk/lAEAAAAAAAAB8yIAAO4CAADy9m+OuoPdP72zbUd8E+o/SSIJP6QBAAAAAAAAAfQiAADuAgAAliLjwMVl3j/NnGhryO7pPwkiCD+kAQAAAAAAAAH1IgAA7gIAAPZuTSADSd8/1NpjVXnM6T954gk/tAEAAAAAAAAB9iIAAO4CAACQLGn8VBTgPymKX0dbrek/+eILP7QBAAAAAAAAAfciAADuAgAAo6GraCiE4D9y41vFBpPpP2mjDT/DAQAAAAAAAAH4IgAA7gIAAPv19qfJ8uA/WcpYja986T/pow8/wwEAAAAAAAAB+SIAAO4CAADZCFSNBl/hPzkGVhu9aOk/aaQRP9MBAAAAAAAAAfoiAADuAgAAFKwsidzL4T8IQVT7+FvpP/nkEz/TAQAAAAAAAAH7IgAA7gIAAHd9mxS1NeI/z9BSoZlR6T955RU/4wEAAAAAAAAB/CIAAO4CAAABfaAvkJziPzXuUZE3S+k/CiYYP+MBAAAAAAAAAf0iAADuAgAAVRrAw9T/4j+WYFFHOkfpP3rmGT/yAQAAAAAAAAH+IgAA7gIAAIsGbRROYeM/7ydRw6FF6T/KJhs/8gEAAAAAAAAB/yIAAO4CAAAQT0aEzLzjP/XSUP08Q+k/OuccPwICAAAAAAAAAQAjAADuAgAA/6S+VhsU5D/10lD9PEPpP3rnHT8CAgAAAAAAAAEBIwAA7gIAAPp3WnWhZuQ/pLZQu3BC6T/KJx8/EQIAAAAAAAABAiMAAO4CAABDpyKzLLPkP6S2ULtwQuk/+ucfPxECAAAAAAAAAQMjAADuAgAAOMOSJlb65D9J71A/CUTpPzroID8hAgAAAAAAAAEEIwAA7gIAAH07L7mEO+U/Se9QPwlE6T9qqCE/IQIAAAAAAAABBSMAAO4CAACwf3xUH3blP50LUYHVROk/iigiPzECAAAAAAAAAQYjAADuAgAAWU6MnsGn5T9DRFEFbkbpP8ooIz8xAgAAAAAAAAEHIwAA7gIAAFJ5yAdp0+U/Q0RRBW5G6T/66CM/QAIAAAAAAAABCCMAAO4CAACXADGQFfnlP+p8UYkGSOk/OukkP0ACAAAAAAAAAQkjAADuAgAAEDNT9PsW5j+QtVENn0npP3rpJT9AAgAAAAAAAAEKIwAA7gIAAJTimKQZMOY/iQpS0wNM6T+66SY/UAIAAAAAAAABCyMAAO4CAABKPZgwcUHmPymYUh0BUOk/6qknP1ACAAAAAAAAAQwjAADuAgAAyjWyNTJP5j9ps1Ox+1fpPyuqKD9gAgAAAAAAAAENIwAA7gIAAM7s3eCOWuY/R1xVj/Nj6T9baik/YAIAAAAAAAABDiMAAO4CAABZYhsyh2PmP8aSV7foc+k/iyoqP28CAAAAAAAAAQ8jAADuAgAACwbvEoJp5j+Z5VkhqoTpP6uqKj9vAgAAAAAAAAEQIwAA7gIAALypwvN8b+Y/uKlck5yY6T/LKis/fwIAAAAAAAABESMAAO4CAABuTZbUd3XmP32mX4knruk/yyorP38CAAAAAAAAARIjAADuAgAAYtByiEB65j+Uv2LBfsTpP+uqKz+OAgAAAAAAAAETIwAA7gIAALbjylKif+Y/Wbxltwna6T/rqis/jgIAAAAAAAABFCMAAO4CAABoh54znYXmPyVkaOcv7ek/22orP54CAAAAAAAAARUjAADuAgAANdzkV2ON5j/3tmpR8f3pP7vqKj+eAgAAAAAAAAEWIwAA7gIAAKOgr2WQlOY/0bRs9U0M6j+baio/rgIAAAAAAAABFyMAAO4CAAAuFu22iJ3mP69dbtNFGOo/a6opP64CAAAAAAAAARgjAADuAgAAdqwhNbOn5j/qzW8tpSLqPzvqKD+9AgAAAAAAAAEZIwAA7gIAAL5CVrPdseY/zyFxRTgs6j/qqSc/vQIAAAAAAAABGiMAAO4CAAAhiv10073mPweScp+XNuo/qqkmP80CAAAAAAAAARsjAADuAgAAhNGkNsnJ5j/gj3RD9ETqP2qpJT/NAgAAAAAAAAEcIwAA7gIAAIiI0OEl1eY/WRt3MU5X6j9KKSU/3QIAAAAAAAABHSMAAO4CAACOP/yMguDmP7+lenHWcOo/aqklP90CAAAAAAAAAR4jAADuAgAAGLU53nrp5j8JhH/J8ZPqPzrpJD/sAgAAAAAAAAEfIwAA7gIAAOUJgAJB8eY/MguG/wTD6j+KKSY/7AIAAAAAAAABICMAAO4CAAA6HdjMovbmP0LmjU2r++o/uukmP+wCAAAAAAAAASEjAADuAgAAcH+9Uzn65j/Xopf94UHrPxtqKD/8AgAAAAAAAAEiIwAA7gIAAM8POWrS+uY/mHmjk0GX6z8bayw//AIAAAAAAAABIyMAAO4CAAC0XsYmB/nmP4wVsUll+es/CywwPxQDAAAAAAAAASQjAADuAgAA24xctgn25j+ydsAfTWjsP9tsMz8UAwAAAAAAAAElIwAA7gIAAOUJgAJB8eY/bA/Ry/vf7D/rrTc/FAMAAAAAAAABJiMAAO4CAACT9ic43+vmP8Q14sGnW+0/LK88PxQDAAAAAAAAAScjAADuAgAAJDJdKrLk5j/XlfLpvdHtPwwwQD8kAwAAAAAAAAEoIwAA7gIAALVtkhyF3eY/76ACTG9F7j9MMUU/JAMAAAAAAAABKSMAAO4CAAADyr47itfmP30fERL1re4/DTJIPzMDAAAAAAAAASojAADuAgAA85VvRPbQ5j8r9R36ggrvP/zxRz8zAwAAAAAAAAErIwAA7gIAAF2jDqfGzOY/U+kogIBZ7z+MMUY/QwMAAAAAAAABLCMAAO4CAACr/zrGy8bmP/P7MaTtmu8/HHBAP0MDAAAAAAAAAS0jAADuAgAAxrCtCZfI5j8fgzjaAMrvP7vsMj9TAwAAAAAAAAEuIwAA7gIAAKv/OsbLxuY/F0U98E/s7z8KJxw/UwMAAAAAAAABLyMAAO4CAACr/zrGy8bmPxdFPfBP7O8/b731PmIDAAAAAAAAATAjAADuAgAAQPKbY/vK5j/aHyHFGwjwP6ussj5iAwAAAAAAAAExIwAA7gIAAEDym2P7yuY/2h8hxRsI8D/ON18+cgMAAAAAAAABMiMAAO4CAABA8ptj+8rmP9ofIcUbCPA/Cy20PXIDAAAAAAAACw==</ink>
</athena>
</file>

<file path=customXml/item3.xml><?xml version="1.0" encoding="utf-8"?>
<athena xmlns="http://schemas.microsoft.com/edu/athena" version="0.1.3641.0">
  <timings duration="733300"/>
</athena>
</file>

<file path=customXml/itemProps1.xml><?xml version="1.0" encoding="utf-8"?>
<ds:datastoreItem xmlns:ds="http://schemas.openxmlformats.org/officeDocument/2006/customXml" ds:itemID="{8FBE24FB-686A-4DDD-97F8-AAADCD6AA602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0B126664-D24B-4957-B559-0A9D265DA1BA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D3A6B2F8-6942-498C-8412-90EA418BD2B1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27636</TotalTime>
  <Words>923</Words>
  <Application>Microsoft Office PowerPoint</Application>
  <PresentationFormat>On-screen Show (4:3)</PresentationFormat>
  <Paragraphs>242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Cambria</vt:lpstr>
      <vt:lpstr>Consolas</vt:lpstr>
      <vt:lpstr>Tahoma</vt:lpstr>
      <vt:lpstr>Wingdings</vt:lpstr>
      <vt:lpstr>Retrospect</vt:lpstr>
      <vt:lpstr>Document</vt:lpstr>
      <vt:lpstr>CSS430  Final Project Review</vt:lpstr>
      <vt:lpstr>Recorded version</vt:lpstr>
      <vt:lpstr>Final Project Objective </vt:lpstr>
      <vt:lpstr>Collaboration, Design, Code</vt:lpstr>
      <vt:lpstr> Statement of Work: SOW</vt:lpstr>
      <vt:lpstr>What does success look like?</vt:lpstr>
      <vt:lpstr>Files to Use</vt:lpstr>
      <vt:lpstr>Scheduler.java</vt:lpstr>
      <vt:lpstr>Scheduler.java (cont.)</vt:lpstr>
      <vt:lpstr>Kernel.java:  Changes required</vt:lpstr>
      <vt:lpstr>Kernel.java (changes required)</vt:lpstr>
      <vt:lpstr>Interface (8 System Calls)</vt:lpstr>
      <vt:lpstr>Basic Call Flow</vt:lpstr>
      <vt:lpstr>Implementation</vt:lpstr>
      <vt:lpstr>CSS430 ThreadOS File System Superblock and Inodes</vt:lpstr>
      <vt:lpstr>CSS430 ThreadOS File System “/” Root Directory</vt:lpstr>
      <vt:lpstr>CSS430 ThreadOS File System</vt:lpstr>
      <vt:lpstr>Superblock</vt:lpstr>
      <vt:lpstr>Inode.java</vt:lpstr>
      <vt:lpstr>Directory.java</vt:lpstr>
      <vt:lpstr>Directory (cont.)</vt:lpstr>
      <vt:lpstr>File (Structure) Table</vt:lpstr>
      <vt:lpstr>FileTable</vt:lpstr>
      <vt:lpstr>File Descriptor Table (TCB)</vt:lpstr>
      <vt:lpstr>Implement FileSystem.java</vt:lpstr>
      <vt:lpstr>PowerPoint Presentation</vt:lpstr>
      <vt:lpstr>Basic Call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Kelvin Sung</cp:lastModifiedBy>
  <cp:revision>144</cp:revision>
  <cp:lastPrinted>2014-11-24T07:56:14Z</cp:lastPrinted>
  <dcterms:created xsi:type="dcterms:W3CDTF">2014-02-16T23:16:53Z</dcterms:created>
  <dcterms:modified xsi:type="dcterms:W3CDTF">2018-02-21T16:51:10Z</dcterms:modified>
</cp:coreProperties>
</file>