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14" r:id="rId3"/>
    <p:sldId id="40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71A039FE-EBE3-4AEA-BDB1-A60B9E36F423}">
          <p14:sldIdLst>
            <p14:sldId id="256"/>
          </p14:sldIdLst>
        </p14:section>
        <p14:section name="Main Presentation" id="{E14D073E-A87D-4CC5-ADDB-919BE263FB7D}">
          <p14:sldIdLst>
            <p14:sldId id="414"/>
            <p14:sldId id="40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66" d="100"/>
        <a:sy n="66" d="100"/>
      </p:scale>
      <p:origin x="0" y="-5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E0A8-2772-4488-8F78-774AC0ED001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01F-7976-4962-ADEF-36C46BA5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7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0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0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04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6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953-9EE4-47E4-A4EF-0A2B35FF0A44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B6AF-C6ED-4874-BE7B-E863E31DD562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B092-5E1D-4A2D-81B2-C0A72BA06286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F94-E3EC-49F4-B0ED-B0A931497599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8ACE-2153-4686-80A8-5537AC2D1B20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BAD-89EB-4B62-AC43-44ACCD2F528B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5C6F-2D53-4A5A-BB24-211035B8D752}" type="datetime1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8F4D-9769-4F9D-92BD-AA7D70FD8651}" type="datetime1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B32C-E1F7-4932-AECF-3BFDF93777DC}" type="datetime1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CDFB-B07F-47C0-B8BE-3E0D221FADFC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032B-67D7-4930-81E9-D550A2C49E2C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7DAC-3F29-4E82-BCF7-D8C6E7D2B015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 bwMode="auto">
          <a:xfrm>
            <a:off x="0" y="6260634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835686" y="2105561"/>
            <a:ext cx="105206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De-obfuscation Runtime based on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Methods and K-means Clustering</a:t>
            </a: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Eighth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52134"/>
            <a:ext cx="5585992" cy="279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85" y="2097656"/>
            <a:ext cx="5339458" cy="2669729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CNF-Net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3 class classification 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580700" y="3383570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2384" y="471260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27570" y="3221816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6316" y="4650182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" y="2127122"/>
            <a:ext cx="5694181" cy="2847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16" y="2039573"/>
            <a:ext cx="5694181" cy="2847091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CNF-Net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3 class classification 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580700" y="3383570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2384" y="471260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27570" y="3221816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6316" y="4650182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5" y="2155236"/>
            <a:ext cx="5436553" cy="2718277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CNF-Net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3 class classification 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580700" y="3383570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2384" y="471260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27570" y="3221816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6316" y="4650182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59" y="1994326"/>
            <a:ext cx="5436553" cy="27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CNF-Net model for 3 class classification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19424"/>
              </p:ext>
            </p:extLst>
          </p:nvPr>
        </p:nvGraphicFramePr>
        <p:xfrm>
          <a:off x="3203661" y="1687428"/>
          <a:ext cx="2117640" cy="3437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84">
                  <a:extLst>
                    <a:ext uri="{9D8B030D-6E8A-4147-A177-3AD203B41FA5}">
                      <a16:colId xmlns:a16="http://schemas.microsoft.com/office/drawing/2014/main" val="1116357705"/>
                    </a:ext>
                  </a:extLst>
                </a:gridCol>
                <a:gridCol w="1670356">
                  <a:extLst>
                    <a:ext uri="{9D8B030D-6E8A-4147-A177-3AD203B41FA5}">
                      <a16:colId xmlns:a16="http://schemas.microsoft.com/office/drawing/2014/main" val="4283538360"/>
                    </a:ext>
                  </a:extLst>
                </a:gridCol>
              </a:tblGrid>
              <a:tr h="3819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916553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159984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093354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705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414361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24415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0.9375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556952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15965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36538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30825" y="2663079"/>
            <a:ext cx="3854469" cy="129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of Accuracy results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0.7188</a:t>
            </a:r>
          </a:p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Accuracy results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0.1283  </a:t>
            </a:r>
          </a:p>
        </p:txBody>
      </p:sp>
    </p:spTree>
    <p:extLst>
      <p:ext uri="{BB962C8B-B14F-4D97-AF65-F5344CB8AC3E}">
        <p14:creationId xmlns:p14="http://schemas.microsoft.com/office/powerpoint/2010/main" val="25387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class distribution of circuit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9578" y="2263230"/>
                <a:ext cx="40080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→SAT Runtime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→Label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Mapping Function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(vulnerable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(Resistant)</a:t>
                </a: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78" y="2263230"/>
                <a:ext cx="4008064" cy="2031325"/>
              </a:xfrm>
              <a:prstGeom prst="rect">
                <a:avLst/>
              </a:prstGeom>
              <a:blipFill>
                <a:blip r:embed="rId4"/>
                <a:stretch>
                  <a:fillRect l="-1216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8213" y="1384822"/>
                <a:ext cx="2934393" cy="106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37730+81930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59830</m:t>
                      </m:r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3" y="1384822"/>
                <a:ext cx="2934393" cy="1060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09578" y="4503549"/>
            <a:ext cx="578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# vulnerable samples = 431 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# Resistant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samples = 55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92" y="1720936"/>
            <a:ext cx="6250586" cy="439103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856220" y="3222074"/>
            <a:ext cx="9525" cy="106045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34212" y="2667801"/>
                <a:ext cx="559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12" y="2667801"/>
                <a:ext cx="5597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5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-150136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1030513" y="1533447"/>
            <a:ext cx="10130972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Step 4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 Training, validating, and testing the CNF-Net model</a:t>
            </a:r>
            <a:endParaRPr 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62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blockdiagram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CNF-NET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85" y="1719380"/>
            <a:ext cx="7263715" cy="29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class distribution of circuit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213" y="3278893"/>
                <a:ext cx="40080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→SAT Runtime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→Label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Mapping Function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(Very vulnerable)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 (Vulnerable)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(Resistant)</a:t>
                </a: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3" y="3278893"/>
                <a:ext cx="4008064" cy="2308324"/>
              </a:xfrm>
              <a:prstGeom prst="rect">
                <a:avLst/>
              </a:prstGeom>
              <a:blipFill>
                <a:blip r:embed="rId4"/>
                <a:stretch>
                  <a:fillRect l="-1216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8213" y="1384822"/>
                <a:ext cx="2929585" cy="1714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13680+19880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=16780</m:t>
                      </m:r>
                    </m:oMath>
                  </m:oMathPara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37730+81930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59830</m:t>
                      </m:r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3" y="1384822"/>
                <a:ext cx="2929585" cy="17141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565426" y="2609479"/>
            <a:ext cx="57883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#Very vulnerable samples = 426 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#Vulnerable samples = 5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#Resistant samples = 55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451850" y="2710857"/>
            <a:ext cx="887614" cy="1136072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CNF-Net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3 class classification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" y="1970568"/>
            <a:ext cx="5917534" cy="2958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2210"/>
            <a:ext cx="5917534" cy="29587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-580700" y="3383570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5353" y="4691222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89240" y="3319148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35293" y="4626800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23" y="1819293"/>
            <a:ext cx="6267077" cy="31335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" y="1883182"/>
            <a:ext cx="6267077" cy="3133539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CNF-Net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3 class classification 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580700" y="3383570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5353" y="4691222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395341" y="332918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32430" y="4621880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16" y="1912210"/>
            <a:ext cx="5761644" cy="2880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" y="1912210"/>
            <a:ext cx="5761644" cy="2880822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CNF-Net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3 class classification 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580700" y="3383570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2384" y="471260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27570" y="3221816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6316" y="4650182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95" y="2062231"/>
            <a:ext cx="5300743" cy="26503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5" y="2092836"/>
            <a:ext cx="5300743" cy="2650372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CNF-Net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3 class classification 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580700" y="3383570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2384" y="471260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27570" y="3221816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6316" y="4650182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85" y="1937107"/>
            <a:ext cx="5732298" cy="28661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4" y="1962398"/>
            <a:ext cx="5732298" cy="2866149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CNF-Net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3 class classification 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580700" y="3383570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2384" y="471260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27570" y="3221816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6316" y="4650182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360</Words>
  <Application>Microsoft Office PowerPoint</Application>
  <PresentationFormat>Widescreen</PresentationFormat>
  <Paragraphs>116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Reza</cp:lastModifiedBy>
  <cp:revision>800</cp:revision>
  <dcterms:created xsi:type="dcterms:W3CDTF">2018-12-22T12:30:31Z</dcterms:created>
  <dcterms:modified xsi:type="dcterms:W3CDTF">2022-06-17T07:20:31Z</dcterms:modified>
</cp:coreProperties>
</file>