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7" r:id="rId3"/>
    <p:sldId id="370" r:id="rId4"/>
    <p:sldId id="372" r:id="rId5"/>
    <p:sldId id="388" r:id="rId6"/>
    <p:sldId id="389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71A039FE-EBE3-4AEA-BDB1-A60B9E36F423}">
          <p14:sldIdLst>
            <p14:sldId id="256"/>
          </p14:sldIdLst>
        </p14:section>
        <p14:section name="Main Presentation" id="{E14D073E-A87D-4CC5-ADDB-919BE263FB7D}">
          <p14:sldIdLst>
            <p14:sldId id="347"/>
            <p14:sldId id="370"/>
            <p14:sldId id="372"/>
            <p14:sldId id="388"/>
            <p14:sldId id="389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4147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66" d="100"/>
        <a:sy n="66" d="100"/>
      </p:scale>
      <p:origin x="0" y="-5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D7EB9-87E2-4D77-AD42-5D9AB11686C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CD4432-DC17-4E59-BB41-68FF7379AE35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Conducted works on this week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4EB442-C34F-4053-B779-0961A1B31CAF}" type="parTrans" cxnId="{6CD29C99-DF74-498E-83DE-11DD2B3964C3}">
      <dgm:prSet/>
      <dgm:spPr/>
      <dgm:t>
        <a:bodyPr/>
        <a:lstStyle/>
        <a:p>
          <a:endParaRPr lang="en-US"/>
        </a:p>
      </dgm:t>
    </dgm:pt>
    <dgm:pt modelId="{F9A079DB-68F9-4FA7-9740-0F59FA46E2D4}" type="sibTrans" cxnId="{6CD29C99-DF74-498E-83DE-11DD2B3964C3}">
      <dgm:prSet/>
      <dgm:spPr/>
      <dgm:t>
        <a:bodyPr/>
        <a:lstStyle/>
        <a:p>
          <a:endParaRPr lang="en-US"/>
        </a:p>
      </dgm:t>
    </dgm:pt>
    <dgm:pt modelId="{30B9E431-A7BE-4CB3-89CD-213889EA79C0}">
      <dgm:prSet phldrT="[Text]" custT="1"/>
      <dgm:spPr/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Implementing CNF-NET on the C499 dataset based on paper [1]</a:t>
          </a:r>
          <a:endParaRPr lang="en-US" sz="2000" b="1" dirty="0"/>
        </a:p>
      </dgm:t>
    </dgm:pt>
    <dgm:pt modelId="{56F4067F-86DA-433F-B750-8E95C370D14F}" type="parTrans" cxnId="{FEDE762B-665A-4AE1-8A6E-7BD905F6C6BB}">
      <dgm:prSet/>
      <dgm:spPr/>
      <dgm:t>
        <a:bodyPr/>
        <a:lstStyle/>
        <a:p>
          <a:endParaRPr lang="en-US"/>
        </a:p>
      </dgm:t>
    </dgm:pt>
    <dgm:pt modelId="{3DE9A0E0-C8A9-4D98-8DAA-3839BE63B8C7}" type="sibTrans" cxnId="{FEDE762B-665A-4AE1-8A6E-7BD905F6C6BB}">
      <dgm:prSet/>
      <dgm:spPr/>
      <dgm:t>
        <a:bodyPr/>
        <a:lstStyle/>
        <a:p>
          <a:endParaRPr lang="en-US"/>
        </a:p>
      </dgm:t>
    </dgm:pt>
    <dgm:pt modelId="{C0EC91AE-4AF4-4BCE-BC8C-602D347B6F6C}" type="pres">
      <dgm:prSet presAssocID="{321D7EB9-87E2-4D77-AD42-5D9AB11686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EAA4AEF-1057-422D-B750-E0ACF85AA225}" type="pres">
      <dgm:prSet presAssocID="{79CD4432-DC17-4E59-BB41-68FF7379AE35}" presName="hierRoot1" presStyleCnt="0">
        <dgm:presLayoutVars>
          <dgm:hierBranch val="init"/>
        </dgm:presLayoutVars>
      </dgm:prSet>
      <dgm:spPr/>
    </dgm:pt>
    <dgm:pt modelId="{0C32466A-6D89-4D59-BC9F-390F9FC0436E}" type="pres">
      <dgm:prSet presAssocID="{79CD4432-DC17-4E59-BB41-68FF7379AE35}" presName="rootComposite1" presStyleCnt="0"/>
      <dgm:spPr/>
    </dgm:pt>
    <dgm:pt modelId="{6EE48804-51D9-4B09-8DC9-3D7EB7F08C19}" type="pres">
      <dgm:prSet presAssocID="{79CD4432-DC17-4E59-BB41-68FF7379AE3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844C2-9C2C-4D56-A688-EDD2D810DFC5}" type="pres">
      <dgm:prSet presAssocID="{79CD4432-DC17-4E59-BB41-68FF7379AE3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BBD05F6-BC74-4378-8918-6421D5AAFE7B}" type="pres">
      <dgm:prSet presAssocID="{79CD4432-DC17-4E59-BB41-68FF7379AE35}" presName="hierChild2" presStyleCnt="0"/>
      <dgm:spPr/>
    </dgm:pt>
    <dgm:pt modelId="{7A139B54-816D-42DE-9843-074F36D41104}" type="pres">
      <dgm:prSet presAssocID="{56F4067F-86DA-433F-B750-8E95C370D14F}" presName="Name37" presStyleLbl="parChTrans1D2" presStyleIdx="0" presStyleCnt="1"/>
      <dgm:spPr/>
      <dgm:t>
        <a:bodyPr/>
        <a:lstStyle/>
        <a:p>
          <a:endParaRPr lang="en-US"/>
        </a:p>
      </dgm:t>
    </dgm:pt>
    <dgm:pt modelId="{CA711EC1-9BAC-4E20-94BF-A8B31E2A7F21}" type="pres">
      <dgm:prSet presAssocID="{30B9E431-A7BE-4CB3-89CD-213889EA79C0}" presName="hierRoot2" presStyleCnt="0">
        <dgm:presLayoutVars>
          <dgm:hierBranch val="init"/>
        </dgm:presLayoutVars>
      </dgm:prSet>
      <dgm:spPr/>
    </dgm:pt>
    <dgm:pt modelId="{7E51FBBC-22E1-4212-909B-E28DE53F3E7C}" type="pres">
      <dgm:prSet presAssocID="{30B9E431-A7BE-4CB3-89CD-213889EA79C0}" presName="rootComposite" presStyleCnt="0"/>
      <dgm:spPr/>
    </dgm:pt>
    <dgm:pt modelId="{658A799E-6C82-4BFA-870B-F2A6A28C822B}" type="pres">
      <dgm:prSet presAssocID="{30B9E431-A7BE-4CB3-89CD-213889EA79C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905FC2-DA9B-4B2E-BFE1-54F612D80429}" type="pres">
      <dgm:prSet presAssocID="{30B9E431-A7BE-4CB3-89CD-213889EA79C0}" presName="rootConnector" presStyleLbl="node2" presStyleIdx="0" presStyleCnt="1"/>
      <dgm:spPr/>
      <dgm:t>
        <a:bodyPr/>
        <a:lstStyle/>
        <a:p>
          <a:endParaRPr lang="en-US"/>
        </a:p>
      </dgm:t>
    </dgm:pt>
    <dgm:pt modelId="{15153A72-6C37-4065-BE53-6BCD4156BF4A}" type="pres">
      <dgm:prSet presAssocID="{30B9E431-A7BE-4CB3-89CD-213889EA79C0}" presName="hierChild4" presStyleCnt="0"/>
      <dgm:spPr/>
    </dgm:pt>
    <dgm:pt modelId="{547FCC55-8994-4CE5-B085-54FAD9BA6606}" type="pres">
      <dgm:prSet presAssocID="{30B9E431-A7BE-4CB3-89CD-213889EA79C0}" presName="hierChild5" presStyleCnt="0"/>
      <dgm:spPr/>
    </dgm:pt>
    <dgm:pt modelId="{0578DC18-D898-4F90-A9AD-B7CD564680D0}" type="pres">
      <dgm:prSet presAssocID="{79CD4432-DC17-4E59-BB41-68FF7379AE35}" presName="hierChild3" presStyleCnt="0"/>
      <dgm:spPr/>
    </dgm:pt>
  </dgm:ptLst>
  <dgm:cxnLst>
    <dgm:cxn modelId="{591E8C3B-4EA4-4D14-BE4F-FF6DBE312B88}" type="presOf" srcId="{79CD4432-DC17-4E59-BB41-68FF7379AE35}" destId="{6EE48804-51D9-4B09-8DC9-3D7EB7F08C19}" srcOrd="0" destOrd="0" presId="urn:microsoft.com/office/officeart/2005/8/layout/orgChart1"/>
    <dgm:cxn modelId="{4C1DCC2E-827F-442E-9D28-995B78D8981A}" type="presOf" srcId="{30B9E431-A7BE-4CB3-89CD-213889EA79C0}" destId="{658A799E-6C82-4BFA-870B-F2A6A28C822B}" srcOrd="0" destOrd="0" presId="urn:microsoft.com/office/officeart/2005/8/layout/orgChart1"/>
    <dgm:cxn modelId="{DC268E8A-328D-4470-BCCB-257CA276F109}" type="presOf" srcId="{79CD4432-DC17-4E59-BB41-68FF7379AE35}" destId="{4D3844C2-9C2C-4D56-A688-EDD2D810DFC5}" srcOrd="1" destOrd="0" presId="urn:microsoft.com/office/officeart/2005/8/layout/orgChart1"/>
    <dgm:cxn modelId="{DF8002B4-EF8D-49F0-B730-635CDDC9E9A1}" type="presOf" srcId="{30B9E431-A7BE-4CB3-89CD-213889EA79C0}" destId="{F6905FC2-DA9B-4B2E-BFE1-54F612D80429}" srcOrd="1" destOrd="0" presId="urn:microsoft.com/office/officeart/2005/8/layout/orgChart1"/>
    <dgm:cxn modelId="{A9A63CE6-9350-4B17-8DD1-F5A33C01BC4F}" type="presOf" srcId="{56F4067F-86DA-433F-B750-8E95C370D14F}" destId="{7A139B54-816D-42DE-9843-074F36D41104}" srcOrd="0" destOrd="0" presId="urn:microsoft.com/office/officeart/2005/8/layout/orgChart1"/>
    <dgm:cxn modelId="{75092ABF-2F37-49C6-9BB1-724024DDBC52}" type="presOf" srcId="{321D7EB9-87E2-4D77-AD42-5D9AB11686C6}" destId="{C0EC91AE-4AF4-4BCE-BC8C-602D347B6F6C}" srcOrd="0" destOrd="0" presId="urn:microsoft.com/office/officeart/2005/8/layout/orgChart1"/>
    <dgm:cxn modelId="{6CD29C99-DF74-498E-83DE-11DD2B3964C3}" srcId="{321D7EB9-87E2-4D77-AD42-5D9AB11686C6}" destId="{79CD4432-DC17-4E59-BB41-68FF7379AE35}" srcOrd="0" destOrd="0" parTransId="{6D4EB442-C34F-4053-B779-0961A1B31CAF}" sibTransId="{F9A079DB-68F9-4FA7-9740-0F59FA46E2D4}"/>
    <dgm:cxn modelId="{FEDE762B-665A-4AE1-8A6E-7BD905F6C6BB}" srcId="{79CD4432-DC17-4E59-BB41-68FF7379AE35}" destId="{30B9E431-A7BE-4CB3-89CD-213889EA79C0}" srcOrd="0" destOrd="0" parTransId="{56F4067F-86DA-433F-B750-8E95C370D14F}" sibTransId="{3DE9A0E0-C8A9-4D98-8DAA-3839BE63B8C7}"/>
    <dgm:cxn modelId="{F7A8D3AE-A8BB-4C36-9812-1B4FBDE598E2}" type="presParOf" srcId="{C0EC91AE-4AF4-4BCE-BC8C-602D347B6F6C}" destId="{EEAA4AEF-1057-422D-B750-E0ACF85AA225}" srcOrd="0" destOrd="0" presId="urn:microsoft.com/office/officeart/2005/8/layout/orgChart1"/>
    <dgm:cxn modelId="{22921EA8-4EEB-4A5D-8268-E60FAC755042}" type="presParOf" srcId="{EEAA4AEF-1057-422D-B750-E0ACF85AA225}" destId="{0C32466A-6D89-4D59-BC9F-390F9FC0436E}" srcOrd="0" destOrd="0" presId="urn:microsoft.com/office/officeart/2005/8/layout/orgChart1"/>
    <dgm:cxn modelId="{8B29D3C5-E539-407D-BEC6-E71F22511D72}" type="presParOf" srcId="{0C32466A-6D89-4D59-BC9F-390F9FC0436E}" destId="{6EE48804-51D9-4B09-8DC9-3D7EB7F08C19}" srcOrd="0" destOrd="0" presId="urn:microsoft.com/office/officeart/2005/8/layout/orgChart1"/>
    <dgm:cxn modelId="{F2D2FD95-E9A5-47A6-A6B5-FBCB20AAD55C}" type="presParOf" srcId="{0C32466A-6D89-4D59-BC9F-390F9FC0436E}" destId="{4D3844C2-9C2C-4D56-A688-EDD2D810DFC5}" srcOrd="1" destOrd="0" presId="urn:microsoft.com/office/officeart/2005/8/layout/orgChart1"/>
    <dgm:cxn modelId="{7A40CCB5-A83C-4EE6-9156-7B490410666B}" type="presParOf" srcId="{EEAA4AEF-1057-422D-B750-E0ACF85AA225}" destId="{CBBD05F6-BC74-4378-8918-6421D5AAFE7B}" srcOrd="1" destOrd="0" presId="urn:microsoft.com/office/officeart/2005/8/layout/orgChart1"/>
    <dgm:cxn modelId="{3F4899E5-3685-4368-903C-B4BF4C44C478}" type="presParOf" srcId="{CBBD05F6-BC74-4378-8918-6421D5AAFE7B}" destId="{7A139B54-816D-42DE-9843-074F36D41104}" srcOrd="0" destOrd="0" presId="urn:microsoft.com/office/officeart/2005/8/layout/orgChart1"/>
    <dgm:cxn modelId="{8A69DB46-EF30-42A7-999B-B14ECE1113D6}" type="presParOf" srcId="{CBBD05F6-BC74-4378-8918-6421D5AAFE7B}" destId="{CA711EC1-9BAC-4E20-94BF-A8B31E2A7F21}" srcOrd="1" destOrd="0" presId="urn:microsoft.com/office/officeart/2005/8/layout/orgChart1"/>
    <dgm:cxn modelId="{CFC84662-FE65-48FE-8258-BE278B33B6C5}" type="presParOf" srcId="{CA711EC1-9BAC-4E20-94BF-A8B31E2A7F21}" destId="{7E51FBBC-22E1-4212-909B-E28DE53F3E7C}" srcOrd="0" destOrd="0" presId="urn:microsoft.com/office/officeart/2005/8/layout/orgChart1"/>
    <dgm:cxn modelId="{4C20403C-1EF8-42B3-AFFF-7537A0708F03}" type="presParOf" srcId="{7E51FBBC-22E1-4212-909B-E28DE53F3E7C}" destId="{658A799E-6C82-4BFA-870B-F2A6A28C822B}" srcOrd="0" destOrd="0" presId="urn:microsoft.com/office/officeart/2005/8/layout/orgChart1"/>
    <dgm:cxn modelId="{0124E96B-1B8E-4A94-832C-7381E7ABDBF5}" type="presParOf" srcId="{7E51FBBC-22E1-4212-909B-E28DE53F3E7C}" destId="{F6905FC2-DA9B-4B2E-BFE1-54F612D80429}" srcOrd="1" destOrd="0" presId="urn:microsoft.com/office/officeart/2005/8/layout/orgChart1"/>
    <dgm:cxn modelId="{8028B14B-0724-42E5-B15C-363C40DA5D50}" type="presParOf" srcId="{CA711EC1-9BAC-4E20-94BF-A8B31E2A7F21}" destId="{15153A72-6C37-4065-BE53-6BCD4156BF4A}" srcOrd="1" destOrd="0" presId="urn:microsoft.com/office/officeart/2005/8/layout/orgChart1"/>
    <dgm:cxn modelId="{9B025F3C-AD5C-4FE9-9A53-AC0877BB505C}" type="presParOf" srcId="{CA711EC1-9BAC-4E20-94BF-A8B31E2A7F21}" destId="{547FCC55-8994-4CE5-B085-54FAD9BA6606}" srcOrd="2" destOrd="0" presId="urn:microsoft.com/office/officeart/2005/8/layout/orgChart1"/>
    <dgm:cxn modelId="{6037B105-D6D3-4B45-B195-29DE4D6F8AF4}" type="presParOf" srcId="{EEAA4AEF-1057-422D-B750-E0ACF85AA225}" destId="{0578DC18-D898-4F90-A9AD-B7CD564680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39B54-816D-42DE-9843-074F36D41104}">
      <dsp:nvSpPr>
        <dsp:cNvPr id="0" name=""/>
        <dsp:cNvSpPr/>
      </dsp:nvSpPr>
      <dsp:spPr>
        <a:xfrm>
          <a:off x="3302001" y="1681740"/>
          <a:ext cx="91440" cy="7062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2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48804-51D9-4B09-8DC9-3D7EB7F08C19}">
      <dsp:nvSpPr>
        <dsp:cNvPr id="0" name=""/>
        <dsp:cNvSpPr/>
      </dsp:nvSpPr>
      <dsp:spPr>
        <a:xfrm>
          <a:off x="1666096" y="115"/>
          <a:ext cx="3363249" cy="1681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Conducted works on this week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6096" y="115"/>
        <a:ext cx="3363249" cy="1681624"/>
      </dsp:txXfrm>
    </dsp:sp>
    <dsp:sp modelId="{658A799E-6C82-4BFA-870B-F2A6A28C822B}">
      <dsp:nvSpPr>
        <dsp:cNvPr id="0" name=""/>
        <dsp:cNvSpPr/>
      </dsp:nvSpPr>
      <dsp:spPr>
        <a:xfrm>
          <a:off x="1666096" y="2388023"/>
          <a:ext cx="3363249" cy="16816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Implementing CNF-NET on the C499 dataset based on paper [1]</a:t>
          </a:r>
          <a:endParaRPr lang="en-US" sz="2000" b="1" kern="1200" dirty="0"/>
        </a:p>
      </dsp:txBody>
      <dsp:txXfrm>
        <a:off x="1666096" y="2388023"/>
        <a:ext cx="3363249" cy="1681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E0A8-2772-4488-8F78-774AC0ED001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301F-7976-4962-ADEF-36C46BA5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5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0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9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2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1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953-9EE4-47E4-A4EF-0A2B35FF0A44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B6AF-C6ED-4874-BE7B-E863E31DD562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B092-5E1D-4A2D-81B2-C0A72BA06286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F94-E3EC-49F4-B0ED-B0A931497599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8ACE-2153-4686-80A8-5537AC2D1B20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BAD-89EB-4B62-AC43-44ACCD2F528B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5C6F-2D53-4A5A-BB24-211035B8D752}" type="datetime1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8F4D-9769-4F9D-92BD-AA7D70FD8651}" type="datetime1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B32C-E1F7-4932-AECF-3BFDF93777DC}" type="datetime1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CDFB-B07F-47C0-B8BE-3E0D221FADFC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032B-67D7-4930-81E9-D550A2C49E2C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7DAC-3F29-4E82-BCF7-D8C6E7D2B015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 bwMode="auto">
          <a:xfrm>
            <a:off x="0" y="6260634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835686" y="2105561"/>
            <a:ext cx="1052062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Circuit De-obfuscation Runtime based on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Methods</a:t>
            </a: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Fifth Presentation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07" y="1788462"/>
            <a:ext cx="5663995" cy="3041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3" y="1788462"/>
            <a:ext cx="6017736" cy="3015497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K=3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→0.1922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5" y="1595925"/>
            <a:ext cx="6017736" cy="3145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64" y="1636824"/>
            <a:ext cx="6017736" cy="3063541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K=4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 0.1372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37" y="1761037"/>
            <a:ext cx="6016261" cy="3063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3" y="1697469"/>
            <a:ext cx="6017736" cy="3145338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K=5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0.5850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9" y="1489533"/>
            <a:ext cx="5957891" cy="3352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5" y="1489533"/>
            <a:ext cx="5957891" cy="3352608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K=6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0.0895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1618"/>
            <a:ext cx="5957891" cy="3461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" y="1426050"/>
            <a:ext cx="5957891" cy="3352608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K=7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0.1640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MSE Results</a:t>
            </a:r>
            <a:endParaRPr lang="en-US" sz="20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7113"/>
              </p:ext>
            </p:extLst>
          </p:nvPr>
        </p:nvGraphicFramePr>
        <p:xfrm>
          <a:off x="3063960" y="1437450"/>
          <a:ext cx="2894151" cy="374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297">
                  <a:extLst>
                    <a:ext uri="{9D8B030D-6E8A-4147-A177-3AD203B41FA5}">
                      <a16:colId xmlns:a16="http://schemas.microsoft.com/office/drawing/2014/main" val="1116357705"/>
                    </a:ext>
                  </a:extLst>
                </a:gridCol>
                <a:gridCol w="2282854">
                  <a:extLst>
                    <a:ext uri="{9D8B030D-6E8A-4147-A177-3AD203B41FA5}">
                      <a16:colId xmlns:a16="http://schemas.microsoft.com/office/drawing/2014/main" val="4283538360"/>
                    </a:ext>
                  </a:extLst>
                </a:gridCol>
              </a:tblGrid>
              <a:tr h="4685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916553"/>
                  </a:ext>
                </a:extLst>
              </a:tr>
              <a:tr h="4685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159984"/>
                  </a:ext>
                </a:extLst>
              </a:tr>
              <a:tr h="468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093354"/>
                  </a:ext>
                </a:extLst>
              </a:tr>
              <a:tr h="468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705"/>
                  </a:ext>
                </a:extLst>
              </a:tr>
              <a:tr h="468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414361"/>
                  </a:ext>
                </a:extLst>
              </a:tr>
              <a:tr h="468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0.5850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24415"/>
                  </a:ext>
                </a:extLst>
              </a:tr>
              <a:tr h="468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0.0895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556952"/>
                  </a:ext>
                </a:extLst>
              </a:tr>
              <a:tr h="468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1596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230825" y="2663079"/>
            <a:ext cx="3854469" cy="129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of MSE results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0.2306</a:t>
            </a:r>
          </a:p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MSE results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0.1635 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0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3762980" y="2881807"/>
            <a:ext cx="466608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Work Report</a:t>
            </a:r>
            <a:endParaRPr 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9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3919600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5" name="TextBox 14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98671937"/>
              </p:ext>
            </p:extLst>
          </p:nvPr>
        </p:nvGraphicFramePr>
        <p:xfrm>
          <a:off x="2748279" y="1222193"/>
          <a:ext cx="6695442" cy="4069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3491" y="5576275"/>
            <a:ext cx="1068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SEPIANN: Security Evaluation Platform for SAT-Hardness using Intelligent Artificial Neural Net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CNF-NET 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31" y="1355338"/>
            <a:ext cx="8469538" cy="45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 Convolution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79" y="1417495"/>
            <a:ext cx="7990871" cy="310418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48936"/>
              </p:ext>
            </p:extLst>
          </p:nvPr>
        </p:nvGraphicFramePr>
        <p:xfrm>
          <a:off x="460099" y="3594583"/>
          <a:ext cx="4425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3">
                  <a:extLst>
                    <a:ext uri="{9D8B030D-6E8A-4147-A177-3AD203B41FA5}">
                      <a16:colId xmlns:a16="http://schemas.microsoft.com/office/drawing/2014/main" val="1116357705"/>
                    </a:ext>
                  </a:extLst>
                </a:gridCol>
                <a:gridCol w="1745341">
                  <a:extLst>
                    <a:ext uri="{9D8B030D-6E8A-4147-A177-3AD203B41FA5}">
                      <a16:colId xmlns:a16="http://schemas.microsoft.com/office/drawing/2014/main" val="4283538360"/>
                    </a:ext>
                  </a:extLst>
                </a:gridCol>
                <a:gridCol w="751128">
                  <a:extLst>
                    <a:ext uri="{9D8B030D-6E8A-4147-A177-3AD203B41FA5}">
                      <a16:colId xmlns:a16="http://schemas.microsoft.com/office/drawing/2014/main" val="658549950"/>
                    </a:ext>
                  </a:extLst>
                </a:gridCol>
                <a:gridCol w="1461576">
                  <a:extLst>
                    <a:ext uri="{9D8B030D-6E8A-4147-A177-3AD203B41FA5}">
                      <a16:colId xmlns:a16="http://schemas.microsoft.com/office/drawing/2014/main" val="684749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91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Fully-connected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15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Fully-connected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0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Fully-connected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Fully-connected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41436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2518" y="3317583"/>
            <a:ext cx="1962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layers of the IC 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layers (FC)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01" y="1518499"/>
            <a:ext cx="8449460" cy="279380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65055"/>
              </p:ext>
            </p:extLst>
          </p:nvPr>
        </p:nvGraphicFramePr>
        <p:xfrm>
          <a:off x="460099" y="3594583"/>
          <a:ext cx="4425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3">
                  <a:extLst>
                    <a:ext uri="{9D8B030D-6E8A-4147-A177-3AD203B41FA5}">
                      <a16:colId xmlns:a16="http://schemas.microsoft.com/office/drawing/2014/main" val="1116357705"/>
                    </a:ext>
                  </a:extLst>
                </a:gridCol>
                <a:gridCol w="1745341">
                  <a:extLst>
                    <a:ext uri="{9D8B030D-6E8A-4147-A177-3AD203B41FA5}">
                      <a16:colId xmlns:a16="http://schemas.microsoft.com/office/drawing/2014/main" val="4283538360"/>
                    </a:ext>
                  </a:extLst>
                </a:gridCol>
                <a:gridCol w="751128">
                  <a:extLst>
                    <a:ext uri="{9D8B030D-6E8A-4147-A177-3AD203B41FA5}">
                      <a16:colId xmlns:a16="http://schemas.microsoft.com/office/drawing/2014/main" val="658549950"/>
                    </a:ext>
                  </a:extLst>
                </a:gridCol>
                <a:gridCol w="1461576">
                  <a:extLst>
                    <a:ext uri="{9D8B030D-6E8A-4147-A177-3AD203B41FA5}">
                      <a16:colId xmlns:a16="http://schemas.microsoft.com/office/drawing/2014/main" val="684749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91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Fully-connected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15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Fully-connected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09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Fully-connected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Fully-connected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41436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05687" y="3317583"/>
            <a:ext cx="19960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layers of the FC 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of CNF-NET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9651" y="1123715"/>
            <a:ext cx="11669800" cy="4467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applied the C499 dataset to CNF-NET to evaluate it using mean square error (MSE) metric.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 of dataset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Training set </a:t>
            </a:r>
          </a:p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Validation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</a:t>
            </a:r>
          </a:p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of dataset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Testing set</a:t>
            </a:r>
          </a:p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Evaluating the CNF-NET was repeated 7 times </a:t>
            </a:r>
          </a:p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results were averaged to derive the mean and standard deviation of the metrics for each model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Each repetition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was denoted by K.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K=1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8032"/>
            <a:ext cx="6017736" cy="300886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8264" y="1728032"/>
            <a:ext cx="6017736" cy="3139673"/>
            <a:chOff x="78264" y="1728032"/>
            <a:chExt cx="6017736" cy="313967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4" y="1728032"/>
              <a:ext cx="6017736" cy="300886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-576169" y="3044083"/>
              <a:ext cx="16916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De-obfuscation runtime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1312" y="4606095"/>
              <a:ext cx="16916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Epoch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0.2260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01" y="1724717"/>
            <a:ext cx="5532133" cy="3142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6" y="1724717"/>
            <a:ext cx="6017736" cy="3015497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K=2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0.2201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10410</TotalTime>
  <Words>1152</Words>
  <Application>Microsoft Office PowerPoint</Application>
  <PresentationFormat>Widescreen</PresentationFormat>
  <Paragraphs>215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Reza</cp:lastModifiedBy>
  <cp:revision>683</cp:revision>
  <dcterms:created xsi:type="dcterms:W3CDTF">2018-12-22T12:30:31Z</dcterms:created>
  <dcterms:modified xsi:type="dcterms:W3CDTF">2022-05-13T04:55:22Z</dcterms:modified>
</cp:coreProperties>
</file>