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7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4" r:id="rId16"/>
    <p:sldId id="385" r:id="rId17"/>
    <p:sldId id="386" r:id="rId18"/>
    <p:sldId id="3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71A039FE-EBE3-4AEA-BDB1-A60B9E36F423}">
          <p14:sldIdLst>
            <p14:sldId id="256"/>
          </p14:sldIdLst>
        </p14:section>
        <p14:section name="Main Presentation" id="{E14D073E-A87D-4CC5-ADDB-919BE263FB7D}">
          <p14:sldIdLst>
            <p14:sldId id="347"/>
            <p14:sldId id="37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74147" autoAdjust="0"/>
  </p:normalViewPr>
  <p:slideViewPr>
    <p:cSldViewPr snapToGrid="0">
      <p:cViewPr>
        <p:scale>
          <a:sx n="75" d="100"/>
          <a:sy n="75" d="100"/>
        </p:scale>
        <p:origin x="606" y="-6"/>
      </p:cViewPr>
      <p:guideLst/>
    </p:cSldViewPr>
  </p:slideViewPr>
  <p:outlineViewPr>
    <p:cViewPr>
      <p:scale>
        <a:sx n="66" d="100"/>
        <a:sy n="66" d="100"/>
      </p:scale>
      <p:origin x="0" y="-5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D7EB9-87E2-4D77-AD42-5D9AB11686C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CD4432-DC17-4E59-BB41-68FF7379AE35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Conducted works on this week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4EB442-C34F-4053-B779-0961A1B31CAF}" type="parTrans" cxnId="{6CD29C99-DF74-498E-83DE-11DD2B3964C3}">
      <dgm:prSet/>
      <dgm:spPr/>
      <dgm:t>
        <a:bodyPr/>
        <a:lstStyle/>
        <a:p>
          <a:endParaRPr lang="en-US"/>
        </a:p>
      </dgm:t>
    </dgm:pt>
    <dgm:pt modelId="{F9A079DB-68F9-4FA7-9740-0F59FA46E2D4}" type="sibTrans" cxnId="{6CD29C99-DF74-498E-83DE-11DD2B3964C3}">
      <dgm:prSet/>
      <dgm:spPr/>
      <dgm:t>
        <a:bodyPr/>
        <a:lstStyle/>
        <a:p>
          <a:endParaRPr lang="en-US"/>
        </a:p>
      </dgm:t>
    </dgm:pt>
    <dgm:pt modelId="{30B9E431-A7BE-4CB3-89CD-213889EA79C0}">
      <dgm:prSet phldrT="[Text]" custT="1"/>
      <dgm:spPr/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Implementing a GNN on the C499 dataset using </a:t>
          </a:r>
          <a:r>
            <a:rPr lang="en-US" sz="2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geometric library</a:t>
          </a:r>
          <a:endParaRPr lang="en-US" sz="2000" b="1" dirty="0"/>
        </a:p>
      </dgm:t>
    </dgm:pt>
    <dgm:pt modelId="{56F4067F-86DA-433F-B750-8E95C370D14F}" type="parTrans" cxnId="{FEDE762B-665A-4AE1-8A6E-7BD905F6C6BB}">
      <dgm:prSet/>
      <dgm:spPr/>
      <dgm:t>
        <a:bodyPr/>
        <a:lstStyle/>
        <a:p>
          <a:endParaRPr lang="en-US"/>
        </a:p>
      </dgm:t>
    </dgm:pt>
    <dgm:pt modelId="{3DE9A0E0-C8A9-4D98-8DAA-3839BE63B8C7}" type="sibTrans" cxnId="{FEDE762B-665A-4AE1-8A6E-7BD905F6C6BB}">
      <dgm:prSet/>
      <dgm:spPr/>
      <dgm:t>
        <a:bodyPr/>
        <a:lstStyle/>
        <a:p>
          <a:endParaRPr lang="en-US"/>
        </a:p>
      </dgm:t>
    </dgm:pt>
    <dgm:pt modelId="{C0EC91AE-4AF4-4BCE-BC8C-602D347B6F6C}" type="pres">
      <dgm:prSet presAssocID="{321D7EB9-87E2-4D77-AD42-5D9AB11686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AA4AEF-1057-422D-B750-E0ACF85AA225}" type="pres">
      <dgm:prSet presAssocID="{79CD4432-DC17-4E59-BB41-68FF7379AE35}" presName="hierRoot1" presStyleCnt="0">
        <dgm:presLayoutVars>
          <dgm:hierBranch val="init"/>
        </dgm:presLayoutVars>
      </dgm:prSet>
      <dgm:spPr/>
    </dgm:pt>
    <dgm:pt modelId="{0C32466A-6D89-4D59-BC9F-390F9FC0436E}" type="pres">
      <dgm:prSet presAssocID="{79CD4432-DC17-4E59-BB41-68FF7379AE35}" presName="rootComposite1" presStyleCnt="0"/>
      <dgm:spPr/>
    </dgm:pt>
    <dgm:pt modelId="{6EE48804-51D9-4B09-8DC9-3D7EB7F08C19}" type="pres">
      <dgm:prSet presAssocID="{79CD4432-DC17-4E59-BB41-68FF7379AE3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844C2-9C2C-4D56-A688-EDD2D810DFC5}" type="pres">
      <dgm:prSet presAssocID="{79CD4432-DC17-4E59-BB41-68FF7379AE35}" presName="rootConnector1" presStyleLbl="node1" presStyleIdx="0" presStyleCnt="0"/>
      <dgm:spPr/>
    </dgm:pt>
    <dgm:pt modelId="{CBBD05F6-BC74-4378-8918-6421D5AAFE7B}" type="pres">
      <dgm:prSet presAssocID="{79CD4432-DC17-4E59-BB41-68FF7379AE35}" presName="hierChild2" presStyleCnt="0"/>
      <dgm:spPr/>
    </dgm:pt>
    <dgm:pt modelId="{7A139B54-816D-42DE-9843-074F36D41104}" type="pres">
      <dgm:prSet presAssocID="{56F4067F-86DA-433F-B750-8E95C370D14F}" presName="Name37" presStyleLbl="parChTrans1D2" presStyleIdx="0" presStyleCnt="1"/>
      <dgm:spPr/>
    </dgm:pt>
    <dgm:pt modelId="{CA711EC1-9BAC-4E20-94BF-A8B31E2A7F21}" type="pres">
      <dgm:prSet presAssocID="{30B9E431-A7BE-4CB3-89CD-213889EA79C0}" presName="hierRoot2" presStyleCnt="0">
        <dgm:presLayoutVars>
          <dgm:hierBranch val="init"/>
        </dgm:presLayoutVars>
      </dgm:prSet>
      <dgm:spPr/>
    </dgm:pt>
    <dgm:pt modelId="{7E51FBBC-22E1-4212-909B-E28DE53F3E7C}" type="pres">
      <dgm:prSet presAssocID="{30B9E431-A7BE-4CB3-89CD-213889EA79C0}" presName="rootComposite" presStyleCnt="0"/>
      <dgm:spPr/>
    </dgm:pt>
    <dgm:pt modelId="{658A799E-6C82-4BFA-870B-F2A6A28C822B}" type="pres">
      <dgm:prSet presAssocID="{30B9E431-A7BE-4CB3-89CD-213889EA79C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905FC2-DA9B-4B2E-BFE1-54F612D80429}" type="pres">
      <dgm:prSet presAssocID="{30B9E431-A7BE-4CB3-89CD-213889EA79C0}" presName="rootConnector" presStyleLbl="node2" presStyleIdx="0" presStyleCnt="1"/>
      <dgm:spPr/>
    </dgm:pt>
    <dgm:pt modelId="{15153A72-6C37-4065-BE53-6BCD4156BF4A}" type="pres">
      <dgm:prSet presAssocID="{30B9E431-A7BE-4CB3-89CD-213889EA79C0}" presName="hierChild4" presStyleCnt="0"/>
      <dgm:spPr/>
    </dgm:pt>
    <dgm:pt modelId="{547FCC55-8994-4CE5-B085-54FAD9BA6606}" type="pres">
      <dgm:prSet presAssocID="{30B9E431-A7BE-4CB3-89CD-213889EA79C0}" presName="hierChild5" presStyleCnt="0"/>
      <dgm:spPr/>
    </dgm:pt>
    <dgm:pt modelId="{0578DC18-D898-4F90-A9AD-B7CD564680D0}" type="pres">
      <dgm:prSet presAssocID="{79CD4432-DC17-4E59-BB41-68FF7379AE35}" presName="hierChild3" presStyleCnt="0"/>
      <dgm:spPr/>
    </dgm:pt>
  </dgm:ptLst>
  <dgm:cxnLst>
    <dgm:cxn modelId="{DF8002B4-EF8D-49F0-B730-635CDDC9E9A1}" type="presOf" srcId="{30B9E431-A7BE-4CB3-89CD-213889EA79C0}" destId="{F6905FC2-DA9B-4B2E-BFE1-54F612D80429}" srcOrd="1" destOrd="0" presId="urn:microsoft.com/office/officeart/2005/8/layout/orgChart1"/>
    <dgm:cxn modelId="{FEDE762B-665A-4AE1-8A6E-7BD905F6C6BB}" srcId="{79CD4432-DC17-4E59-BB41-68FF7379AE35}" destId="{30B9E431-A7BE-4CB3-89CD-213889EA79C0}" srcOrd="0" destOrd="0" parTransId="{56F4067F-86DA-433F-B750-8E95C370D14F}" sibTransId="{3DE9A0E0-C8A9-4D98-8DAA-3839BE63B8C7}"/>
    <dgm:cxn modelId="{4C1DCC2E-827F-442E-9D28-995B78D8981A}" type="presOf" srcId="{30B9E431-A7BE-4CB3-89CD-213889EA79C0}" destId="{658A799E-6C82-4BFA-870B-F2A6A28C822B}" srcOrd="0" destOrd="0" presId="urn:microsoft.com/office/officeart/2005/8/layout/orgChart1"/>
    <dgm:cxn modelId="{A9A63CE6-9350-4B17-8DD1-F5A33C01BC4F}" type="presOf" srcId="{56F4067F-86DA-433F-B750-8E95C370D14F}" destId="{7A139B54-816D-42DE-9843-074F36D41104}" srcOrd="0" destOrd="0" presId="urn:microsoft.com/office/officeart/2005/8/layout/orgChart1"/>
    <dgm:cxn modelId="{75092ABF-2F37-49C6-9BB1-724024DDBC52}" type="presOf" srcId="{321D7EB9-87E2-4D77-AD42-5D9AB11686C6}" destId="{C0EC91AE-4AF4-4BCE-BC8C-602D347B6F6C}" srcOrd="0" destOrd="0" presId="urn:microsoft.com/office/officeart/2005/8/layout/orgChart1"/>
    <dgm:cxn modelId="{591E8C3B-4EA4-4D14-BE4F-FF6DBE312B88}" type="presOf" srcId="{79CD4432-DC17-4E59-BB41-68FF7379AE35}" destId="{6EE48804-51D9-4B09-8DC9-3D7EB7F08C19}" srcOrd="0" destOrd="0" presId="urn:microsoft.com/office/officeart/2005/8/layout/orgChart1"/>
    <dgm:cxn modelId="{6CD29C99-DF74-498E-83DE-11DD2B3964C3}" srcId="{321D7EB9-87E2-4D77-AD42-5D9AB11686C6}" destId="{79CD4432-DC17-4E59-BB41-68FF7379AE35}" srcOrd="0" destOrd="0" parTransId="{6D4EB442-C34F-4053-B779-0961A1B31CAF}" sibTransId="{F9A079DB-68F9-4FA7-9740-0F59FA46E2D4}"/>
    <dgm:cxn modelId="{DC268E8A-328D-4470-BCCB-257CA276F109}" type="presOf" srcId="{79CD4432-DC17-4E59-BB41-68FF7379AE35}" destId="{4D3844C2-9C2C-4D56-A688-EDD2D810DFC5}" srcOrd="1" destOrd="0" presId="urn:microsoft.com/office/officeart/2005/8/layout/orgChart1"/>
    <dgm:cxn modelId="{F7A8D3AE-A8BB-4C36-9812-1B4FBDE598E2}" type="presParOf" srcId="{C0EC91AE-4AF4-4BCE-BC8C-602D347B6F6C}" destId="{EEAA4AEF-1057-422D-B750-E0ACF85AA225}" srcOrd="0" destOrd="0" presId="urn:microsoft.com/office/officeart/2005/8/layout/orgChart1"/>
    <dgm:cxn modelId="{22921EA8-4EEB-4A5D-8268-E60FAC755042}" type="presParOf" srcId="{EEAA4AEF-1057-422D-B750-E0ACF85AA225}" destId="{0C32466A-6D89-4D59-BC9F-390F9FC0436E}" srcOrd="0" destOrd="0" presId="urn:microsoft.com/office/officeart/2005/8/layout/orgChart1"/>
    <dgm:cxn modelId="{8B29D3C5-E539-407D-BEC6-E71F22511D72}" type="presParOf" srcId="{0C32466A-6D89-4D59-BC9F-390F9FC0436E}" destId="{6EE48804-51D9-4B09-8DC9-3D7EB7F08C19}" srcOrd="0" destOrd="0" presId="urn:microsoft.com/office/officeart/2005/8/layout/orgChart1"/>
    <dgm:cxn modelId="{F2D2FD95-E9A5-47A6-A6B5-FBCB20AAD55C}" type="presParOf" srcId="{0C32466A-6D89-4D59-BC9F-390F9FC0436E}" destId="{4D3844C2-9C2C-4D56-A688-EDD2D810DFC5}" srcOrd="1" destOrd="0" presId="urn:microsoft.com/office/officeart/2005/8/layout/orgChart1"/>
    <dgm:cxn modelId="{7A40CCB5-A83C-4EE6-9156-7B490410666B}" type="presParOf" srcId="{EEAA4AEF-1057-422D-B750-E0ACF85AA225}" destId="{CBBD05F6-BC74-4378-8918-6421D5AAFE7B}" srcOrd="1" destOrd="0" presId="urn:microsoft.com/office/officeart/2005/8/layout/orgChart1"/>
    <dgm:cxn modelId="{3F4899E5-3685-4368-903C-B4BF4C44C478}" type="presParOf" srcId="{CBBD05F6-BC74-4378-8918-6421D5AAFE7B}" destId="{7A139B54-816D-42DE-9843-074F36D41104}" srcOrd="0" destOrd="0" presId="urn:microsoft.com/office/officeart/2005/8/layout/orgChart1"/>
    <dgm:cxn modelId="{8A69DB46-EF30-42A7-999B-B14ECE1113D6}" type="presParOf" srcId="{CBBD05F6-BC74-4378-8918-6421D5AAFE7B}" destId="{CA711EC1-9BAC-4E20-94BF-A8B31E2A7F21}" srcOrd="1" destOrd="0" presId="urn:microsoft.com/office/officeart/2005/8/layout/orgChart1"/>
    <dgm:cxn modelId="{CFC84662-FE65-48FE-8258-BE278B33B6C5}" type="presParOf" srcId="{CA711EC1-9BAC-4E20-94BF-A8B31E2A7F21}" destId="{7E51FBBC-22E1-4212-909B-E28DE53F3E7C}" srcOrd="0" destOrd="0" presId="urn:microsoft.com/office/officeart/2005/8/layout/orgChart1"/>
    <dgm:cxn modelId="{4C20403C-1EF8-42B3-AFFF-7537A0708F03}" type="presParOf" srcId="{7E51FBBC-22E1-4212-909B-E28DE53F3E7C}" destId="{658A799E-6C82-4BFA-870B-F2A6A28C822B}" srcOrd="0" destOrd="0" presId="urn:microsoft.com/office/officeart/2005/8/layout/orgChart1"/>
    <dgm:cxn modelId="{0124E96B-1B8E-4A94-832C-7381E7ABDBF5}" type="presParOf" srcId="{7E51FBBC-22E1-4212-909B-E28DE53F3E7C}" destId="{F6905FC2-DA9B-4B2E-BFE1-54F612D80429}" srcOrd="1" destOrd="0" presId="urn:microsoft.com/office/officeart/2005/8/layout/orgChart1"/>
    <dgm:cxn modelId="{8028B14B-0724-42E5-B15C-363C40DA5D50}" type="presParOf" srcId="{CA711EC1-9BAC-4E20-94BF-A8B31E2A7F21}" destId="{15153A72-6C37-4065-BE53-6BCD4156BF4A}" srcOrd="1" destOrd="0" presId="urn:microsoft.com/office/officeart/2005/8/layout/orgChart1"/>
    <dgm:cxn modelId="{9B025F3C-AD5C-4FE9-9A53-AC0877BB505C}" type="presParOf" srcId="{CA711EC1-9BAC-4E20-94BF-A8B31E2A7F21}" destId="{547FCC55-8994-4CE5-B085-54FAD9BA6606}" srcOrd="2" destOrd="0" presId="urn:microsoft.com/office/officeart/2005/8/layout/orgChart1"/>
    <dgm:cxn modelId="{6037B105-D6D3-4B45-B195-29DE4D6F8AF4}" type="presParOf" srcId="{EEAA4AEF-1057-422D-B750-E0ACF85AA225}" destId="{0578DC18-D898-4F90-A9AD-B7CD564680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39B54-816D-42DE-9843-074F36D41104}">
      <dsp:nvSpPr>
        <dsp:cNvPr id="0" name=""/>
        <dsp:cNvSpPr/>
      </dsp:nvSpPr>
      <dsp:spPr>
        <a:xfrm>
          <a:off x="3302001" y="1681740"/>
          <a:ext cx="91440" cy="7062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2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48804-51D9-4B09-8DC9-3D7EB7F08C19}">
      <dsp:nvSpPr>
        <dsp:cNvPr id="0" name=""/>
        <dsp:cNvSpPr/>
      </dsp:nvSpPr>
      <dsp:spPr>
        <a:xfrm>
          <a:off x="1666096" y="115"/>
          <a:ext cx="3363249" cy="1681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Conducted works on this week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6096" y="115"/>
        <a:ext cx="3363249" cy="1681624"/>
      </dsp:txXfrm>
    </dsp:sp>
    <dsp:sp modelId="{658A799E-6C82-4BFA-870B-F2A6A28C822B}">
      <dsp:nvSpPr>
        <dsp:cNvPr id="0" name=""/>
        <dsp:cNvSpPr/>
      </dsp:nvSpPr>
      <dsp:spPr>
        <a:xfrm>
          <a:off x="1666096" y="2388023"/>
          <a:ext cx="3363249" cy="16816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Implementing a GNN on the C499 dataset using </a:t>
          </a:r>
          <a:r>
            <a:rPr lang="en-US" sz="2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geometric library</a:t>
          </a:r>
          <a:endParaRPr lang="en-US" sz="2000" b="1" kern="1200" dirty="0"/>
        </a:p>
      </dsp:txBody>
      <dsp:txXfrm>
        <a:off x="1666096" y="2388023"/>
        <a:ext cx="3363249" cy="1681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E0A8-2772-4488-8F78-774AC0ED001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01F-7976-4962-ADEF-36C46BA5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9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3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2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9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6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7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4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953-9EE4-47E4-A4EF-0A2B35FF0A44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B6AF-C6ED-4874-BE7B-E863E31DD562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B092-5E1D-4A2D-81B2-C0A72BA06286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F94-E3EC-49F4-B0ED-B0A931497599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8ACE-2153-4686-80A8-5537AC2D1B20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BAD-89EB-4B62-AC43-44ACCD2F528B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5C6F-2D53-4A5A-BB24-211035B8D752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8F4D-9769-4F9D-92BD-AA7D70FD8651}" type="datetime1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B32C-E1F7-4932-AECF-3BFDF93777DC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CDFB-B07F-47C0-B8BE-3E0D221FADFC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032B-67D7-4930-81E9-D550A2C49E2C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7DAC-3F29-4E82-BCF7-D8C6E7D2B015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 bwMode="auto">
          <a:xfrm>
            <a:off x="0" y="6260634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35686" y="2105561"/>
            <a:ext cx="1052062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 based on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</a:t>
            </a: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7" y="2163509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Data_Generator_PYG.py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446573" y="2399178"/>
            <a:ext cx="1117392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pk.dump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All_data_features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open(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os.getcwd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(),'{}_X.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pk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'.format(benchmark[k])), '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wb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'))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pk.dump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Time_Targets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open(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os.getcwd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(),'{}_Y.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pk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'.format(benchmark[k])), '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wb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'))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5393491" y="2985296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5724" y="3551110"/>
            <a:ext cx="1039922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end, the features and targets are stored on two pickle files</a:t>
            </a:r>
          </a:p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0" y="201445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5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7" y="2163509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Simple_GNN.py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33056" y="1639814"/>
            <a:ext cx="7326727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numpy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as np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import pickle as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pk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import torch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from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from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torch_geometric.data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import Data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from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torch_geometric.loader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from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torch.nn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import Linear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torch.nn.functional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as F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from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torch_geometric.nn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GCNConv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from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torch_geometric.nn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global_mean_pool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154454" y="2729149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610600" y="2755024"/>
            <a:ext cx="33944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libraries and modules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69651" y="125509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8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7" y="2163509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Simple_GNN.py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33056" y="1639814"/>
            <a:ext cx="1111604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train(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model.train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for data in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out = model(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torch.FloatTensor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data.x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[0]),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torch.LongTensor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data.edge_index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[0]),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data.batch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loss = criterion(out,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data.y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[0]) 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loss.backward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optimizer.step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optimizer.zero_grad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        </a:t>
            </a:r>
          </a:p>
        </p:txBody>
      </p:sp>
      <p:sp>
        <p:nvSpPr>
          <p:cNvPr id="16" name="Right Arrow 15"/>
          <p:cNvSpPr/>
          <p:nvPr/>
        </p:nvSpPr>
        <p:spPr>
          <a:xfrm rot="16200000" flipH="1">
            <a:off x="5742461" y="3518594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73296" y="4122208"/>
            <a:ext cx="33944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implemented for training model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86483" y="125509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7" y="2163509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Simple_GNN.py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33056" y="1639814"/>
            <a:ext cx="1111604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test(loader):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model.eval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Losses = []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for data in loader: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out = model(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torch.FloatTensor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data.x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[0]),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torch.LongTensor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data.edge_index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[0]),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data.batch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loss = criterion(out,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data.y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[0])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loss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loss.detach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numpy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Losses.append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(loss)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return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np.mean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np.asarray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(Losses))</a:t>
            </a:r>
          </a:p>
        </p:txBody>
      </p:sp>
      <p:sp>
        <p:nvSpPr>
          <p:cNvPr id="16" name="Right Arrow 15"/>
          <p:cNvSpPr/>
          <p:nvPr/>
        </p:nvSpPr>
        <p:spPr>
          <a:xfrm rot="16200000" flipH="1">
            <a:off x="5805962" y="3776582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36797" y="4380196"/>
            <a:ext cx="33944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implemented for testing model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86483" y="125509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08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7" y="3014409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Simple_GNN.py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33056" y="2338314"/>
            <a:ext cx="111160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#Loading dataset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Dataset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pk.load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(open(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os.getcwd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(),'{}_X.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pk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'.format('c499')), '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rb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'))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Targets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pk.load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(open(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os.getcwd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(),'{}_Y.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pk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'.format('c499')), '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rb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'))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6483" y="195359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4600" y="3656536"/>
            <a:ext cx="9144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the data and targets are loaded firstly. </a:t>
            </a:r>
            <a:endParaRPr lang="en-US" sz="1600" dirty="0"/>
          </a:p>
        </p:txBody>
      </p:sp>
      <p:sp>
        <p:nvSpPr>
          <p:cNvPr id="13" name="Right Arrow 12"/>
          <p:cNvSpPr/>
          <p:nvPr/>
        </p:nvSpPr>
        <p:spPr>
          <a:xfrm rot="16200000" flipH="1">
            <a:off x="5678961" y="3139876"/>
            <a:ext cx="456146" cy="520583"/>
          </a:xfrm>
          <a:prstGeom prst="rightArrow">
            <a:avLst>
              <a:gd name="adj1" fmla="val 50000"/>
              <a:gd name="adj2" fmla="val 5556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7" y="2163509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32649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Simple_GNN.py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733056" y="1423611"/>
            <a:ext cx="1111604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# Prepare dataset for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torch_geometric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library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data_list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[]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in range(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(Dataset)):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Dataset[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][0]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edge_attr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Dataset[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][1]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x = Dataset[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][2]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Target = Targets[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data = Data(x=x,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edge_attr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edge_attr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y=Target)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data.num_nodes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x.shape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[0]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data_list.append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(data)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data_list_train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data_list_test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data_list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test_size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=10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data_list_train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batch_size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=1)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Test_loader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data_list_test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batch_size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6483" y="10388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584" y="5156073"/>
            <a:ext cx="1106651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the dataset is prepared for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torch_geometric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 Then, the dataset is portioned to training set and testing set</a:t>
            </a:r>
          </a:p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data_list_train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data_list_test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6200000" flipH="1">
            <a:off x="5867927" y="4603329"/>
            <a:ext cx="456146" cy="520583"/>
          </a:xfrm>
          <a:prstGeom prst="rightArrow">
            <a:avLst>
              <a:gd name="adj1" fmla="val 50000"/>
              <a:gd name="adj2" fmla="val 5556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7" y="2163509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32649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Simple_GNN.py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733056" y="1423611"/>
            <a:ext cx="714094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class GCN(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torch.nn.Module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__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__(self):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super(GCN, self).__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__()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torch.manual_seed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(12345)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self.conv1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GCNConv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(1, 4)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self.conv2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GCNConv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(4, 8)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self.conv3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GCNConv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(8, 4)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self.lin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Linear(4, 1)</a:t>
            </a:r>
          </a:p>
          <a:p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forward(self, x,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batch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x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 self.conv1(x,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x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x.relu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x = self.conv2(x,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x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x.relu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x = self.conv3(x,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# 2. Readout layer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x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global_mean_pool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(x, batch)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# 3. Apply a final classifier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x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F.dropout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(x, p=0.5, training=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self.training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x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self.lin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(x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return 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6483" y="10388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69227" y="3498026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14273" y="3195837"/>
            <a:ext cx="3358482" cy="106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structure of the GNN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4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GCNConv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layers and a fully-connected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25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7" y="2163509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32649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Simple_GNN.py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733055" y="1423611"/>
            <a:ext cx="10620745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 = GCN()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optimizer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torch.optim.Adam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model.parameters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=0.1)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criterion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torch.nn.MSELoss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Train_losses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[]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Test_losess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[]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Epochs = 60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 epoch in range(0, Epochs):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train(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train_loss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test(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test_loss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test(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Test_loader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Train_losses.append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train_loss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Test_losess.append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Test_losess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print(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f'Epoch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: {epoch+1:03d}, Train loss: {train_loss:.4f}, Test loss: {test_loss:.4f}')</a:t>
            </a:r>
          </a:p>
          <a:p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6483" y="10388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5815353" y="4825422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32514" y="5356379"/>
            <a:ext cx="94218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the model in 60 epochs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58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7" y="2163509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32649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Simple_GNN.py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395925" y="1539991"/>
            <a:ext cx="9871481" cy="3293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048,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049,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050,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051,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052,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053,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054,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055,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056,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057,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058,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059, Train loss: 6.6901, Test loss: 3.2328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060, Train loss: 6.6901, Test loss: 3.2328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925" y="1245143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7700" y="5000858"/>
            <a:ext cx="92329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the results are not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satisfactory. Hence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our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in detail and fixing its shortcomings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11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0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3762980" y="2881807"/>
            <a:ext cx="466608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 Report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9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16575932"/>
              </p:ext>
            </p:extLst>
          </p:nvPr>
        </p:nvGraphicFramePr>
        <p:xfrm>
          <a:off x="2748279" y="1612397"/>
          <a:ext cx="6695442" cy="4069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6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GNN on the C499 dataset using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geometric library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925" y="1249843"/>
            <a:ext cx="10681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implementation contains two main codes: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Data_Generator_PYG.py (It generates the required data from bench files for the GNN model) 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Simple_GNN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trains and validates the GNN model)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651" y="3240540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Data_Generator_PYG.py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33056" y="4191912"/>
            <a:ext cx="732672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numpy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as np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from bench2cnf import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simple_read_bench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tseytin_t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cnf_to_matrix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import pickle as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pk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154454" y="4416453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0600" y="4534710"/>
            <a:ext cx="33944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libraries and modules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69651" y="380719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92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1280614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2" name="Rectangle 11"/>
          <p:cNvSpPr/>
          <p:nvPr/>
        </p:nvSpPr>
        <p:spPr>
          <a:xfrm>
            <a:off x="733056" y="1552926"/>
            <a:ext cx="7326727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find_target_time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Target_link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f = open(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Target_link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"r")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for line in f: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if "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cpu_time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" in line: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Desired_line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line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break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Desired_List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Desired_line.split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(';')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Target = float(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Desired_List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[3].split('=')[-1])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f.close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return Target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154454" y="2461934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0600" y="2461934"/>
            <a:ext cx="33944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extract the target time of each circuit from text files.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86483" y="11682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Data_Generator_PYG.py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716224" y="4749789"/>
            <a:ext cx="732672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data_dir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os.getcwd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(),'Dataset\Part_1')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benchmark = ['c499']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Obfuscation_methods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["IOLTS", "RI","RIF","TOC13_XOR"]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081016" y="4873187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37162" y="4873187"/>
            <a:ext cx="33944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implementation, we used C499 dataset 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69651" y="436506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4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40359" y="2231964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2" name="Rectangle 11"/>
          <p:cNvSpPr/>
          <p:nvPr/>
        </p:nvSpPr>
        <p:spPr>
          <a:xfrm>
            <a:off x="463406" y="2504276"/>
            <a:ext cx="886814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 k in range(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(benchmark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)):</a:t>
            </a:r>
            <a:endParaRPr lang="fa-IR" sz="14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a-IR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Primary_Link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data_dir,benchmark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[k])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Primary_Link_bench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Primary_Link,"encrypt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Primary_Link_target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Primary_Link,"decrypt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All_data_features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[]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Time_Targets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[]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for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each_method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Obfuscation_methods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: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List_files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os.listdir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(Primary_Link_bench,each_method,"1"))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484477" y="3259646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621" y="3259646"/>
            <a:ext cx="20769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loop, each bench file is loaded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" y="211955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Data_Generator_PYG.py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2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1280614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Data_Generator_PYG.py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446574" y="1516283"/>
            <a:ext cx="886814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List_files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os.listdir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(Primary_Link_bench,each_method,"1"))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for file in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List_files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feat = []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file.endswith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(".txt"):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continue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wires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simple_read_bench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(Primary_Link_bench,each_method,"1",file))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cnf_clause_count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cnf_content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tseytin_t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(wires)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incidence_mat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cnf_to_matrix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cnf_content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# check if there is zero rows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zero_row_id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incidence_mat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== 0).all(1)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incidence_mat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incidence_mat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[~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zero_row_id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]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cnf_clause_count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cnf_variable_counts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incidence_mat.shape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414305" y="2870061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70038" y="2696537"/>
            <a:ext cx="207699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loop, the CNF matrix of each bench file is obtained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" y="11315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93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1280614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Data_Generator_PYG.py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446574" y="1516283"/>
            <a:ext cx="88681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   Indexes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 []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Weights = []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for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in range(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incidence_mat.shape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[0]):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for j in range(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incidence_mat.shape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[1]):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if abs(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incidence_mat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][j])==1: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   if 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j,i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 in Indexes: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       continue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Indexes.append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i,j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Weights.append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incidence_mat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][j])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np.asarray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(Indexes)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edge_index.transpose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edge_attr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np.asarray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(Weights)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x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np.ones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((Numberof_nodes,1))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388180" y="2701091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17788" y="2413982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each CNF matrix were converted to desired files for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geometric module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" y="11315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370" y="4721238"/>
            <a:ext cx="9465956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e_index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Graph connectivity in COO format with shape [2, 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num_edges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edge_attr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feature matrix with shape [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num_edges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num_edge_features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 Node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matrix with shape [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num_nodes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num_node_features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1280614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7" name="TextBox 16"/>
          <p:cNvSpPr txBox="1"/>
          <p:nvPr/>
        </p:nvSpPr>
        <p:spPr>
          <a:xfrm>
            <a:off x="269651" y="846406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Data_Generator_PYG.py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446574" y="1516283"/>
            <a:ext cx="103992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feat.append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edge_index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feat.append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edge_attr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feat.append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All_data_features.append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(feat)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List_target_files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os.listdir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(Primary_Link_target,each_method,"1"))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for file in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List_target_files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time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find_target_time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(Primary_Link_target,each_method,"1",file))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Time_Targets.append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(time)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5304341" y="3484162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6574" y="4128172"/>
            <a:ext cx="10399225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edge_index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edge_attr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x are appended to feat.</a:t>
            </a:r>
          </a:p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All_data_features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data for circuits (data=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edge_index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edge_attr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for all circuits) </a:t>
            </a:r>
          </a:p>
          <a:p>
            <a:pPr marL="285750" lvl="0" indent="-28575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loop, the target time of each circuit is loaded and appended to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Time_Targets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" y="11315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90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10122</TotalTime>
  <Words>2321</Words>
  <Application>Microsoft Office PowerPoint</Application>
  <PresentationFormat>Widescreen</PresentationFormat>
  <Paragraphs>335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Reza</cp:lastModifiedBy>
  <cp:revision>636</cp:revision>
  <dcterms:created xsi:type="dcterms:W3CDTF">2018-12-22T12:30:31Z</dcterms:created>
  <dcterms:modified xsi:type="dcterms:W3CDTF">2022-04-28T20:34:11Z</dcterms:modified>
</cp:coreProperties>
</file>