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5" r:id="rId3"/>
    <p:sldId id="410" r:id="rId4"/>
    <p:sldId id="406" r:id="rId5"/>
    <p:sldId id="407" r:id="rId6"/>
    <p:sldId id="408" r:id="rId7"/>
    <p:sldId id="412" r:id="rId8"/>
    <p:sldId id="411" r:id="rId9"/>
    <p:sldId id="409" r:id="rId10"/>
    <p:sldId id="413" r:id="rId11"/>
    <p:sldId id="370" r:id="rId12"/>
    <p:sldId id="393" r:id="rId13"/>
    <p:sldId id="414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405"/>
            <p14:sldId id="410"/>
            <p14:sldId id="406"/>
            <p14:sldId id="407"/>
            <p14:sldId id="408"/>
            <p14:sldId id="412"/>
            <p14:sldId id="411"/>
            <p14:sldId id="409"/>
            <p14:sldId id="413"/>
            <p14:sldId id="370"/>
            <p14:sldId id="393"/>
            <p14:sldId id="414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AB6FA-746D-4BCC-9016-E0AD75EB6B1F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CA9E7C-7059-46CB-BC2C-41A4762A66E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Applying K-means clustering to the de-obfuscation runtimes with different number of clusters</a:t>
          </a:r>
          <a:endParaRPr lang="en-US" sz="1600" b="1" dirty="0"/>
        </a:p>
      </dgm:t>
    </dgm:pt>
    <dgm:pt modelId="{3E77A31F-7C30-4ED2-93CC-BB4EC4E83258}" type="parTrans" cxnId="{A3AED476-68B6-4E0E-8D2F-B070F2E7CA30}">
      <dgm:prSet/>
      <dgm:spPr/>
      <dgm:t>
        <a:bodyPr/>
        <a:lstStyle/>
        <a:p>
          <a:endParaRPr lang="en-US"/>
        </a:p>
      </dgm:t>
    </dgm:pt>
    <dgm:pt modelId="{6A04C0E3-5616-491F-8EC5-EFA2E67E6BC2}" type="sibTrans" cxnId="{A3AED476-68B6-4E0E-8D2F-B070F2E7CA30}">
      <dgm:prSet/>
      <dgm:spPr/>
      <dgm:t>
        <a:bodyPr/>
        <a:lstStyle/>
        <a:p>
          <a:endParaRPr lang="en-US"/>
        </a:p>
      </dgm:t>
    </dgm:pt>
    <dgm:pt modelId="{19EC342D-0356-4EF6-A91C-7CE1D097C72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Assigning labels to each sample based on the best number of clusters.</a:t>
          </a:r>
          <a:endParaRPr lang="en-US" sz="1600" b="1" dirty="0"/>
        </a:p>
      </dgm:t>
    </dgm:pt>
    <dgm:pt modelId="{09F6E5DD-E011-4DF1-9085-3FC3F42B6B14}" type="parTrans" cxnId="{AB72D537-F13C-4577-AA28-4EE01CF44006}">
      <dgm:prSet/>
      <dgm:spPr/>
      <dgm:t>
        <a:bodyPr/>
        <a:lstStyle/>
        <a:p>
          <a:endParaRPr lang="en-US"/>
        </a:p>
      </dgm:t>
    </dgm:pt>
    <dgm:pt modelId="{C2695B58-58BD-4C7D-9298-C6A7C650F8D4}" type="sibTrans" cxnId="{AB72D537-F13C-4577-AA28-4EE01CF44006}">
      <dgm:prSet/>
      <dgm:spPr/>
      <dgm:t>
        <a:bodyPr/>
        <a:lstStyle/>
        <a:p>
          <a:endParaRPr lang="en-US"/>
        </a:p>
      </dgm:t>
    </dgm:pt>
    <dgm:pt modelId="{9D8AA80B-B6D1-4123-9A26-D7984312FCDF}">
      <dgm:prSet phldrT="[Text]" custT="1"/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Training, validating, and testing the </a:t>
          </a: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CNF-Net model</a:t>
          </a:r>
          <a:endParaRPr lang="en-US" sz="1600" b="1" dirty="0"/>
        </a:p>
      </dgm:t>
    </dgm:pt>
    <dgm:pt modelId="{FA55CEA8-DDF5-43D8-97C5-4B22AF29EAE2}" type="parTrans" cxnId="{FF61ED64-56D4-43DC-8FEC-37FEDE235C97}">
      <dgm:prSet/>
      <dgm:spPr/>
      <dgm:t>
        <a:bodyPr/>
        <a:lstStyle/>
        <a:p>
          <a:endParaRPr lang="en-US"/>
        </a:p>
      </dgm:t>
    </dgm:pt>
    <dgm:pt modelId="{8088E36C-CA9D-4647-85E0-88C48783CE6C}" type="sibTrans" cxnId="{FF61ED64-56D4-43DC-8FEC-37FEDE235C97}">
      <dgm:prSet/>
      <dgm:spPr/>
      <dgm:t>
        <a:bodyPr/>
        <a:lstStyle/>
        <a:p>
          <a:endParaRPr lang="en-US"/>
        </a:p>
      </dgm:t>
    </dgm:pt>
    <dgm:pt modelId="{A4C34FED-7013-44A7-B8AE-BFC16EEFF4E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scaler and vector features from each sample and selecting the best scaler features</a:t>
          </a:r>
          <a:endParaRPr lang="en-US" sz="1600" b="1" dirty="0"/>
        </a:p>
      </dgm:t>
    </dgm:pt>
    <dgm:pt modelId="{4339901E-D99E-4163-B2D4-CE1643F502A3}" type="parTrans" cxnId="{3784D6B2-8B9F-4F90-BCC4-155FB5403956}">
      <dgm:prSet/>
      <dgm:spPr/>
      <dgm:t>
        <a:bodyPr/>
        <a:lstStyle/>
        <a:p>
          <a:endParaRPr lang="en-US"/>
        </a:p>
      </dgm:t>
    </dgm:pt>
    <dgm:pt modelId="{5E672E70-D093-4447-9276-02D74932E5A3}" type="sibTrans" cxnId="{3784D6B2-8B9F-4F90-BCC4-155FB5403956}">
      <dgm:prSet/>
      <dgm:spPr/>
      <dgm:t>
        <a:bodyPr/>
        <a:lstStyle/>
        <a:p>
          <a:endParaRPr lang="en-US"/>
        </a:p>
      </dgm:t>
    </dgm:pt>
    <dgm:pt modelId="{64DFC08E-44DE-4912-A084-4EC436F8FC9D}" type="pres">
      <dgm:prSet presAssocID="{16AAB6FA-746D-4BCC-9016-E0AD75EB6B1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1FF0DF8-ED52-4FE7-BA05-8C4A38C7F20D}" type="pres">
      <dgm:prSet presAssocID="{9D8AA80B-B6D1-4123-9A26-D7984312FCDF}" presName="Accent4" presStyleCnt="0"/>
      <dgm:spPr/>
    </dgm:pt>
    <dgm:pt modelId="{199A11C2-B88B-49F9-9081-D39E196D646E}" type="pres">
      <dgm:prSet presAssocID="{9D8AA80B-B6D1-4123-9A26-D7984312FCDF}" presName="Accent" presStyleLbl="node1" presStyleIdx="0" presStyleCnt="4"/>
      <dgm:spPr/>
    </dgm:pt>
    <dgm:pt modelId="{45C8B740-2B7C-4BAB-9BBC-B462BEC2041A}" type="pres">
      <dgm:prSet presAssocID="{9D8AA80B-B6D1-4123-9A26-D7984312FCDF}" presName="ParentBackground4" presStyleCnt="0"/>
      <dgm:spPr/>
    </dgm:pt>
    <dgm:pt modelId="{511625D1-F03C-430D-A947-17F39F404127}" type="pres">
      <dgm:prSet presAssocID="{9D8AA80B-B6D1-4123-9A26-D7984312FCDF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50CA129D-0BA4-4D89-BEE2-DE25CD819049}" type="pres">
      <dgm:prSet presAssocID="{9D8AA80B-B6D1-4123-9A26-D7984312FCD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47708-203A-4F6A-939D-D094D47AD45D}" type="pres">
      <dgm:prSet presAssocID="{A4C34FED-7013-44A7-B8AE-BFC16EEFF4E6}" presName="Accent3" presStyleCnt="0"/>
      <dgm:spPr/>
    </dgm:pt>
    <dgm:pt modelId="{367C4EDC-5343-436F-B267-916876B8C0DF}" type="pres">
      <dgm:prSet presAssocID="{A4C34FED-7013-44A7-B8AE-BFC16EEFF4E6}" presName="Accent" presStyleLbl="node1" presStyleIdx="1" presStyleCnt="4"/>
      <dgm:spPr/>
    </dgm:pt>
    <dgm:pt modelId="{0FDB7FF2-8B0E-4B88-9713-07FF67551D98}" type="pres">
      <dgm:prSet presAssocID="{A4C34FED-7013-44A7-B8AE-BFC16EEFF4E6}" presName="ParentBackground3" presStyleCnt="0"/>
      <dgm:spPr/>
    </dgm:pt>
    <dgm:pt modelId="{C602C81D-1F16-4BD5-ABD5-D0342EB8CC73}" type="pres">
      <dgm:prSet presAssocID="{A4C34FED-7013-44A7-B8AE-BFC16EEFF4E6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88814C9C-F5F2-4F7B-8C4E-1E94005C1B32}" type="pres">
      <dgm:prSet presAssocID="{A4C34FED-7013-44A7-B8AE-BFC16EEFF4E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A30E5-598C-48F5-BDB9-B0B3140E743F}" type="pres">
      <dgm:prSet presAssocID="{19EC342D-0356-4EF6-A91C-7CE1D097C72A}" presName="Accent2" presStyleCnt="0"/>
      <dgm:spPr/>
    </dgm:pt>
    <dgm:pt modelId="{B2E9D000-6F2C-4D8A-80A2-7DFCCCF9C879}" type="pres">
      <dgm:prSet presAssocID="{19EC342D-0356-4EF6-A91C-7CE1D097C72A}" presName="Accent" presStyleLbl="node1" presStyleIdx="2" presStyleCnt="4"/>
      <dgm:spPr/>
    </dgm:pt>
    <dgm:pt modelId="{4E000A94-CF3F-4CE0-B073-4ABC621286B4}" type="pres">
      <dgm:prSet presAssocID="{19EC342D-0356-4EF6-A91C-7CE1D097C72A}" presName="ParentBackground2" presStyleCnt="0"/>
      <dgm:spPr/>
    </dgm:pt>
    <dgm:pt modelId="{A12F4041-E00D-4D1D-963D-13F8FB76854D}" type="pres">
      <dgm:prSet presAssocID="{19EC342D-0356-4EF6-A91C-7CE1D097C72A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39AFF8E7-A946-4E65-97B1-CCB5527A0E53}" type="pres">
      <dgm:prSet presAssocID="{19EC342D-0356-4EF6-A91C-7CE1D097C72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76D13-A716-4DE6-B0A2-73C6007289F2}" type="pres">
      <dgm:prSet presAssocID="{96CA9E7C-7059-46CB-BC2C-41A4762A66E7}" presName="Accent1" presStyleCnt="0"/>
      <dgm:spPr/>
    </dgm:pt>
    <dgm:pt modelId="{5EF672BC-630C-4E6C-8D3C-441F21CEFBE7}" type="pres">
      <dgm:prSet presAssocID="{96CA9E7C-7059-46CB-BC2C-41A4762A66E7}" presName="Accent" presStyleLbl="node1" presStyleIdx="3" presStyleCnt="4"/>
      <dgm:spPr/>
    </dgm:pt>
    <dgm:pt modelId="{F7219AAB-55F3-4160-8A83-557EED150FD9}" type="pres">
      <dgm:prSet presAssocID="{96CA9E7C-7059-46CB-BC2C-41A4762A66E7}" presName="ParentBackground1" presStyleCnt="0"/>
      <dgm:spPr/>
    </dgm:pt>
    <dgm:pt modelId="{6ACF5CBC-8932-4DB7-A5F3-FEFED471822F}" type="pres">
      <dgm:prSet presAssocID="{96CA9E7C-7059-46CB-BC2C-41A4762A66E7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4A45E34B-CE9F-4685-8C3D-8A8074D53390}" type="pres">
      <dgm:prSet presAssocID="{96CA9E7C-7059-46CB-BC2C-41A4762A66E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33CBB-12E4-47DC-8542-D94803A3314E}" type="presOf" srcId="{19EC342D-0356-4EF6-A91C-7CE1D097C72A}" destId="{39AFF8E7-A946-4E65-97B1-CCB5527A0E53}" srcOrd="1" destOrd="0" presId="urn:microsoft.com/office/officeart/2011/layout/CircleProcess"/>
    <dgm:cxn modelId="{71437D71-FC89-4377-93B6-7B75BC6304FC}" type="presOf" srcId="{A4C34FED-7013-44A7-B8AE-BFC16EEFF4E6}" destId="{88814C9C-F5F2-4F7B-8C4E-1E94005C1B32}" srcOrd="1" destOrd="0" presId="urn:microsoft.com/office/officeart/2011/layout/CircleProcess"/>
    <dgm:cxn modelId="{AB72D537-F13C-4577-AA28-4EE01CF44006}" srcId="{16AAB6FA-746D-4BCC-9016-E0AD75EB6B1F}" destId="{19EC342D-0356-4EF6-A91C-7CE1D097C72A}" srcOrd="1" destOrd="0" parTransId="{09F6E5DD-E011-4DF1-9085-3FC3F42B6B14}" sibTransId="{C2695B58-58BD-4C7D-9298-C6A7C650F8D4}"/>
    <dgm:cxn modelId="{9C5D9F29-D6F3-49FB-A575-1C7913075A00}" type="presOf" srcId="{A4C34FED-7013-44A7-B8AE-BFC16EEFF4E6}" destId="{C602C81D-1F16-4BD5-ABD5-D0342EB8CC73}" srcOrd="0" destOrd="0" presId="urn:microsoft.com/office/officeart/2011/layout/CircleProcess"/>
    <dgm:cxn modelId="{3784D6B2-8B9F-4F90-BCC4-155FB5403956}" srcId="{16AAB6FA-746D-4BCC-9016-E0AD75EB6B1F}" destId="{A4C34FED-7013-44A7-B8AE-BFC16EEFF4E6}" srcOrd="2" destOrd="0" parTransId="{4339901E-D99E-4163-B2D4-CE1643F502A3}" sibTransId="{5E672E70-D093-4447-9276-02D74932E5A3}"/>
    <dgm:cxn modelId="{8CB73857-21F9-40C3-B7D9-9B6ED452B508}" type="presOf" srcId="{9D8AA80B-B6D1-4123-9A26-D7984312FCDF}" destId="{511625D1-F03C-430D-A947-17F39F404127}" srcOrd="0" destOrd="0" presId="urn:microsoft.com/office/officeart/2011/layout/CircleProcess"/>
    <dgm:cxn modelId="{6F323C09-0FFC-458C-824F-43EAA6103A07}" type="presOf" srcId="{96CA9E7C-7059-46CB-BC2C-41A4762A66E7}" destId="{6ACF5CBC-8932-4DB7-A5F3-FEFED471822F}" srcOrd="0" destOrd="0" presId="urn:microsoft.com/office/officeart/2011/layout/CircleProcess"/>
    <dgm:cxn modelId="{7C7C5D8E-4C50-4F12-94CA-93835C222750}" type="presOf" srcId="{9D8AA80B-B6D1-4123-9A26-D7984312FCDF}" destId="{50CA129D-0BA4-4D89-BEE2-DE25CD819049}" srcOrd="1" destOrd="0" presId="urn:microsoft.com/office/officeart/2011/layout/CircleProcess"/>
    <dgm:cxn modelId="{F554920C-13F2-4559-AE95-6394887A950F}" type="presOf" srcId="{96CA9E7C-7059-46CB-BC2C-41A4762A66E7}" destId="{4A45E34B-CE9F-4685-8C3D-8A8074D53390}" srcOrd="1" destOrd="0" presId="urn:microsoft.com/office/officeart/2011/layout/CircleProcess"/>
    <dgm:cxn modelId="{A3AED476-68B6-4E0E-8D2F-B070F2E7CA30}" srcId="{16AAB6FA-746D-4BCC-9016-E0AD75EB6B1F}" destId="{96CA9E7C-7059-46CB-BC2C-41A4762A66E7}" srcOrd="0" destOrd="0" parTransId="{3E77A31F-7C30-4ED2-93CC-BB4EC4E83258}" sibTransId="{6A04C0E3-5616-491F-8EC5-EFA2E67E6BC2}"/>
    <dgm:cxn modelId="{73BA4DBE-CE9E-400D-8793-08AA3C0C850B}" type="presOf" srcId="{16AAB6FA-746D-4BCC-9016-E0AD75EB6B1F}" destId="{64DFC08E-44DE-4912-A084-4EC436F8FC9D}" srcOrd="0" destOrd="0" presId="urn:microsoft.com/office/officeart/2011/layout/CircleProcess"/>
    <dgm:cxn modelId="{FF61ED64-56D4-43DC-8FEC-37FEDE235C97}" srcId="{16AAB6FA-746D-4BCC-9016-E0AD75EB6B1F}" destId="{9D8AA80B-B6D1-4123-9A26-D7984312FCDF}" srcOrd="3" destOrd="0" parTransId="{FA55CEA8-DDF5-43D8-97C5-4B22AF29EAE2}" sibTransId="{8088E36C-CA9D-4647-85E0-88C48783CE6C}"/>
    <dgm:cxn modelId="{AE22F9F4-BFF4-4291-82D4-559F54528BB9}" type="presOf" srcId="{19EC342D-0356-4EF6-A91C-7CE1D097C72A}" destId="{A12F4041-E00D-4D1D-963D-13F8FB76854D}" srcOrd="0" destOrd="0" presId="urn:microsoft.com/office/officeart/2011/layout/CircleProcess"/>
    <dgm:cxn modelId="{496CC8B2-49CA-463C-A534-671C43446F36}" type="presParOf" srcId="{64DFC08E-44DE-4912-A084-4EC436F8FC9D}" destId="{91FF0DF8-ED52-4FE7-BA05-8C4A38C7F20D}" srcOrd="0" destOrd="0" presId="urn:microsoft.com/office/officeart/2011/layout/CircleProcess"/>
    <dgm:cxn modelId="{241C0E70-1AEB-4642-B9FB-566B4D0DB88A}" type="presParOf" srcId="{91FF0DF8-ED52-4FE7-BA05-8C4A38C7F20D}" destId="{199A11C2-B88B-49F9-9081-D39E196D646E}" srcOrd="0" destOrd="0" presId="urn:microsoft.com/office/officeart/2011/layout/CircleProcess"/>
    <dgm:cxn modelId="{FA9FDFE3-E609-47D5-94B4-E65AE1DF9E7E}" type="presParOf" srcId="{64DFC08E-44DE-4912-A084-4EC436F8FC9D}" destId="{45C8B740-2B7C-4BAB-9BBC-B462BEC2041A}" srcOrd="1" destOrd="0" presId="urn:microsoft.com/office/officeart/2011/layout/CircleProcess"/>
    <dgm:cxn modelId="{1569AD0C-D4EB-4A14-A479-854A5849A85F}" type="presParOf" srcId="{45C8B740-2B7C-4BAB-9BBC-B462BEC2041A}" destId="{511625D1-F03C-430D-A947-17F39F404127}" srcOrd="0" destOrd="0" presId="urn:microsoft.com/office/officeart/2011/layout/CircleProcess"/>
    <dgm:cxn modelId="{972C2856-E1FD-4D47-A682-35213DF2F184}" type="presParOf" srcId="{64DFC08E-44DE-4912-A084-4EC436F8FC9D}" destId="{50CA129D-0BA4-4D89-BEE2-DE25CD819049}" srcOrd="2" destOrd="0" presId="urn:microsoft.com/office/officeart/2011/layout/CircleProcess"/>
    <dgm:cxn modelId="{11890F2F-3779-4CB5-B2F0-22D4276BAFFD}" type="presParOf" srcId="{64DFC08E-44DE-4912-A084-4EC436F8FC9D}" destId="{47B47708-203A-4F6A-939D-D094D47AD45D}" srcOrd="3" destOrd="0" presId="urn:microsoft.com/office/officeart/2011/layout/CircleProcess"/>
    <dgm:cxn modelId="{EBFA2D98-C90F-4EF2-A0DF-321E515DEEB5}" type="presParOf" srcId="{47B47708-203A-4F6A-939D-D094D47AD45D}" destId="{367C4EDC-5343-436F-B267-916876B8C0DF}" srcOrd="0" destOrd="0" presId="urn:microsoft.com/office/officeart/2011/layout/CircleProcess"/>
    <dgm:cxn modelId="{31CDFA1E-64AA-46FC-80F5-168FE9EB66C0}" type="presParOf" srcId="{64DFC08E-44DE-4912-A084-4EC436F8FC9D}" destId="{0FDB7FF2-8B0E-4B88-9713-07FF67551D98}" srcOrd="4" destOrd="0" presId="urn:microsoft.com/office/officeart/2011/layout/CircleProcess"/>
    <dgm:cxn modelId="{C9A03C42-D581-44B9-A515-453FCE7A6484}" type="presParOf" srcId="{0FDB7FF2-8B0E-4B88-9713-07FF67551D98}" destId="{C602C81D-1F16-4BD5-ABD5-D0342EB8CC73}" srcOrd="0" destOrd="0" presId="urn:microsoft.com/office/officeart/2011/layout/CircleProcess"/>
    <dgm:cxn modelId="{C0A8D8E7-A87B-44EE-A227-742737A31C95}" type="presParOf" srcId="{64DFC08E-44DE-4912-A084-4EC436F8FC9D}" destId="{88814C9C-F5F2-4F7B-8C4E-1E94005C1B32}" srcOrd="5" destOrd="0" presId="urn:microsoft.com/office/officeart/2011/layout/CircleProcess"/>
    <dgm:cxn modelId="{91ADC540-440D-489B-B11E-9981FC457023}" type="presParOf" srcId="{64DFC08E-44DE-4912-A084-4EC436F8FC9D}" destId="{9ABA30E5-598C-48F5-BDB9-B0B3140E743F}" srcOrd="6" destOrd="0" presId="urn:microsoft.com/office/officeart/2011/layout/CircleProcess"/>
    <dgm:cxn modelId="{F5E52745-4478-4093-AEB7-0223E15AE869}" type="presParOf" srcId="{9ABA30E5-598C-48F5-BDB9-B0B3140E743F}" destId="{B2E9D000-6F2C-4D8A-80A2-7DFCCCF9C879}" srcOrd="0" destOrd="0" presId="urn:microsoft.com/office/officeart/2011/layout/CircleProcess"/>
    <dgm:cxn modelId="{92802092-8606-420E-BA45-DD4D578F167B}" type="presParOf" srcId="{64DFC08E-44DE-4912-A084-4EC436F8FC9D}" destId="{4E000A94-CF3F-4CE0-B073-4ABC621286B4}" srcOrd="7" destOrd="0" presId="urn:microsoft.com/office/officeart/2011/layout/CircleProcess"/>
    <dgm:cxn modelId="{C3EEC1BF-B1D9-4868-AD38-511417C3B181}" type="presParOf" srcId="{4E000A94-CF3F-4CE0-B073-4ABC621286B4}" destId="{A12F4041-E00D-4D1D-963D-13F8FB76854D}" srcOrd="0" destOrd="0" presId="urn:microsoft.com/office/officeart/2011/layout/CircleProcess"/>
    <dgm:cxn modelId="{525DC2B6-E53A-4C7E-A06D-68E94A38CE3D}" type="presParOf" srcId="{64DFC08E-44DE-4912-A084-4EC436F8FC9D}" destId="{39AFF8E7-A946-4E65-97B1-CCB5527A0E53}" srcOrd="8" destOrd="0" presId="urn:microsoft.com/office/officeart/2011/layout/CircleProcess"/>
    <dgm:cxn modelId="{4D7B65BE-897E-4B25-B6C9-62EED29BCFCD}" type="presParOf" srcId="{64DFC08E-44DE-4912-A084-4EC436F8FC9D}" destId="{85376D13-A716-4DE6-B0A2-73C6007289F2}" srcOrd="9" destOrd="0" presId="urn:microsoft.com/office/officeart/2011/layout/CircleProcess"/>
    <dgm:cxn modelId="{12B921ED-AAF9-48B6-9B2A-AB1BEE489318}" type="presParOf" srcId="{85376D13-A716-4DE6-B0A2-73C6007289F2}" destId="{5EF672BC-630C-4E6C-8D3C-441F21CEFBE7}" srcOrd="0" destOrd="0" presId="urn:microsoft.com/office/officeart/2011/layout/CircleProcess"/>
    <dgm:cxn modelId="{883A390F-B71D-4752-9CD8-0A3EEE9E3FF4}" type="presParOf" srcId="{64DFC08E-44DE-4912-A084-4EC436F8FC9D}" destId="{F7219AAB-55F3-4160-8A83-557EED150FD9}" srcOrd="10" destOrd="0" presId="urn:microsoft.com/office/officeart/2011/layout/CircleProcess"/>
    <dgm:cxn modelId="{483482D8-621E-4A2E-A872-E585D5418F87}" type="presParOf" srcId="{F7219AAB-55F3-4160-8A83-557EED150FD9}" destId="{6ACF5CBC-8932-4DB7-A5F3-FEFED471822F}" srcOrd="0" destOrd="0" presId="urn:microsoft.com/office/officeart/2011/layout/CircleProcess"/>
    <dgm:cxn modelId="{0C664888-EBF4-4E2B-A79F-EB0B7D824520}" type="presParOf" srcId="{64DFC08E-44DE-4912-A084-4EC436F8FC9D}" destId="{4A45E34B-CE9F-4685-8C3D-8A8074D5339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D7EB9-87E2-4D77-AD42-5D9AB11686C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CD4432-DC17-4E59-BB41-68FF7379AE35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applying K-means clustering and choose the best k, We took two approaches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B442-C34F-4053-B779-0961A1B31CAF}" type="parTrans" cxnId="{6CD29C99-DF74-498E-83DE-11DD2B3964C3}">
      <dgm:prSet/>
      <dgm:spPr/>
      <dgm:t>
        <a:bodyPr/>
        <a:lstStyle/>
        <a:p>
          <a:endParaRPr lang="en-US"/>
        </a:p>
      </dgm:t>
    </dgm:pt>
    <dgm:pt modelId="{F9A079DB-68F9-4FA7-9740-0F59FA46E2D4}" type="sibTrans" cxnId="{6CD29C99-DF74-498E-83DE-11DD2B3964C3}">
      <dgm:prSet/>
      <dgm:spPr/>
      <dgm:t>
        <a:bodyPr/>
        <a:lstStyle/>
        <a:p>
          <a:endParaRPr lang="en-US"/>
        </a:p>
      </dgm:t>
    </dgm:pt>
    <dgm:pt modelId="{30B9E431-A7BE-4CB3-89CD-213889EA79C0}">
      <dgm:prSet phldrT="[Text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Manually change the K value and investigate the results</a:t>
          </a:r>
          <a:endParaRPr lang="en-US" sz="1800" b="1" dirty="0"/>
        </a:p>
      </dgm:t>
    </dgm:pt>
    <dgm:pt modelId="{56F4067F-86DA-433F-B750-8E95C370D14F}" type="parTrans" cxnId="{FEDE762B-665A-4AE1-8A6E-7BD905F6C6BB}">
      <dgm:prSet/>
      <dgm:spPr/>
      <dgm:t>
        <a:bodyPr/>
        <a:lstStyle/>
        <a:p>
          <a:endParaRPr lang="en-US"/>
        </a:p>
      </dgm:t>
    </dgm:pt>
    <dgm:pt modelId="{3DE9A0E0-C8A9-4D98-8DAA-3839BE63B8C7}" type="sibTrans" cxnId="{FEDE762B-665A-4AE1-8A6E-7BD905F6C6BB}">
      <dgm:prSet/>
      <dgm:spPr/>
      <dgm:t>
        <a:bodyPr/>
        <a:lstStyle/>
        <a:p>
          <a:endParaRPr lang="en-US"/>
        </a:p>
      </dgm:t>
    </dgm:pt>
    <dgm:pt modelId="{09185453-E90E-4C20-87D0-F3BC7B9A3035}">
      <dgm:prSet phldrT="[Text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Determining the best k using elbow technique</a:t>
          </a:r>
          <a:endParaRPr lang="en-US" sz="1800" b="1" dirty="0"/>
        </a:p>
      </dgm:t>
    </dgm:pt>
    <dgm:pt modelId="{CFA25777-9CE4-4991-B61B-4B041A0DFA7E}" type="parTrans" cxnId="{0E7CB47C-3703-4948-81F8-AAD6A773D915}">
      <dgm:prSet/>
      <dgm:spPr/>
      <dgm:t>
        <a:bodyPr/>
        <a:lstStyle/>
        <a:p>
          <a:endParaRPr lang="en-US"/>
        </a:p>
      </dgm:t>
    </dgm:pt>
    <dgm:pt modelId="{A65ADD4B-CC14-4BA0-A39E-6D6C35EE3C22}" type="sibTrans" cxnId="{0E7CB47C-3703-4948-81F8-AAD6A773D915}">
      <dgm:prSet/>
      <dgm:spPr/>
      <dgm:t>
        <a:bodyPr/>
        <a:lstStyle/>
        <a:p>
          <a:endParaRPr lang="en-US"/>
        </a:p>
      </dgm:t>
    </dgm:pt>
    <dgm:pt modelId="{C0EC91AE-4AF4-4BCE-BC8C-602D347B6F6C}" type="pres">
      <dgm:prSet presAssocID="{321D7EB9-87E2-4D77-AD42-5D9AB11686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AA4AEF-1057-422D-B750-E0ACF85AA225}" type="pres">
      <dgm:prSet presAssocID="{79CD4432-DC17-4E59-BB41-68FF7379AE35}" presName="hierRoot1" presStyleCnt="0">
        <dgm:presLayoutVars>
          <dgm:hierBranch val="init"/>
        </dgm:presLayoutVars>
      </dgm:prSet>
      <dgm:spPr/>
    </dgm:pt>
    <dgm:pt modelId="{0C32466A-6D89-4D59-BC9F-390F9FC0436E}" type="pres">
      <dgm:prSet presAssocID="{79CD4432-DC17-4E59-BB41-68FF7379AE35}" presName="rootComposite1" presStyleCnt="0"/>
      <dgm:spPr/>
    </dgm:pt>
    <dgm:pt modelId="{6EE48804-51D9-4B09-8DC9-3D7EB7F08C19}" type="pres">
      <dgm:prSet presAssocID="{79CD4432-DC17-4E59-BB41-68FF7379AE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844C2-9C2C-4D56-A688-EDD2D810DFC5}" type="pres">
      <dgm:prSet presAssocID="{79CD4432-DC17-4E59-BB41-68FF7379AE3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BD05F6-BC74-4378-8918-6421D5AAFE7B}" type="pres">
      <dgm:prSet presAssocID="{79CD4432-DC17-4E59-BB41-68FF7379AE35}" presName="hierChild2" presStyleCnt="0"/>
      <dgm:spPr/>
    </dgm:pt>
    <dgm:pt modelId="{7A139B54-816D-42DE-9843-074F36D41104}" type="pres">
      <dgm:prSet presAssocID="{56F4067F-86DA-433F-B750-8E95C370D14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A711EC1-9BAC-4E20-94BF-A8B31E2A7F21}" type="pres">
      <dgm:prSet presAssocID="{30B9E431-A7BE-4CB3-89CD-213889EA79C0}" presName="hierRoot2" presStyleCnt="0">
        <dgm:presLayoutVars>
          <dgm:hierBranch val="init"/>
        </dgm:presLayoutVars>
      </dgm:prSet>
      <dgm:spPr/>
    </dgm:pt>
    <dgm:pt modelId="{7E51FBBC-22E1-4212-909B-E28DE53F3E7C}" type="pres">
      <dgm:prSet presAssocID="{30B9E431-A7BE-4CB3-89CD-213889EA79C0}" presName="rootComposite" presStyleCnt="0"/>
      <dgm:spPr/>
    </dgm:pt>
    <dgm:pt modelId="{658A799E-6C82-4BFA-870B-F2A6A28C822B}" type="pres">
      <dgm:prSet presAssocID="{30B9E431-A7BE-4CB3-89CD-213889EA79C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05FC2-DA9B-4B2E-BFE1-54F612D80429}" type="pres">
      <dgm:prSet presAssocID="{30B9E431-A7BE-4CB3-89CD-213889EA79C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5153A72-6C37-4065-BE53-6BCD4156BF4A}" type="pres">
      <dgm:prSet presAssocID="{30B9E431-A7BE-4CB3-89CD-213889EA79C0}" presName="hierChild4" presStyleCnt="0"/>
      <dgm:spPr/>
    </dgm:pt>
    <dgm:pt modelId="{547FCC55-8994-4CE5-B085-54FAD9BA6606}" type="pres">
      <dgm:prSet presAssocID="{30B9E431-A7BE-4CB3-89CD-213889EA79C0}" presName="hierChild5" presStyleCnt="0"/>
      <dgm:spPr/>
    </dgm:pt>
    <dgm:pt modelId="{D9C52320-4939-4B84-B4CE-7DDC1BC6B72B}" type="pres">
      <dgm:prSet presAssocID="{CFA25777-9CE4-4991-B61B-4B041A0DFA7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81B8C5C-56C6-4C53-BB0E-F9802605BF90}" type="pres">
      <dgm:prSet presAssocID="{09185453-E90E-4C20-87D0-F3BC7B9A3035}" presName="hierRoot2" presStyleCnt="0">
        <dgm:presLayoutVars>
          <dgm:hierBranch val="init"/>
        </dgm:presLayoutVars>
      </dgm:prSet>
      <dgm:spPr/>
    </dgm:pt>
    <dgm:pt modelId="{46F2BAB6-2A1F-41AC-8A21-FD35E18E96B9}" type="pres">
      <dgm:prSet presAssocID="{09185453-E90E-4C20-87D0-F3BC7B9A3035}" presName="rootComposite" presStyleCnt="0"/>
      <dgm:spPr/>
    </dgm:pt>
    <dgm:pt modelId="{F50AD0C2-BF2A-4A3E-AF77-BDC15CC57B71}" type="pres">
      <dgm:prSet presAssocID="{09185453-E90E-4C20-87D0-F3BC7B9A303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407C4-39CE-4C23-A3FE-A15592532238}" type="pres">
      <dgm:prSet presAssocID="{09185453-E90E-4C20-87D0-F3BC7B9A3035}" presName="rootConnector" presStyleLbl="node2" presStyleIdx="1" presStyleCnt="2"/>
      <dgm:spPr/>
      <dgm:t>
        <a:bodyPr/>
        <a:lstStyle/>
        <a:p>
          <a:endParaRPr lang="en-US"/>
        </a:p>
      </dgm:t>
    </dgm:pt>
    <dgm:pt modelId="{25A64478-F222-4F1C-9B7B-05DE140B65C1}" type="pres">
      <dgm:prSet presAssocID="{09185453-E90E-4C20-87D0-F3BC7B9A3035}" presName="hierChild4" presStyleCnt="0"/>
      <dgm:spPr/>
    </dgm:pt>
    <dgm:pt modelId="{16704CAA-3FE2-47CC-B2D2-4CA33EF43E5F}" type="pres">
      <dgm:prSet presAssocID="{09185453-E90E-4C20-87D0-F3BC7B9A3035}" presName="hierChild5" presStyleCnt="0"/>
      <dgm:spPr/>
    </dgm:pt>
    <dgm:pt modelId="{0578DC18-D898-4F90-A9AD-B7CD564680D0}" type="pres">
      <dgm:prSet presAssocID="{79CD4432-DC17-4E59-BB41-68FF7379AE35}" presName="hierChild3" presStyleCnt="0"/>
      <dgm:spPr/>
    </dgm:pt>
  </dgm:ptLst>
  <dgm:cxnLst>
    <dgm:cxn modelId="{591E8C3B-4EA4-4D14-BE4F-FF6DBE312B88}" type="presOf" srcId="{79CD4432-DC17-4E59-BB41-68FF7379AE35}" destId="{6EE48804-51D9-4B09-8DC9-3D7EB7F08C19}" srcOrd="0" destOrd="0" presId="urn:microsoft.com/office/officeart/2005/8/layout/orgChart1"/>
    <dgm:cxn modelId="{4C1DCC2E-827F-442E-9D28-995B78D8981A}" type="presOf" srcId="{30B9E431-A7BE-4CB3-89CD-213889EA79C0}" destId="{658A799E-6C82-4BFA-870B-F2A6A28C822B}" srcOrd="0" destOrd="0" presId="urn:microsoft.com/office/officeart/2005/8/layout/orgChart1"/>
    <dgm:cxn modelId="{DC268E8A-328D-4470-BCCB-257CA276F109}" type="presOf" srcId="{79CD4432-DC17-4E59-BB41-68FF7379AE35}" destId="{4D3844C2-9C2C-4D56-A688-EDD2D810DFC5}" srcOrd="1" destOrd="0" presId="urn:microsoft.com/office/officeart/2005/8/layout/orgChart1"/>
    <dgm:cxn modelId="{714763E4-A814-4279-8C2D-3AB573BDD108}" type="presOf" srcId="{09185453-E90E-4C20-87D0-F3BC7B9A3035}" destId="{F50AD0C2-BF2A-4A3E-AF77-BDC15CC57B71}" srcOrd="0" destOrd="0" presId="urn:microsoft.com/office/officeart/2005/8/layout/orgChart1"/>
    <dgm:cxn modelId="{0E7CB47C-3703-4948-81F8-AAD6A773D915}" srcId="{79CD4432-DC17-4E59-BB41-68FF7379AE35}" destId="{09185453-E90E-4C20-87D0-F3BC7B9A3035}" srcOrd="1" destOrd="0" parTransId="{CFA25777-9CE4-4991-B61B-4B041A0DFA7E}" sibTransId="{A65ADD4B-CC14-4BA0-A39E-6D6C35EE3C22}"/>
    <dgm:cxn modelId="{C42907EA-2888-4875-909D-4432644D505C}" type="presOf" srcId="{09185453-E90E-4C20-87D0-F3BC7B9A3035}" destId="{1B0407C4-39CE-4C23-A3FE-A15592532238}" srcOrd="1" destOrd="0" presId="urn:microsoft.com/office/officeart/2005/8/layout/orgChart1"/>
    <dgm:cxn modelId="{DF8002B4-EF8D-49F0-B730-635CDDC9E9A1}" type="presOf" srcId="{30B9E431-A7BE-4CB3-89CD-213889EA79C0}" destId="{F6905FC2-DA9B-4B2E-BFE1-54F612D80429}" srcOrd="1" destOrd="0" presId="urn:microsoft.com/office/officeart/2005/8/layout/orgChart1"/>
    <dgm:cxn modelId="{A9A63CE6-9350-4B17-8DD1-F5A33C01BC4F}" type="presOf" srcId="{56F4067F-86DA-433F-B750-8E95C370D14F}" destId="{7A139B54-816D-42DE-9843-074F36D41104}" srcOrd="0" destOrd="0" presId="urn:microsoft.com/office/officeart/2005/8/layout/orgChart1"/>
    <dgm:cxn modelId="{75092ABF-2F37-49C6-9BB1-724024DDBC52}" type="presOf" srcId="{321D7EB9-87E2-4D77-AD42-5D9AB11686C6}" destId="{C0EC91AE-4AF4-4BCE-BC8C-602D347B6F6C}" srcOrd="0" destOrd="0" presId="urn:microsoft.com/office/officeart/2005/8/layout/orgChart1"/>
    <dgm:cxn modelId="{8CE58FDC-40A9-42BA-B77E-C00C1E0432EE}" type="presOf" srcId="{CFA25777-9CE4-4991-B61B-4B041A0DFA7E}" destId="{D9C52320-4939-4B84-B4CE-7DDC1BC6B72B}" srcOrd="0" destOrd="0" presId="urn:microsoft.com/office/officeart/2005/8/layout/orgChart1"/>
    <dgm:cxn modelId="{6CD29C99-DF74-498E-83DE-11DD2B3964C3}" srcId="{321D7EB9-87E2-4D77-AD42-5D9AB11686C6}" destId="{79CD4432-DC17-4E59-BB41-68FF7379AE35}" srcOrd="0" destOrd="0" parTransId="{6D4EB442-C34F-4053-B779-0961A1B31CAF}" sibTransId="{F9A079DB-68F9-4FA7-9740-0F59FA46E2D4}"/>
    <dgm:cxn modelId="{FEDE762B-665A-4AE1-8A6E-7BD905F6C6BB}" srcId="{79CD4432-DC17-4E59-BB41-68FF7379AE35}" destId="{30B9E431-A7BE-4CB3-89CD-213889EA79C0}" srcOrd="0" destOrd="0" parTransId="{56F4067F-86DA-433F-B750-8E95C370D14F}" sibTransId="{3DE9A0E0-C8A9-4D98-8DAA-3839BE63B8C7}"/>
    <dgm:cxn modelId="{F7A8D3AE-A8BB-4C36-9812-1B4FBDE598E2}" type="presParOf" srcId="{C0EC91AE-4AF4-4BCE-BC8C-602D347B6F6C}" destId="{EEAA4AEF-1057-422D-B750-E0ACF85AA225}" srcOrd="0" destOrd="0" presId="urn:microsoft.com/office/officeart/2005/8/layout/orgChart1"/>
    <dgm:cxn modelId="{22921EA8-4EEB-4A5D-8268-E60FAC755042}" type="presParOf" srcId="{EEAA4AEF-1057-422D-B750-E0ACF85AA225}" destId="{0C32466A-6D89-4D59-BC9F-390F9FC0436E}" srcOrd="0" destOrd="0" presId="urn:microsoft.com/office/officeart/2005/8/layout/orgChart1"/>
    <dgm:cxn modelId="{8B29D3C5-E539-407D-BEC6-E71F22511D72}" type="presParOf" srcId="{0C32466A-6D89-4D59-BC9F-390F9FC0436E}" destId="{6EE48804-51D9-4B09-8DC9-3D7EB7F08C19}" srcOrd="0" destOrd="0" presId="urn:microsoft.com/office/officeart/2005/8/layout/orgChart1"/>
    <dgm:cxn modelId="{F2D2FD95-E9A5-47A6-A6B5-FBCB20AAD55C}" type="presParOf" srcId="{0C32466A-6D89-4D59-BC9F-390F9FC0436E}" destId="{4D3844C2-9C2C-4D56-A688-EDD2D810DFC5}" srcOrd="1" destOrd="0" presId="urn:microsoft.com/office/officeart/2005/8/layout/orgChart1"/>
    <dgm:cxn modelId="{7A40CCB5-A83C-4EE6-9156-7B490410666B}" type="presParOf" srcId="{EEAA4AEF-1057-422D-B750-E0ACF85AA225}" destId="{CBBD05F6-BC74-4378-8918-6421D5AAFE7B}" srcOrd="1" destOrd="0" presId="urn:microsoft.com/office/officeart/2005/8/layout/orgChart1"/>
    <dgm:cxn modelId="{3F4899E5-3685-4368-903C-B4BF4C44C478}" type="presParOf" srcId="{CBBD05F6-BC74-4378-8918-6421D5AAFE7B}" destId="{7A139B54-816D-42DE-9843-074F36D41104}" srcOrd="0" destOrd="0" presId="urn:microsoft.com/office/officeart/2005/8/layout/orgChart1"/>
    <dgm:cxn modelId="{8A69DB46-EF30-42A7-999B-B14ECE1113D6}" type="presParOf" srcId="{CBBD05F6-BC74-4378-8918-6421D5AAFE7B}" destId="{CA711EC1-9BAC-4E20-94BF-A8B31E2A7F21}" srcOrd="1" destOrd="0" presId="urn:microsoft.com/office/officeart/2005/8/layout/orgChart1"/>
    <dgm:cxn modelId="{CFC84662-FE65-48FE-8258-BE278B33B6C5}" type="presParOf" srcId="{CA711EC1-9BAC-4E20-94BF-A8B31E2A7F21}" destId="{7E51FBBC-22E1-4212-909B-E28DE53F3E7C}" srcOrd="0" destOrd="0" presId="urn:microsoft.com/office/officeart/2005/8/layout/orgChart1"/>
    <dgm:cxn modelId="{4C20403C-1EF8-42B3-AFFF-7537A0708F03}" type="presParOf" srcId="{7E51FBBC-22E1-4212-909B-E28DE53F3E7C}" destId="{658A799E-6C82-4BFA-870B-F2A6A28C822B}" srcOrd="0" destOrd="0" presId="urn:microsoft.com/office/officeart/2005/8/layout/orgChart1"/>
    <dgm:cxn modelId="{0124E96B-1B8E-4A94-832C-7381E7ABDBF5}" type="presParOf" srcId="{7E51FBBC-22E1-4212-909B-E28DE53F3E7C}" destId="{F6905FC2-DA9B-4B2E-BFE1-54F612D80429}" srcOrd="1" destOrd="0" presId="urn:microsoft.com/office/officeart/2005/8/layout/orgChart1"/>
    <dgm:cxn modelId="{8028B14B-0724-42E5-B15C-363C40DA5D50}" type="presParOf" srcId="{CA711EC1-9BAC-4E20-94BF-A8B31E2A7F21}" destId="{15153A72-6C37-4065-BE53-6BCD4156BF4A}" srcOrd="1" destOrd="0" presId="urn:microsoft.com/office/officeart/2005/8/layout/orgChart1"/>
    <dgm:cxn modelId="{9B025F3C-AD5C-4FE9-9A53-AC0877BB505C}" type="presParOf" srcId="{CA711EC1-9BAC-4E20-94BF-A8B31E2A7F21}" destId="{547FCC55-8994-4CE5-B085-54FAD9BA6606}" srcOrd="2" destOrd="0" presId="urn:microsoft.com/office/officeart/2005/8/layout/orgChart1"/>
    <dgm:cxn modelId="{928ECA7B-DE59-4EA3-AF2F-73AF81EF4CC5}" type="presParOf" srcId="{CBBD05F6-BC74-4378-8918-6421D5AAFE7B}" destId="{D9C52320-4939-4B84-B4CE-7DDC1BC6B72B}" srcOrd="2" destOrd="0" presId="urn:microsoft.com/office/officeart/2005/8/layout/orgChart1"/>
    <dgm:cxn modelId="{58A62F68-1761-4C46-879A-E34F5ADF512D}" type="presParOf" srcId="{CBBD05F6-BC74-4378-8918-6421D5AAFE7B}" destId="{D81B8C5C-56C6-4C53-BB0E-F9802605BF90}" srcOrd="3" destOrd="0" presId="urn:microsoft.com/office/officeart/2005/8/layout/orgChart1"/>
    <dgm:cxn modelId="{67F434F7-1C94-4B10-8AA1-980B4A24048F}" type="presParOf" srcId="{D81B8C5C-56C6-4C53-BB0E-F9802605BF90}" destId="{46F2BAB6-2A1F-41AC-8A21-FD35E18E96B9}" srcOrd="0" destOrd="0" presId="urn:microsoft.com/office/officeart/2005/8/layout/orgChart1"/>
    <dgm:cxn modelId="{9238E95A-8A8E-43B6-A12A-D163EB0ABF8F}" type="presParOf" srcId="{46F2BAB6-2A1F-41AC-8A21-FD35E18E96B9}" destId="{F50AD0C2-BF2A-4A3E-AF77-BDC15CC57B71}" srcOrd="0" destOrd="0" presId="urn:microsoft.com/office/officeart/2005/8/layout/orgChart1"/>
    <dgm:cxn modelId="{CF5F0CC9-916E-46A5-9962-C48C27207BAF}" type="presParOf" srcId="{46F2BAB6-2A1F-41AC-8A21-FD35E18E96B9}" destId="{1B0407C4-39CE-4C23-A3FE-A15592532238}" srcOrd="1" destOrd="0" presId="urn:microsoft.com/office/officeart/2005/8/layout/orgChart1"/>
    <dgm:cxn modelId="{A949351B-DCBA-43E7-ACA7-85059402BBCC}" type="presParOf" srcId="{D81B8C5C-56C6-4C53-BB0E-F9802605BF90}" destId="{25A64478-F222-4F1C-9B7B-05DE140B65C1}" srcOrd="1" destOrd="0" presId="urn:microsoft.com/office/officeart/2005/8/layout/orgChart1"/>
    <dgm:cxn modelId="{9D55361F-3BDE-4284-8D9A-C27D05F8802F}" type="presParOf" srcId="{D81B8C5C-56C6-4C53-BB0E-F9802605BF90}" destId="{16704CAA-3FE2-47CC-B2D2-4CA33EF43E5F}" srcOrd="2" destOrd="0" presId="urn:microsoft.com/office/officeart/2005/8/layout/orgChart1"/>
    <dgm:cxn modelId="{6037B105-D6D3-4B45-B195-29DE4D6F8AF4}" type="presParOf" srcId="{EEAA4AEF-1057-422D-B750-E0ACF85AA225}" destId="{0578DC18-D898-4F90-A9AD-B7CD56468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11C2-B88B-49F9-9081-D39E196D646E}">
      <dsp:nvSpPr>
        <dsp:cNvPr id="0" name=""/>
        <dsp:cNvSpPr/>
      </dsp:nvSpPr>
      <dsp:spPr>
        <a:xfrm>
          <a:off x="9015295" y="885896"/>
          <a:ext cx="2322734" cy="23228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625D1-F03C-430D-A947-17F39F404127}">
      <dsp:nvSpPr>
        <dsp:cNvPr id="0" name=""/>
        <dsp:cNvSpPr/>
      </dsp:nvSpPr>
      <dsp:spPr>
        <a:xfrm>
          <a:off x="9092985" y="963338"/>
          <a:ext cx="2168350" cy="21679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Training, validating, and testing the </a:t>
          </a: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CNF-Net model</a:t>
          </a:r>
          <a:endParaRPr lang="en-US" sz="1600" b="1" kern="1200" dirty="0"/>
        </a:p>
      </dsp:txBody>
      <dsp:txXfrm>
        <a:off x="9402750" y="1273106"/>
        <a:ext cx="1548821" cy="1548433"/>
      </dsp:txXfrm>
    </dsp:sp>
    <dsp:sp modelId="{367C4EDC-5343-436F-B267-916876B8C0DF}">
      <dsp:nvSpPr>
        <dsp:cNvPr id="0" name=""/>
        <dsp:cNvSpPr/>
      </dsp:nvSpPr>
      <dsp:spPr>
        <a:xfrm rot="2700000">
          <a:off x="6604891" y="885732"/>
          <a:ext cx="2322772" cy="2322772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2C81D-1F16-4BD5-ABD5-D0342EB8CC73}">
      <dsp:nvSpPr>
        <dsp:cNvPr id="0" name=""/>
        <dsp:cNvSpPr/>
      </dsp:nvSpPr>
      <dsp:spPr>
        <a:xfrm>
          <a:off x="6692561" y="963338"/>
          <a:ext cx="2168350" cy="21679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Extracting scaler and vector features from each sample and selecting the best scaler features</a:t>
          </a:r>
          <a:endParaRPr lang="en-US" sz="1600" b="1" kern="1200" dirty="0"/>
        </a:p>
      </dsp:txBody>
      <dsp:txXfrm>
        <a:off x="7002325" y="1273106"/>
        <a:ext cx="1548821" cy="1548433"/>
      </dsp:txXfrm>
    </dsp:sp>
    <dsp:sp modelId="{B2E9D000-6F2C-4D8A-80A2-7DFCCCF9C879}">
      <dsp:nvSpPr>
        <dsp:cNvPr id="0" name=""/>
        <dsp:cNvSpPr/>
      </dsp:nvSpPr>
      <dsp:spPr>
        <a:xfrm rot="2700000">
          <a:off x="4214427" y="885732"/>
          <a:ext cx="2322772" cy="2322772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F4041-E00D-4D1D-963D-13F8FB76854D}">
      <dsp:nvSpPr>
        <dsp:cNvPr id="0" name=""/>
        <dsp:cNvSpPr/>
      </dsp:nvSpPr>
      <dsp:spPr>
        <a:xfrm>
          <a:off x="4292136" y="963338"/>
          <a:ext cx="2168350" cy="21679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Assigning labels to each sample based on the best number of clusters.</a:t>
          </a:r>
          <a:endParaRPr lang="en-US" sz="1600" b="1" kern="1200" dirty="0"/>
        </a:p>
      </dsp:txBody>
      <dsp:txXfrm>
        <a:off x="4601900" y="1273106"/>
        <a:ext cx="1548821" cy="1548433"/>
      </dsp:txXfrm>
    </dsp:sp>
    <dsp:sp modelId="{5EF672BC-630C-4E6C-8D3C-441F21CEFBE7}">
      <dsp:nvSpPr>
        <dsp:cNvPr id="0" name=""/>
        <dsp:cNvSpPr/>
      </dsp:nvSpPr>
      <dsp:spPr>
        <a:xfrm rot="2700000">
          <a:off x="1814002" y="885732"/>
          <a:ext cx="2322772" cy="2322772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5CBC-8932-4DB7-A5F3-FEFED471822F}">
      <dsp:nvSpPr>
        <dsp:cNvPr id="0" name=""/>
        <dsp:cNvSpPr/>
      </dsp:nvSpPr>
      <dsp:spPr>
        <a:xfrm>
          <a:off x="1891711" y="963338"/>
          <a:ext cx="2168350" cy="216796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Applying K-means clustering to the de-obfuscation runtimes with different number of clusters</a:t>
          </a:r>
          <a:endParaRPr lang="en-US" sz="1600" b="1" kern="1200" dirty="0"/>
        </a:p>
      </dsp:txBody>
      <dsp:txXfrm>
        <a:off x="2201476" y="1273106"/>
        <a:ext cx="1548821" cy="1548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2320-4939-4B84-B4CE-7DDC1BC6B72B}">
      <dsp:nvSpPr>
        <dsp:cNvPr id="0" name=""/>
        <dsp:cNvSpPr/>
      </dsp:nvSpPr>
      <dsp:spPr>
        <a:xfrm>
          <a:off x="3347721" y="1716926"/>
          <a:ext cx="1832031" cy="63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55"/>
              </a:lnTo>
              <a:lnTo>
                <a:pt x="1832031" y="317955"/>
              </a:lnTo>
              <a:lnTo>
                <a:pt x="1832031" y="6359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39B54-816D-42DE-9843-074F36D41104}">
      <dsp:nvSpPr>
        <dsp:cNvPr id="0" name=""/>
        <dsp:cNvSpPr/>
      </dsp:nvSpPr>
      <dsp:spPr>
        <a:xfrm>
          <a:off x="1515689" y="1716926"/>
          <a:ext cx="1832031" cy="635911"/>
        </a:xfrm>
        <a:custGeom>
          <a:avLst/>
          <a:gdLst/>
          <a:ahLst/>
          <a:cxnLst/>
          <a:rect l="0" t="0" r="0" b="0"/>
          <a:pathLst>
            <a:path>
              <a:moveTo>
                <a:pt x="1832031" y="0"/>
              </a:moveTo>
              <a:lnTo>
                <a:pt x="1832031" y="317955"/>
              </a:lnTo>
              <a:lnTo>
                <a:pt x="0" y="317955"/>
              </a:lnTo>
              <a:lnTo>
                <a:pt x="0" y="6359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48804-51D9-4B09-8DC9-3D7EB7F08C19}">
      <dsp:nvSpPr>
        <dsp:cNvPr id="0" name=""/>
        <dsp:cNvSpPr/>
      </dsp:nvSpPr>
      <dsp:spPr>
        <a:xfrm>
          <a:off x="1833645" y="202850"/>
          <a:ext cx="3028150" cy="1514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applying K-means clustering and choose the best k, We took two approaches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645" y="202850"/>
        <a:ext cx="3028150" cy="1514075"/>
      </dsp:txXfrm>
    </dsp:sp>
    <dsp:sp modelId="{658A799E-6C82-4BFA-870B-F2A6A28C822B}">
      <dsp:nvSpPr>
        <dsp:cNvPr id="0" name=""/>
        <dsp:cNvSpPr/>
      </dsp:nvSpPr>
      <dsp:spPr>
        <a:xfrm>
          <a:off x="1614" y="2352837"/>
          <a:ext cx="3028150" cy="15140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Manually change the K value and investigate the results</a:t>
          </a:r>
          <a:endParaRPr lang="en-US" sz="1800" b="1" kern="1200" dirty="0"/>
        </a:p>
      </dsp:txBody>
      <dsp:txXfrm>
        <a:off x="1614" y="2352837"/>
        <a:ext cx="3028150" cy="1514075"/>
      </dsp:txXfrm>
    </dsp:sp>
    <dsp:sp modelId="{F50AD0C2-BF2A-4A3E-AF77-BDC15CC57B71}">
      <dsp:nvSpPr>
        <dsp:cNvPr id="0" name=""/>
        <dsp:cNvSpPr/>
      </dsp:nvSpPr>
      <dsp:spPr>
        <a:xfrm>
          <a:off x="3665676" y="2352837"/>
          <a:ext cx="3028150" cy="15140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Determining the best k using elbow technique</a:t>
          </a:r>
          <a:endParaRPr lang="en-US" sz="1800" b="1" kern="1200" dirty="0"/>
        </a:p>
      </dsp:txBody>
      <dsp:txXfrm>
        <a:off x="3665676" y="2352837"/>
        <a:ext cx="3028150" cy="1514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 and K-means Clustering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Seventh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-150136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885371" y="1716008"/>
            <a:ext cx="10130972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 3: Assigning labels to each sample based on the best number of clusters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9" name="TextBox 8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Extracting scaler and vector features from each sample and selecting the best scaler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75" y="1766170"/>
            <a:ext cx="8173050" cy="33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925" y="806383"/>
            <a:ext cx="1192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Extracting scaler and vector features from each sample and selecting the best scaler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result </a:t>
            </a: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54036"/>
            <a:ext cx="6922919" cy="45953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925" y="2203763"/>
            <a:ext cx="4734875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 used sequential forward feature selection (SFFS) as the feature selection algorithm</a:t>
            </a:r>
          </a:p>
          <a:p>
            <a:pPr marL="342900" indent="-342900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of the SFFS is K-nearest neighbor (KNN)</a:t>
            </a:r>
          </a:p>
          <a:p>
            <a:pPr marL="342900" indent="-342900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were selected from 45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-150136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1030513" y="1533447"/>
            <a:ext cx="10130972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 </a:t>
            </a:r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Training, validating, and testing the CNF-Net model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6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Training, validating, and testing the CNF-Net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85" y="1719380"/>
            <a:ext cx="7263715" cy="29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 for developing a classification scheme for de-obfuscation runtimes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1785282"/>
              </p:ext>
            </p:extLst>
          </p:nvPr>
        </p:nvGraphicFramePr>
        <p:xfrm>
          <a:off x="-687977" y="1342321"/>
          <a:ext cx="12670971" cy="409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angle 10"/>
          <p:cNvSpPr/>
          <p:nvPr/>
        </p:nvSpPr>
        <p:spPr>
          <a:xfrm>
            <a:off x="1218550" y="170763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297" y="17076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89237" y="17075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9602" y="17075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4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-150136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1146627" y="2050556"/>
            <a:ext cx="989874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 1: K-means clustering and choosing the best K 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23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K-means clustering and choosing the best K 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61963680"/>
              </p:ext>
            </p:extLst>
          </p:nvPr>
        </p:nvGraphicFramePr>
        <p:xfrm>
          <a:off x="2748279" y="1612397"/>
          <a:ext cx="6695442" cy="406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9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K-means clustering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best K </a:t>
            </a: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change the K value and investigate the results</a:t>
            </a:r>
            <a:endParaRPr lang="en-US" sz="2000" dirty="0"/>
          </a:p>
          <a:p>
            <a:pPr marL="342900" lvl="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9960"/>
            <a:ext cx="9144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9960"/>
            <a:ext cx="9144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9960"/>
            <a:ext cx="9144000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9960"/>
            <a:ext cx="9144000" cy="4572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801134" y="2738733"/>
            <a:ext cx="4589731" cy="21814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 results, we determined K=3 is the best number of clusters for de-obfuscation runtime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K-means clustering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best K </a:t>
            </a: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k using elbow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endParaRPr lang="en-US" sz="2000" dirty="0"/>
          </a:p>
          <a:p>
            <a:pPr marL="342900" lvl="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" y="1713089"/>
            <a:ext cx="5768289" cy="396569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596585" y="2605189"/>
            <a:ext cx="4589731" cy="21814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elbow technique result, the K=2 is the best number of clusters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K-means clustering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best K </a:t>
            </a: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</a:t>
            </a:r>
            <a:endParaRPr lang="en-US" sz="2000" dirty="0"/>
          </a:p>
          <a:p>
            <a:pPr marL="342900" lvl="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4595" y="2605190"/>
            <a:ext cx="3221062" cy="21814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separability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3 clusters, we select 3 as the best number of clusters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7139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-150136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" y="1533447"/>
            <a:ext cx="12191999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 2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</a:t>
            </a:r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Assigning labels to each sample based on the best number of clusters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9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labels to each sample based on the best number of clusters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for choosing the best K and the best margins </a:t>
            </a:r>
            <a:endParaRPr lang="en-US" sz="2000" dirty="0"/>
          </a:p>
          <a:p>
            <a:pPr marL="342900" lvl="0" indent="-34290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4" y="1720936"/>
            <a:ext cx="6250586" cy="43910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197600" y="3910796"/>
            <a:ext cx="0" cy="5271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81750" y="3910795"/>
            <a:ext cx="0" cy="5271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15150" y="3910794"/>
            <a:ext cx="0" cy="5271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248650" y="3910794"/>
            <a:ext cx="0" cy="5271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92" y="1720936"/>
            <a:ext cx="6250586" cy="4391036"/>
          </a:xfrm>
          <a:prstGeom prst="rect">
            <a:avLst/>
          </a:prstGeom>
        </p:spPr>
      </p:pic>
      <p:sp>
        <p:nvSpPr>
          <p:cNvPr id="23" name="Left Brace 22"/>
          <p:cNvSpPr/>
          <p:nvPr/>
        </p:nvSpPr>
        <p:spPr>
          <a:xfrm rot="16200000">
            <a:off x="6294995" y="2799055"/>
            <a:ext cx="115093" cy="464820"/>
          </a:xfrm>
          <a:prstGeom prst="leftBrace">
            <a:avLst>
              <a:gd name="adj1" fmla="val 5276"/>
              <a:gd name="adj2" fmla="val 48361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43016" y="3222074"/>
            <a:ext cx="9525" cy="106045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16200000">
            <a:off x="7808199" y="2799055"/>
            <a:ext cx="115093" cy="464820"/>
          </a:xfrm>
          <a:prstGeom prst="leftBrace">
            <a:avLst>
              <a:gd name="adj1" fmla="val 5276"/>
              <a:gd name="adj2" fmla="val 48361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6220" y="3222074"/>
            <a:ext cx="9525" cy="106045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8067" y="1846802"/>
                <a:ext cx="2929585" cy="1714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13680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19880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16780</m:t>
                      </m:r>
                    </m:oMath>
                  </m:oMathPara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37730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81930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59830</m:t>
                      </m:r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7" y="1846802"/>
                <a:ext cx="2929585" cy="1714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072656" y="2656190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656" y="2656190"/>
                <a:ext cx="5597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634212" y="2667801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12" y="2667801"/>
                <a:ext cx="5597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58213" y="3682359"/>
                <a:ext cx="40080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→SAT Runtime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→Label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Mapping Function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(Very vulnerable)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 (Vulnerable)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(Resistant)</a:t>
                </a: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3" y="3682359"/>
                <a:ext cx="4008064" cy="2308324"/>
              </a:xfrm>
              <a:prstGeom prst="rect">
                <a:avLst/>
              </a:prstGeom>
              <a:blipFill>
                <a:blip r:embed="rId9"/>
                <a:stretch>
                  <a:fillRect l="-1216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31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2" grpId="0"/>
      <p:bldP spid="24" grpId="0"/>
      <p:bldP spid="31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11026</TotalTime>
  <Words>467</Words>
  <Application>Microsoft Office PowerPoint</Application>
  <PresentationFormat>Widescreen</PresentationFormat>
  <Paragraphs>72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773</cp:revision>
  <dcterms:created xsi:type="dcterms:W3CDTF">2018-12-22T12:30:31Z</dcterms:created>
  <dcterms:modified xsi:type="dcterms:W3CDTF">2022-06-10T15:48:19Z</dcterms:modified>
</cp:coreProperties>
</file>