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51265-C07B-C7B0-9780-F5518583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E436BD-CE53-CF1F-349A-74151F4EB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A9F14-88A5-F86F-E968-C76F3D7D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DE041-7C22-3FF5-AD9E-C29581A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C4B100-02EE-F2B2-9B94-001733A9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7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FC46-6EC6-E55F-B5BB-DD347C5C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D5F2A2-50D2-B4D9-9C23-E00EB7CF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5B7D7-FCAF-6B51-05D1-E8F52D27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61EF9-81AE-C2CB-8D57-916CD438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AB79B-7DC7-3FC0-E091-FA44BEC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62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5A67F3-5BE9-B103-D6C4-08CE7CEB0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6E417-3BA4-8869-0617-9C1F5C99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0E06C-AC42-1F93-DA2B-E6EC3278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AE457A-95BD-EF98-C005-3D3FCF93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12F49-3083-E7D0-E2B9-BCA2D78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6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BB1E4-4C19-4736-F9F0-82EB5AA3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E3CD89-31FC-D5C3-98D5-F0F29DE8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8F933-4D14-55E6-EFD3-7D6206E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86F91F-439C-5CD2-03A0-58762A9D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792EC-DB76-5BDF-1D75-DB88BE5F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1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ED47-8756-04B9-C5C3-F2DC3A2C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BFA353-83B8-C9E8-A79F-1BDA197F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97582-0C2B-94E1-5659-F0AEF7D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345DD0-7CA3-F267-CD92-8F44679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0C834-66A4-0EC8-EDFF-87B97AB1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3970-A3D7-AD75-1ADC-43D22715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983D-E9C6-13A1-9D93-0A44490F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C7297-A987-E2A6-F82D-F0C1247D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B7954-84BE-CC4C-0531-DABC59F3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AA48A-A1CC-1C5E-D93C-B28BEA31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136C49-9E36-FE16-27BD-CF96A0D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1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9D8E4-7DFD-391B-FBFC-F76C34AA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2EF7C-A5D2-475A-5305-9C194723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62883-99C7-BD2B-7F23-8C71E7D5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6610AF-F63B-BBF9-E83F-2B0E84B57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ED50DB-D5A1-41D0-5CA9-F478565C3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0DECC6-D2EF-5808-5B51-C99EBB0D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BD7BCB-575E-BDDF-D6E0-D7DC3933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FD37D3-04BE-D322-D5A2-14DBE0AC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4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47CC3-C594-FD0F-754F-FA1E2B5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27B954-7546-3130-0961-3D108A62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28AF08-6667-9BBB-F497-D45C74A8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18F87-BDC1-6560-9AB8-80E15F71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2FE417-DB0B-C410-91B4-4B876F40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2B571A-9094-5F4E-DB85-D3B495C6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84EB2-318E-0D24-69DA-34DD00F4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57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29AF0-1EBF-9021-67AE-93B98C01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E9F4F-CAD2-BB98-D199-9A5A020A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239AC-39C7-59FB-854F-502E73AD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F6B46A-BD93-71C7-4DF9-F3D66E70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76C222-ADF5-6336-2F0A-F60CAE9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95F77-6EE0-D7AF-D2C9-72060EE6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9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395D0-397F-5ED6-E7A6-83EED13E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C22351-87AE-F60E-8DEF-F6363C416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1780F0-2A9F-5F3F-D4A2-802F99D3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24B90-B4E8-FF66-25CB-43272055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8AF206-6520-274B-64FD-63ACDD7F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A676EE-8C45-454E-5C32-050A654E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23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A148FF-43A7-7428-E1D6-8DC2EB01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AC898D-93FA-D65E-4AD8-C38627DC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6FED3-2623-5E4F-F60F-82B5BAD4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3A02-35E9-4A7E-88ED-2968D596812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412A8-CE26-ED2D-CCFB-1DC68B977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6C236-9A43-5FFC-D360-FD7F56C5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779A-F5B5-4BBD-ADC3-F79F44190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B5F9929-A3B4-E929-416D-51FB0B67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5" y="1755261"/>
            <a:ext cx="4463303" cy="33474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15A702D-D8EF-9120-D270-41F57B4C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59" y="878788"/>
            <a:ext cx="2706223" cy="20296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945089-E4AB-6FFA-2563-6CE9270F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37" y="878788"/>
            <a:ext cx="2706223" cy="202966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010B1C-D511-D79E-7BB4-0DB386B13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41" y="878788"/>
            <a:ext cx="2706223" cy="20296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CA7AAFA-75B7-CDC1-BDAF-2F6ACA723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59" y="3784928"/>
            <a:ext cx="2706223" cy="20296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40B504E-0A21-7849-23E2-9C625FC8F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41" y="3784627"/>
            <a:ext cx="2707619" cy="202996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C01B9AE-19E5-DC8C-D9DA-CE6A0BDA5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41" y="3784627"/>
            <a:ext cx="2706624" cy="2029968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B782D5-D1D9-F927-7668-F6140AFAA457}"/>
              </a:ext>
            </a:extLst>
          </p:cNvPr>
          <p:cNvSpPr txBox="1"/>
          <p:nvPr/>
        </p:nvSpPr>
        <p:spPr>
          <a:xfrm>
            <a:off x="4948583" y="290845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55281F-0EC6-D634-9FE9-B1699C6DE2CC}"/>
              </a:ext>
            </a:extLst>
          </p:cNvPr>
          <p:cNvSpPr txBox="1"/>
          <p:nvPr/>
        </p:nvSpPr>
        <p:spPr>
          <a:xfrm>
            <a:off x="7233461" y="290845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z=2.5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720C8A-CAB8-B088-4B31-BE6E1D3CC1DE}"/>
              </a:ext>
            </a:extLst>
          </p:cNvPr>
          <p:cNvSpPr txBox="1"/>
          <p:nvPr/>
        </p:nvSpPr>
        <p:spPr>
          <a:xfrm>
            <a:off x="9601265" y="290845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z=5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6D28CB-CD1A-0480-501B-60A479EB6BCE}"/>
              </a:ext>
            </a:extLst>
          </p:cNvPr>
          <p:cNvSpPr txBox="1"/>
          <p:nvPr/>
        </p:nvSpPr>
        <p:spPr>
          <a:xfrm>
            <a:off x="4948583" y="584026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z=7.5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E466624-DA09-79FF-43E4-B925305D5B1C}"/>
              </a:ext>
            </a:extLst>
          </p:cNvPr>
          <p:cNvSpPr txBox="1"/>
          <p:nvPr/>
        </p:nvSpPr>
        <p:spPr>
          <a:xfrm>
            <a:off x="7232763" y="584026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z=10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A6D32B-6D90-AC6B-5BFF-2DE7977BBBDC}"/>
              </a:ext>
            </a:extLst>
          </p:cNvPr>
          <p:cNvSpPr txBox="1"/>
          <p:nvPr/>
        </p:nvSpPr>
        <p:spPr>
          <a:xfrm>
            <a:off x="9601265" y="5840265"/>
            <a:ext cx="13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z=20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F7FA78-BF4C-227C-16A7-F750800A94D0}"/>
              </a:ext>
            </a:extLst>
          </p:cNvPr>
          <p:cNvSpPr txBox="1"/>
          <p:nvPr/>
        </p:nvSpPr>
        <p:spPr>
          <a:xfrm>
            <a:off x="1582521" y="1441699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X-Z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A714F1-038A-191B-7ADC-D8C02162A295}"/>
              </a:ext>
            </a:extLst>
          </p:cNvPr>
          <p:cNvSpPr txBox="1"/>
          <p:nvPr/>
        </p:nvSpPr>
        <p:spPr>
          <a:xfrm>
            <a:off x="7028395" y="418895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X-Y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EC3915E-F098-A6CC-958A-EB0DAA2CB74A}"/>
              </a:ext>
            </a:extLst>
          </p:cNvPr>
          <p:cNvSpPr txBox="1"/>
          <p:nvPr/>
        </p:nvSpPr>
        <p:spPr>
          <a:xfrm>
            <a:off x="2160716" y="4918072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B750FA-59F9-648A-D6E2-7F0C385677B8}"/>
              </a:ext>
            </a:extLst>
          </p:cNvPr>
          <p:cNvSpPr txBox="1"/>
          <p:nvPr/>
        </p:nvSpPr>
        <p:spPr>
          <a:xfrm>
            <a:off x="345771" y="3244333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3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諸橋 拓也</dc:creator>
  <cp:lastModifiedBy>諸橋 拓也</cp:lastModifiedBy>
  <cp:revision>1</cp:revision>
  <dcterms:created xsi:type="dcterms:W3CDTF">2023-01-11T01:08:07Z</dcterms:created>
  <dcterms:modified xsi:type="dcterms:W3CDTF">2023-01-11T01:08:32Z</dcterms:modified>
</cp:coreProperties>
</file>