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6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23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43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21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923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14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2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126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57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6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931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85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C8D45-5363-45A1-9CA1-E79634EF44B0}" type="datetimeFigureOut">
              <a:rPr lang="es-ES" smtClean="0"/>
              <a:t>04/04/2025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9BDD6-3B9D-41CA-B745-C1D4B4AA82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00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uadroTexto 25">
            <a:extLst>
              <a:ext uri="{FF2B5EF4-FFF2-40B4-BE49-F238E27FC236}">
                <a16:creationId xmlns:a16="http://schemas.microsoft.com/office/drawing/2014/main" id="{63EC1E8E-7261-C0F0-7AEC-EE26FF697793}"/>
              </a:ext>
            </a:extLst>
          </p:cNvPr>
          <p:cNvSpPr txBox="1"/>
          <p:nvPr/>
        </p:nvSpPr>
        <p:spPr>
          <a:xfrm>
            <a:off x="4260855" y="5730857"/>
            <a:ext cx="30625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Temporada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Equipo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Conferencia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Posición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Zonas de tiro( FGM, FGA, FGP)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Tiros </a:t>
            </a:r>
            <a:r>
              <a:rPr lang="es-ES" dirty="0" err="1"/>
              <a:t>defencidos</a:t>
            </a:r>
            <a:r>
              <a:rPr lang="es-ES" dirty="0"/>
              <a:t> (2pt, 3pt)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6507FB32-3EE3-6CB7-ADAC-356BC94AB7E0}"/>
              </a:ext>
            </a:extLst>
          </p:cNvPr>
          <p:cNvGrpSpPr/>
          <p:nvPr/>
        </p:nvGrpSpPr>
        <p:grpSpPr>
          <a:xfrm>
            <a:off x="4801201" y="1113480"/>
            <a:ext cx="1607659" cy="562707"/>
            <a:chOff x="4911970" y="562708"/>
            <a:chExt cx="1607659" cy="562707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CDE6A5A1-9C33-3083-A113-8FF0CB8D63F0}"/>
                </a:ext>
              </a:extLst>
            </p:cNvPr>
            <p:cNvSpPr/>
            <p:nvPr/>
          </p:nvSpPr>
          <p:spPr>
            <a:xfrm>
              <a:off x="4911970" y="562708"/>
              <a:ext cx="1594338" cy="562707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CA930FEA-68E3-C554-EF04-5140A2039C9E}"/>
                </a:ext>
              </a:extLst>
            </p:cNvPr>
            <p:cNvSpPr txBox="1"/>
            <p:nvPr/>
          </p:nvSpPr>
          <p:spPr>
            <a:xfrm>
              <a:off x="4925291" y="665017"/>
              <a:ext cx="159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NBA.com/</a:t>
              </a:r>
              <a:r>
                <a:rPr lang="es-ES" dirty="0" err="1"/>
                <a:t>stats</a:t>
              </a:r>
              <a:endParaRPr lang="es-ES" dirty="0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57534966-CBC7-1608-4C43-3013895AEA91}"/>
              </a:ext>
            </a:extLst>
          </p:cNvPr>
          <p:cNvGrpSpPr/>
          <p:nvPr/>
        </p:nvGrpSpPr>
        <p:grpSpPr>
          <a:xfrm>
            <a:off x="1426971" y="1841350"/>
            <a:ext cx="2309446" cy="562707"/>
            <a:chOff x="4911970" y="562708"/>
            <a:chExt cx="1702735" cy="562707"/>
          </a:xfrm>
        </p:grpSpPr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3D33A437-BD60-CEDF-4819-3F22946009E4}"/>
                </a:ext>
              </a:extLst>
            </p:cNvPr>
            <p:cNvSpPr txBox="1"/>
            <p:nvPr/>
          </p:nvSpPr>
          <p:spPr>
            <a:xfrm>
              <a:off x="5020367" y="665017"/>
              <a:ext cx="159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/</a:t>
              </a:r>
              <a:r>
                <a:rPr lang="es-ES" dirty="0" err="1"/>
                <a:t>teams</a:t>
              </a:r>
              <a:r>
                <a:rPr lang="es-ES" dirty="0"/>
                <a:t>/</a:t>
              </a:r>
              <a:r>
                <a:rPr lang="es-ES" dirty="0" err="1"/>
                <a:t>shootings</a:t>
              </a:r>
              <a:endParaRPr lang="es-ES" dirty="0"/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996898F9-F304-4A69-9473-B8568626A59F}"/>
                </a:ext>
              </a:extLst>
            </p:cNvPr>
            <p:cNvSpPr/>
            <p:nvPr/>
          </p:nvSpPr>
          <p:spPr>
            <a:xfrm>
              <a:off x="4911970" y="562708"/>
              <a:ext cx="1594338" cy="562707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E86C23CC-CBF6-9204-0BAF-3F5D60140394}"/>
              </a:ext>
            </a:extLst>
          </p:cNvPr>
          <p:cNvGrpSpPr/>
          <p:nvPr/>
        </p:nvGrpSpPr>
        <p:grpSpPr>
          <a:xfrm>
            <a:off x="6916616" y="1844867"/>
            <a:ext cx="2453483" cy="562707"/>
            <a:chOff x="4911970" y="562708"/>
            <a:chExt cx="1808932" cy="562707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8DE6B88E-37B8-0F44-4DF0-686D379059CD}"/>
                </a:ext>
              </a:extLst>
            </p:cNvPr>
            <p:cNvSpPr/>
            <p:nvPr/>
          </p:nvSpPr>
          <p:spPr>
            <a:xfrm>
              <a:off x="4911970" y="562708"/>
              <a:ext cx="1594338" cy="562707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E7469F92-8140-64AF-7C2D-8F834C2ACB6B}"/>
                </a:ext>
              </a:extLst>
            </p:cNvPr>
            <p:cNvSpPr txBox="1"/>
            <p:nvPr/>
          </p:nvSpPr>
          <p:spPr>
            <a:xfrm>
              <a:off x="5126564" y="665073"/>
              <a:ext cx="159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/</a:t>
              </a:r>
              <a:r>
                <a:rPr lang="es-ES" dirty="0" err="1"/>
                <a:t>teams</a:t>
              </a:r>
              <a:r>
                <a:rPr lang="es-ES" dirty="0"/>
                <a:t>/</a:t>
              </a:r>
              <a:r>
                <a:rPr lang="es-ES" dirty="0" err="1"/>
                <a:t>hustle</a:t>
              </a:r>
              <a:endParaRPr lang="es-ES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0DE179D-F182-C7B3-A1E9-FCA42DD6C598}"/>
              </a:ext>
            </a:extLst>
          </p:cNvPr>
          <p:cNvGrpSpPr/>
          <p:nvPr/>
        </p:nvGrpSpPr>
        <p:grpSpPr>
          <a:xfrm>
            <a:off x="4067108" y="3758985"/>
            <a:ext cx="3270739" cy="562707"/>
            <a:chOff x="4911970" y="562708"/>
            <a:chExt cx="1702735" cy="562707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46D95134-4C0C-4B1C-6758-A71D64C9FE83}"/>
                </a:ext>
              </a:extLst>
            </p:cNvPr>
            <p:cNvSpPr/>
            <p:nvPr/>
          </p:nvSpPr>
          <p:spPr>
            <a:xfrm>
              <a:off x="4911970" y="562708"/>
              <a:ext cx="1594338" cy="562707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2091DD4-7861-F331-D7E9-AB864A4688C7}"/>
                </a:ext>
              </a:extLst>
            </p:cNvPr>
            <p:cNvSpPr txBox="1"/>
            <p:nvPr/>
          </p:nvSpPr>
          <p:spPr>
            <a:xfrm>
              <a:off x="5020367" y="665017"/>
              <a:ext cx="159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/>
                <a:t>Selenium</a:t>
              </a:r>
              <a:r>
                <a:rPr lang="es-ES" dirty="0"/>
                <a:t> + </a:t>
              </a:r>
              <a:r>
                <a:rPr lang="es-ES" dirty="0" err="1"/>
                <a:t>BeautifulSoup</a:t>
              </a:r>
              <a:endParaRPr lang="es-ES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D5941B0C-C137-7D9D-DC5B-34336A0BDC7F}"/>
              </a:ext>
            </a:extLst>
          </p:cNvPr>
          <p:cNvGrpSpPr/>
          <p:nvPr/>
        </p:nvGrpSpPr>
        <p:grpSpPr>
          <a:xfrm>
            <a:off x="4066084" y="2856092"/>
            <a:ext cx="3270739" cy="562707"/>
            <a:chOff x="4911970" y="562708"/>
            <a:chExt cx="1702735" cy="562707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48138D4E-FB9E-2522-7068-9DC072EABC05}"/>
                </a:ext>
              </a:extLst>
            </p:cNvPr>
            <p:cNvSpPr/>
            <p:nvPr/>
          </p:nvSpPr>
          <p:spPr>
            <a:xfrm>
              <a:off x="4911970" y="562708"/>
              <a:ext cx="1594338" cy="562707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37F8292F-5126-1711-B6AF-9BA34D2EA0A6}"/>
                </a:ext>
              </a:extLst>
            </p:cNvPr>
            <p:cNvSpPr txBox="1"/>
            <p:nvPr/>
          </p:nvSpPr>
          <p:spPr>
            <a:xfrm>
              <a:off x="5020367" y="665017"/>
              <a:ext cx="15943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Verificación robots.txt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51881FC-033C-CD27-566B-35BF473614D5}"/>
              </a:ext>
            </a:extLst>
          </p:cNvPr>
          <p:cNvGrpSpPr/>
          <p:nvPr/>
        </p:nvGrpSpPr>
        <p:grpSpPr>
          <a:xfrm>
            <a:off x="4063813" y="4698700"/>
            <a:ext cx="3062523" cy="710964"/>
            <a:chOff x="4911969" y="533949"/>
            <a:chExt cx="1594339" cy="710964"/>
          </a:xfrm>
        </p:grpSpPr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D26AE875-F731-99EA-9705-2C69C5862E42}"/>
                </a:ext>
              </a:extLst>
            </p:cNvPr>
            <p:cNvSpPr txBox="1"/>
            <p:nvPr/>
          </p:nvSpPr>
          <p:spPr>
            <a:xfrm>
              <a:off x="4911969" y="533949"/>
              <a:ext cx="1594338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/>
                <a:t>Filtros: </a:t>
              </a:r>
              <a:r>
                <a:rPr lang="es-ES" dirty="0" err="1"/>
                <a:t>Season</a:t>
              </a:r>
              <a:r>
                <a:rPr lang="es-ES" dirty="0"/>
                <a:t>, </a:t>
              </a:r>
              <a:r>
                <a:rPr lang="es-ES" dirty="0" err="1"/>
                <a:t>Conference</a:t>
              </a:r>
              <a:endParaRPr lang="es-ES" dirty="0"/>
            </a:p>
            <a:p>
              <a:pPr algn="ctr"/>
              <a:r>
                <a:rPr lang="es-ES" dirty="0"/>
                <a:t>Position</a:t>
              </a:r>
            </a:p>
          </p:txBody>
        </p:sp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C16E0237-684C-28F6-5BB9-9C579B72C273}"/>
                </a:ext>
              </a:extLst>
            </p:cNvPr>
            <p:cNvSpPr/>
            <p:nvPr/>
          </p:nvSpPr>
          <p:spPr>
            <a:xfrm>
              <a:off x="4911970" y="562708"/>
              <a:ext cx="1594338" cy="562707"/>
            </a:xfrm>
            <a:prstGeom prst="roundRect">
              <a:avLst/>
            </a:prstGeom>
            <a:noFill/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0D380D75-E10D-9811-F0A7-983F0A6199C2}"/>
              </a:ext>
            </a:extLst>
          </p:cNvPr>
          <p:cNvSpPr/>
          <p:nvPr/>
        </p:nvSpPr>
        <p:spPr>
          <a:xfrm>
            <a:off x="4063335" y="5560057"/>
            <a:ext cx="3062521" cy="2501903"/>
          </a:xfrm>
          <a:prstGeom prst="roundRect">
            <a:avLst/>
          </a:prstGeom>
          <a:noFill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B0FD199-52CF-F76D-2D43-B31E90243449}"/>
              </a:ext>
            </a:extLst>
          </p:cNvPr>
          <p:cNvSpPr txBox="1"/>
          <p:nvPr/>
        </p:nvSpPr>
        <p:spPr>
          <a:xfrm>
            <a:off x="4753764" y="616647"/>
            <a:ext cx="171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Fuente de datos</a:t>
            </a:r>
          </a:p>
        </p:txBody>
      </p: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88BB6D5B-5F36-0D58-EC0C-F39F5874888E}"/>
              </a:ext>
            </a:extLst>
          </p:cNvPr>
          <p:cNvCxnSpPr>
            <a:stCxn id="4" idx="2"/>
            <a:endCxn id="17" idx="0"/>
          </p:cNvCxnSpPr>
          <p:nvPr/>
        </p:nvCxnSpPr>
        <p:spPr>
          <a:xfrm rot="5400000">
            <a:off x="5007906" y="2265627"/>
            <a:ext cx="1179905" cy="10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9BD34069-6575-1EAA-91F5-B19FBD05CF06}"/>
              </a:ext>
            </a:extLst>
          </p:cNvPr>
          <p:cNvCxnSpPr>
            <a:stCxn id="11" idx="1"/>
          </p:cNvCxnSpPr>
          <p:nvPr/>
        </p:nvCxnSpPr>
        <p:spPr>
          <a:xfrm rot="10800000">
            <a:off x="5588417" y="2126221"/>
            <a:ext cx="132819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F0F897B1-1F58-EB13-2E76-5596F6A07C0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589396" y="2122703"/>
            <a:ext cx="201790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r 45">
            <a:extLst>
              <a:ext uri="{FF2B5EF4-FFF2-40B4-BE49-F238E27FC236}">
                <a16:creationId xmlns:a16="http://schemas.microsoft.com/office/drawing/2014/main" id="{35B11911-2AB9-C660-D2C7-8E4E20ECDD4D}"/>
              </a:ext>
            </a:extLst>
          </p:cNvPr>
          <p:cNvCxnSpPr>
            <a:stCxn id="17" idx="2"/>
            <a:endCxn id="14" idx="0"/>
          </p:cNvCxnSpPr>
          <p:nvPr/>
        </p:nvCxnSpPr>
        <p:spPr>
          <a:xfrm rot="16200000" flipH="1">
            <a:off x="5427764" y="3588380"/>
            <a:ext cx="340186" cy="1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6D7716D3-4BAB-8597-8A63-D6C473A71337}"/>
              </a:ext>
            </a:extLst>
          </p:cNvPr>
          <p:cNvCxnSpPr>
            <a:cxnSpLocks/>
            <a:stCxn id="14" idx="2"/>
          </p:cNvCxnSpPr>
          <p:nvPr/>
        </p:nvCxnSpPr>
        <p:spPr>
          <a:xfrm rot="5400000">
            <a:off x="5394974" y="4524063"/>
            <a:ext cx="405767" cy="1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C2FCE2DE-B27A-7A76-035D-3AC906560764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 rot="5400000">
            <a:off x="5459891" y="5424871"/>
            <a:ext cx="269891" cy="4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252EED8B-AB3A-17A6-6D88-B504F837CFDF}"/>
              </a:ext>
            </a:extLst>
          </p:cNvPr>
          <p:cNvSpPr txBox="1"/>
          <p:nvPr/>
        </p:nvSpPr>
        <p:spPr>
          <a:xfrm>
            <a:off x="1650256" y="1420864"/>
            <a:ext cx="170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Rutas accedidas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BE4DBDEA-692D-FF3F-84A8-85064B9B2FCB}"/>
              </a:ext>
            </a:extLst>
          </p:cNvPr>
          <p:cNvSpPr txBox="1"/>
          <p:nvPr/>
        </p:nvSpPr>
        <p:spPr>
          <a:xfrm>
            <a:off x="7125856" y="1420864"/>
            <a:ext cx="170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Rutas accedidas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A93F0D0-6E82-17A2-431A-50E9A8B90A52}"/>
              </a:ext>
            </a:extLst>
          </p:cNvPr>
          <p:cNvSpPr txBox="1"/>
          <p:nvPr/>
        </p:nvSpPr>
        <p:spPr>
          <a:xfrm>
            <a:off x="1602506" y="2946465"/>
            <a:ext cx="2014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Verificación Acceso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3020FB0-466B-8DC6-7A97-C112280FC53B}"/>
              </a:ext>
            </a:extLst>
          </p:cNvPr>
          <p:cNvSpPr txBox="1"/>
          <p:nvPr/>
        </p:nvSpPr>
        <p:spPr>
          <a:xfrm>
            <a:off x="1562008" y="3861294"/>
            <a:ext cx="2368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Scraping</a:t>
            </a:r>
            <a:r>
              <a:rPr lang="es-ES" b="1" dirty="0"/>
              <a:t> automatizado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EEB90C86-A0E9-97F3-AC2A-863AAA8B765A}"/>
              </a:ext>
            </a:extLst>
          </p:cNvPr>
          <p:cNvSpPr txBox="1"/>
          <p:nvPr/>
        </p:nvSpPr>
        <p:spPr>
          <a:xfrm>
            <a:off x="1574485" y="4788472"/>
            <a:ext cx="17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Aplicación filtros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3E85BE96-CF6A-CEE6-9DAB-893D80B68AE5}"/>
              </a:ext>
            </a:extLst>
          </p:cNvPr>
          <p:cNvSpPr txBox="1"/>
          <p:nvPr/>
        </p:nvSpPr>
        <p:spPr>
          <a:xfrm>
            <a:off x="1573992" y="6561853"/>
            <a:ext cx="936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DataSet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656302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</TotalTime>
  <Words>61</Words>
  <Application>Microsoft Office PowerPoint</Application>
  <PresentationFormat>Personalizado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etel silva</dc:creator>
  <cp:lastModifiedBy>etel silva</cp:lastModifiedBy>
  <cp:revision>1</cp:revision>
  <dcterms:created xsi:type="dcterms:W3CDTF">2025-04-04T13:11:43Z</dcterms:created>
  <dcterms:modified xsi:type="dcterms:W3CDTF">2025-04-04T13:29:55Z</dcterms:modified>
</cp:coreProperties>
</file>