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4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1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8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0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63EC1E8E-7261-C0F0-7AEC-EE26FF697793}"/>
              </a:ext>
            </a:extLst>
          </p:cNvPr>
          <p:cNvSpPr txBox="1"/>
          <p:nvPr/>
        </p:nvSpPr>
        <p:spPr>
          <a:xfrm>
            <a:off x="3863688" y="5962309"/>
            <a:ext cx="3511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Zonas de tiro( FGM, FGA, FGPCT)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Tiros defendidos (2pt, 3pt)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7FB32-3EE3-6CB7-ADAC-356BC94AB7E0}"/>
              </a:ext>
            </a:extLst>
          </p:cNvPr>
          <p:cNvGrpSpPr/>
          <p:nvPr/>
        </p:nvGrpSpPr>
        <p:grpSpPr>
          <a:xfrm>
            <a:off x="4801201" y="1113480"/>
            <a:ext cx="1607659" cy="562707"/>
            <a:chOff x="4911970" y="562708"/>
            <a:chExt cx="1607659" cy="5627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DE6A5A1-9C33-3083-A113-8FF0CB8D63F0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A930FEA-68E3-C554-EF04-5140A2039C9E}"/>
                </a:ext>
              </a:extLst>
            </p:cNvPr>
            <p:cNvSpPr txBox="1"/>
            <p:nvPr/>
          </p:nvSpPr>
          <p:spPr>
            <a:xfrm>
              <a:off x="4925291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NBA.com/</a:t>
              </a:r>
              <a:r>
                <a:rPr lang="es-ES" dirty="0" err="1"/>
                <a:t>stats</a:t>
              </a:r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7534966-CBC7-1608-4C43-3013895AEA91}"/>
              </a:ext>
            </a:extLst>
          </p:cNvPr>
          <p:cNvGrpSpPr/>
          <p:nvPr/>
        </p:nvGrpSpPr>
        <p:grpSpPr>
          <a:xfrm>
            <a:off x="1426971" y="1841350"/>
            <a:ext cx="2309446" cy="562707"/>
            <a:chOff x="4911970" y="562708"/>
            <a:chExt cx="1702735" cy="56270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D33A437-BD60-CEDF-4819-3F22946009E4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shootings</a:t>
              </a:r>
              <a:endParaRPr lang="es-ES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96898F9-F304-4A69-9473-B8568626A59F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86C23CC-CBF6-9204-0BAF-3F5D60140394}"/>
              </a:ext>
            </a:extLst>
          </p:cNvPr>
          <p:cNvGrpSpPr/>
          <p:nvPr/>
        </p:nvGrpSpPr>
        <p:grpSpPr>
          <a:xfrm>
            <a:off x="6916616" y="1844867"/>
            <a:ext cx="2453483" cy="562707"/>
            <a:chOff x="4911970" y="562708"/>
            <a:chExt cx="1808932" cy="562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8DE6B88E-37B8-0F44-4DF0-686D379059CD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7469F92-8140-64AF-7C2D-8F834C2ACB6B}"/>
                </a:ext>
              </a:extLst>
            </p:cNvPr>
            <p:cNvSpPr txBox="1"/>
            <p:nvPr/>
          </p:nvSpPr>
          <p:spPr>
            <a:xfrm>
              <a:off x="5126564" y="665073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hustle</a:t>
              </a:r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0DE179D-F182-C7B3-A1E9-FCA42DD6C598}"/>
              </a:ext>
            </a:extLst>
          </p:cNvPr>
          <p:cNvGrpSpPr/>
          <p:nvPr/>
        </p:nvGrpSpPr>
        <p:grpSpPr>
          <a:xfrm>
            <a:off x="4067108" y="3758985"/>
            <a:ext cx="3270739" cy="562707"/>
            <a:chOff x="4911970" y="562708"/>
            <a:chExt cx="1702735" cy="562707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6D95134-4C0C-4B1C-6758-A71D64C9FE8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2091DD4-7861-F331-D7E9-AB864A4688C7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Selenium</a:t>
              </a:r>
              <a:r>
                <a:rPr lang="es-ES" dirty="0"/>
                <a:t> + </a:t>
              </a:r>
              <a:r>
                <a:rPr lang="es-ES" dirty="0" err="1"/>
                <a:t>BeautifulSoup</a:t>
              </a:r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5941B0C-C137-7D9D-DC5B-34336A0BDC7F}"/>
              </a:ext>
            </a:extLst>
          </p:cNvPr>
          <p:cNvGrpSpPr/>
          <p:nvPr/>
        </p:nvGrpSpPr>
        <p:grpSpPr>
          <a:xfrm>
            <a:off x="4066084" y="2856092"/>
            <a:ext cx="3270739" cy="562707"/>
            <a:chOff x="4911970" y="562708"/>
            <a:chExt cx="1702735" cy="562707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8138D4E-FB9E-2522-7068-9DC072EABC05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F8292F-5126-1711-B6AF-9BA34D2EA0A6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Verificación robots.txt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51881FC-033C-CD27-566B-35BF473614D5}"/>
              </a:ext>
            </a:extLst>
          </p:cNvPr>
          <p:cNvGrpSpPr/>
          <p:nvPr/>
        </p:nvGrpSpPr>
        <p:grpSpPr>
          <a:xfrm>
            <a:off x="4063813" y="4698700"/>
            <a:ext cx="3062523" cy="710964"/>
            <a:chOff x="4911969" y="533949"/>
            <a:chExt cx="1594339" cy="71096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26AE875-F731-99EA-9705-2C69C5862E42}"/>
                </a:ext>
              </a:extLst>
            </p:cNvPr>
            <p:cNvSpPr txBox="1"/>
            <p:nvPr/>
          </p:nvSpPr>
          <p:spPr>
            <a:xfrm>
              <a:off x="4911969" y="533949"/>
              <a:ext cx="159433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Filtros: </a:t>
              </a:r>
              <a:r>
                <a:rPr lang="es-ES" dirty="0" err="1"/>
                <a:t>Season</a:t>
              </a:r>
              <a:r>
                <a:rPr lang="es-ES" dirty="0"/>
                <a:t>, </a:t>
              </a:r>
              <a:r>
                <a:rPr lang="es-ES" dirty="0" err="1"/>
                <a:t>Conference</a:t>
              </a:r>
              <a:endParaRPr lang="es-ES" dirty="0"/>
            </a:p>
            <a:p>
              <a:pPr algn="ctr"/>
              <a:r>
                <a:rPr lang="es-ES" dirty="0"/>
                <a:t>Position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C16E0237-684C-28F6-5BB9-9C579B72C27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380D75-E10D-9811-F0A7-983F0A6199C2}"/>
              </a:ext>
            </a:extLst>
          </p:cNvPr>
          <p:cNvSpPr/>
          <p:nvPr/>
        </p:nvSpPr>
        <p:spPr>
          <a:xfrm>
            <a:off x="3711016" y="5560057"/>
            <a:ext cx="3766743" cy="2501903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0FD199-52CF-F76D-2D43-B31E90243449}"/>
              </a:ext>
            </a:extLst>
          </p:cNvPr>
          <p:cNvSpPr txBox="1"/>
          <p:nvPr/>
        </p:nvSpPr>
        <p:spPr>
          <a:xfrm>
            <a:off x="4753764" y="616647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8BB6D5B-5F36-0D58-EC0C-F39F5874888E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5007906" y="2265627"/>
            <a:ext cx="1179905" cy="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BD34069-6575-1EAA-91F5-B19FBD05CF0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5588417" y="2126221"/>
            <a:ext cx="13281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0F897B1-1F58-EB13-2E76-5596F6A07C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89396" y="2122703"/>
            <a:ext cx="2017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5B11911-2AB9-C660-D2C7-8E4E20ECDD4D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5427764" y="3588380"/>
            <a:ext cx="340186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6D7716D3-4BAB-8597-8A63-D6C473A7133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394974" y="4524063"/>
            <a:ext cx="405767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2FCE2DE-B27A-7A76-035D-3AC906560764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5400000">
            <a:off x="5459787" y="5424767"/>
            <a:ext cx="269891" cy="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52EED8B-AB3A-17A6-6D88-B504F837CFDF}"/>
              </a:ext>
            </a:extLst>
          </p:cNvPr>
          <p:cNvSpPr txBox="1"/>
          <p:nvPr/>
        </p:nvSpPr>
        <p:spPr>
          <a:xfrm>
            <a:off x="16502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E4DBDEA-692D-FF3F-84A8-85064B9B2FCB}"/>
              </a:ext>
            </a:extLst>
          </p:cNvPr>
          <p:cNvSpPr txBox="1"/>
          <p:nvPr/>
        </p:nvSpPr>
        <p:spPr>
          <a:xfrm>
            <a:off x="71258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A93F0D0-6E82-17A2-431A-50E9A8B90A52}"/>
              </a:ext>
            </a:extLst>
          </p:cNvPr>
          <p:cNvSpPr txBox="1"/>
          <p:nvPr/>
        </p:nvSpPr>
        <p:spPr>
          <a:xfrm>
            <a:off x="1602506" y="2946465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Verificación Acceso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3020FB0-466B-8DC6-7A97-C112280FC53B}"/>
              </a:ext>
            </a:extLst>
          </p:cNvPr>
          <p:cNvSpPr txBox="1"/>
          <p:nvPr/>
        </p:nvSpPr>
        <p:spPr>
          <a:xfrm>
            <a:off x="1562008" y="386129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Scraping</a:t>
            </a:r>
            <a:r>
              <a:rPr lang="es-ES" b="1" dirty="0"/>
              <a:t> automatizado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B90C86-A0E9-97F3-AC2A-863AAA8B765A}"/>
              </a:ext>
            </a:extLst>
          </p:cNvPr>
          <p:cNvSpPr txBox="1"/>
          <p:nvPr/>
        </p:nvSpPr>
        <p:spPr>
          <a:xfrm>
            <a:off x="1574485" y="4788472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Aplicación filtros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E85BE96-CF6A-CEE6-9DAB-893D80B68AE5}"/>
              </a:ext>
            </a:extLst>
          </p:cNvPr>
          <p:cNvSpPr txBox="1"/>
          <p:nvPr/>
        </p:nvSpPr>
        <p:spPr>
          <a:xfrm>
            <a:off x="1573992" y="656185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630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61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etel silva</dc:creator>
  <cp:lastModifiedBy>etel silva</cp:lastModifiedBy>
  <cp:revision>2</cp:revision>
  <dcterms:created xsi:type="dcterms:W3CDTF">2025-04-04T13:11:43Z</dcterms:created>
  <dcterms:modified xsi:type="dcterms:W3CDTF">2025-04-04T13:38:02Z</dcterms:modified>
</cp:coreProperties>
</file>