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65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31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5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48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0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71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5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39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9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7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49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09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791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4472730" y="304519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983061" y="3041006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451446" y="304100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94764" y="263413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75095" y="297389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306809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ikbent triangel 14"/>
          <p:cNvSpPr/>
          <p:nvPr/>
        </p:nvSpPr>
        <p:spPr>
          <a:xfrm>
            <a:off x="7638523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Likbent triangel 15"/>
          <p:cNvSpPr/>
          <p:nvPr/>
        </p:nvSpPr>
        <p:spPr>
          <a:xfrm>
            <a:off x="7970237" y="29780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608064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94764" y="399734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4472730" y="425639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il: höger 19"/>
          <p:cNvSpPr/>
          <p:nvPr/>
        </p:nvSpPr>
        <p:spPr>
          <a:xfrm>
            <a:off x="4983061" y="428574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ikbent triangel 20"/>
          <p:cNvSpPr/>
          <p:nvPr/>
        </p:nvSpPr>
        <p:spPr>
          <a:xfrm>
            <a:off x="5451446" y="425637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9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true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46134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00792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341738" y="283960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817765" y="2847998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61383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45209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284964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7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61382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0" name="Pil: höger 19"/>
          <p:cNvSpPr/>
          <p:nvPr/>
        </p:nvSpPr>
        <p:spPr>
          <a:xfrm>
            <a:off x="4341738" y="5370314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Likbent triangel 21"/>
          <p:cNvSpPr/>
          <p:nvPr/>
        </p:nvSpPr>
        <p:spPr>
          <a:xfrm>
            <a:off x="2126784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Likbent triangel 22"/>
          <p:cNvSpPr/>
          <p:nvPr/>
        </p:nvSpPr>
        <p:spPr>
          <a:xfrm>
            <a:off x="2933875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1585517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1746134" y="5363813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Likbent triangel 26"/>
          <p:cNvSpPr/>
          <p:nvPr/>
        </p:nvSpPr>
        <p:spPr>
          <a:xfrm>
            <a:off x="2126784" y="5363812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500792" y="5363811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Likbent triangel 28"/>
          <p:cNvSpPr/>
          <p:nvPr/>
        </p:nvSpPr>
        <p:spPr>
          <a:xfrm>
            <a:off x="2934575" y="536381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/>
          <p:cNvSpPr/>
          <p:nvPr/>
        </p:nvSpPr>
        <p:spPr>
          <a:xfrm>
            <a:off x="6661382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Pil: höger 32"/>
          <p:cNvSpPr/>
          <p:nvPr/>
        </p:nvSpPr>
        <p:spPr>
          <a:xfrm>
            <a:off x="4341738" y="409878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Lika med 33"/>
          <p:cNvSpPr/>
          <p:nvPr/>
        </p:nvSpPr>
        <p:spPr>
          <a:xfrm>
            <a:off x="5068348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Moln 34"/>
          <p:cNvSpPr/>
          <p:nvPr/>
        </p:nvSpPr>
        <p:spPr>
          <a:xfrm>
            <a:off x="3850458" y="2847998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Moln 35"/>
          <p:cNvSpPr/>
          <p:nvPr/>
        </p:nvSpPr>
        <p:spPr>
          <a:xfrm>
            <a:off x="4653618" y="2839609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Moln 36"/>
          <p:cNvSpPr/>
          <p:nvPr/>
        </p:nvSpPr>
        <p:spPr>
          <a:xfrm>
            <a:off x="385045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Moln 37"/>
          <p:cNvSpPr/>
          <p:nvPr/>
        </p:nvSpPr>
        <p:spPr>
          <a:xfrm>
            <a:off x="465361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Lika med 38"/>
          <p:cNvSpPr/>
          <p:nvPr/>
        </p:nvSpPr>
        <p:spPr>
          <a:xfrm>
            <a:off x="5069313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0" name="Likbent triangel 39"/>
          <p:cNvSpPr/>
          <p:nvPr/>
        </p:nvSpPr>
        <p:spPr>
          <a:xfrm>
            <a:off x="5817765" y="40987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Moln 40"/>
          <p:cNvSpPr/>
          <p:nvPr/>
        </p:nvSpPr>
        <p:spPr>
          <a:xfrm>
            <a:off x="385045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Moln 41"/>
          <p:cNvSpPr/>
          <p:nvPr/>
        </p:nvSpPr>
        <p:spPr>
          <a:xfrm>
            <a:off x="465361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Lika med 42"/>
          <p:cNvSpPr/>
          <p:nvPr/>
        </p:nvSpPr>
        <p:spPr>
          <a:xfrm>
            <a:off x="5068348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6" name="Stjärna: 5 punkter 45"/>
          <p:cNvSpPr/>
          <p:nvPr/>
        </p:nvSpPr>
        <p:spPr>
          <a:xfrm>
            <a:off x="5820824" y="5342769"/>
            <a:ext cx="317820" cy="20972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Lika med 46"/>
          <p:cNvSpPr/>
          <p:nvPr/>
        </p:nvSpPr>
        <p:spPr>
          <a:xfrm>
            <a:off x="5381014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8" name="Lika med 47"/>
          <p:cNvSpPr/>
          <p:nvPr/>
        </p:nvSpPr>
        <p:spPr>
          <a:xfrm>
            <a:off x="5381014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Lika med 48"/>
          <p:cNvSpPr/>
          <p:nvPr/>
        </p:nvSpPr>
        <p:spPr>
          <a:xfrm>
            <a:off x="5379661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1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Bredbild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List</vt:lpstr>
      <vt:lpstr>Map</vt:lpstr>
      <vt:lpstr>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Leopold, Niklas</dc:creator>
  <cp:lastModifiedBy>Leopold, Niklas</cp:lastModifiedBy>
  <cp:revision>3</cp:revision>
  <dcterms:created xsi:type="dcterms:W3CDTF">2017-04-25T13:48:15Z</dcterms:created>
  <dcterms:modified xsi:type="dcterms:W3CDTF">2017-04-25T13:58:33Z</dcterms:modified>
</cp:coreProperties>
</file>