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400129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Vänster klammerparentes 8"/>
          <p:cNvSpPr/>
          <p:nvPr/>
        </p:nvSpPr>
        <p:spPr>
          <a:xfrm>
            <a:off x="6839147" y="2634143"/>
            <a:ext cx="155448" cy="1023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klammerparentes 9"/>
          <p:cNvSpPr/>
          <p:nvPr/>
        </p:nvSpPr>
        <p:spPr>
          <a:xfrm>
            <a:off x="7960263" y="2634142"/>
            <a:ext cx="155448" cy="102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Vänster klammerparentes 27"/>
          <p:cNvSpPr/>
          <p:nvPr/>
        </p:nvSpPr>
        <p:spPr>
          <a:xfrm>
            <a:off x="6839147" y="406344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öger klammerparentes 28"/>
          <p:cNvSpPr/>
          <p:nvPr/>
        </p:nvSpPr>
        <p:spPr>
          <a:xfrm>
            <a:off x="7960263" y="406344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7023990" y="2634143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7142384" y="2660579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2" name="Rektangel 31"/>
          <p:cNvSpPr/>
          <p:nvPr/>
        </p:nvSpPr>
        <p:spPr>
          <a:xfrm>
            <a:off x="7023990" y="2984890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Rektangel 32"/>
          <p:cNvSpPr/>
          <p:nvPr/>
        </p:nvSpPr>
        <p:spPr>
          <a:xfrm>
            <a:off x="7142384" y="30193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492750" y="302351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023990" y="3335637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ktangel 35"/>
          <p:cNvSpPr/>
          <p:nvPr/>
        </p:nvSpPr>
        <p:spPr>
          <a:xfrm>
            <a:off x="7142384" y="336297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36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7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7459449" y="263413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4442027" y="267104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4442027" y="3878363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698116" y="274811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7698116" y="320285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7837834" y="282499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219114" y="282323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83783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8" name="Rektangel 37"/>
          <p:cNvSpPr/>
          <p:nvPr/>
        </p:nvSpPr>
        <p:spPr>
          <a:xfrm>
            <a:off x="821911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459449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Rektangel 39"/>
          <p:cNvSpPr/>
          <p:nvPr/>
        </p:nvSpPr>
        <p:spPr>
          <a:xfrm>
            <a:off x="7698116" y="406836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/>
          <p:cNvSpPr/>
          <p:nvPr/>
        </p:nvSpPr>
        <p:spPr>
          <a:xfrm>
            <a:off x="7698116" y="452310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18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Callback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dirty="0" err="1"/>
              <a:t>array.filter</a:t>
            </a:r>
            <a:r>
              <a:rPr lang="en-US" dirty="0"/>
              <a:t>(</a:t>
            </a:r>
            <a:r>
              <a:rPr lang="en-US" dirty="0" err="1"/>
              <a:t>callbackFunction</a:t>
            </a:r>
            <a:r>
              <a:rPr lang="en-US" dirty="0"/>
              <a:t>)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isTriangle</a:t>
            </a:r>
            <a:r>
              <a:rPr lang="en-US" dirty="0"/>
              <a:t> = shape =&gt; shape === "triangle";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shape === "triangle")</a:t>
            </a:r>
          </a:p>
          <a:p>
            <a:r>
              <a:rPr lang="en-US" dirty="0"/>
              <a:t>Is the same as:</a:t>
            </a:r>
          </a:p>
          <a:p>
            <a:r>
              <a:rPr lang="en-US" dirty="0" err="1"/>
              <a:t>shapes.filter</a:t>
            </a:r>
            <a:r>
              <a:rPr lang="en-US" dirty="0"/>
              <a:t>(shape =&gt; </a:t>
            </a:r>
            <a:r>
              <a:rPr lang="en-US" dirty="0" err="1"/>
              <a:t>isTriangle</a:t>
            </a:r>
            <a:r>
              <a:rPr lang="en-US" dirty="0"/>
              <a:t>(shape))</a:t>
            </a:r>
          </a:p>
          <a:p>
            <a:r>
              <a:rPr lang="en-US" dirty="0"/>
              <a:t>Is </a:t>
            </a:r>
            <a:r>
              <a:rPr lang="en-US"/>
              <a:t>the same as:</a:t>
            </a:r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</a:t>
            </a:r>
            <a:r>
              <a:rPr lang="en-US" dirty="0" err="1"/>
              <a:t>isTriangle</a:t>
            </a:r>
            <a:r>
              <a:rPr lang="en-US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24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745722" y="2644137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872130" y="305100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5283764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89882" y="304100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745722" y="416339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Empty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8" y="395437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5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asc</a:t>
            </a:r>
            <a:endParaRPr lang="sv-SE" dirty="0"/>
          </a:p>
        </p:txBody>
      </p:sp>
      <p:sp>
        <p:nvSpPr>
          <p:cNvPr id="30" name="Rektangel 29"/>
          <p:cNvSpPr/>
          <p:nvPr/>
        </p:nvSpPr>
        <p:spPr>
          <a:xfrm>
            <a:off x="4047687" y="396093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desc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128</Words>
  <Application>Microsoft Office PowerPoint</Application>
  <PresentationFormat>Bredbild</PresentationFormat>
  <Paragraphs>87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Office-tema</vt:lpstr>
      <vt:lpstr>List</vt:lpstr>
      <vt:lpstr>List</vt:lpstr>
      <vt:lpstr>Map</vt:lpstr>
      <vt:lpstr>Filter</vt:lpstr>
      <vt:lpstr>Reduce</vt:lpstr>
      <vt:lpstr>Join</vt:lpstr>
      <vt:lpstr>sortBy</vt:lpstr>
      <vt:lpstr>orderBy</vt:lpstr>
      <vt:lpstr>Size</vt:lpstr>
      <vt:lpstr>First</vt:lpstr>
      <vt:lpstr>groupBy</vt:lpstr>
      <vt:lpstr>partition</vt:lpstr>
      <vt:lpstr>Callback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36</cp:revision>
  <dcterms:created xsi:type="dcterms:W3CDTF">2017-04-25T13:48:15Z</dcterms:created>
  <dcterms:modified xsi:type="dcterms:W3CDTF">2017-04-27T08:27:31Z</dcterms:modified>
</cp:coreProperties>
</file>