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1" r:id="rId5"/>
    <p:sldId id="272" r:id="rId6"/>
    <p:sldId id="257" r:id="rId7"/>
    <p:sldId id="258" r:id="rId8"/>
    <p:sldId id="273" r:id="rId9"/>
    <p:sldId id="265" r:id="rId10"/>
    <p:sldId id="269" r:id="rId11"/>
    <p:sldId id="261" r:id="rId12"/>
    <p:sldId id="262" r:id="rId13"/>
    <p:sldId id="266" r:id="rId14"/>
    <p:sldId id="267" r:id="rId15"/>
    <p:sldId id="263" r:id="rId16"/>
    <p:sldId id="260" r:id="rId17"/>
    <p:sldId id="264" r:id="rId18"/>
    <p:sldId id="259" r:id="rId19"/>
    <p:sldId id="268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2017-05-02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author/show/3352714.Adam_Savage" TargetMode="External"/><Relationship Id="rId2" Type="http://schemas.openxmlformats.org/officeDocument/2006/relationships/hyperlink" Target="http://www.goodreads.com/author/show/1730.Umberto_Ec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lists_of_lis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 (</a:t>
            </a:r>
            <a:r>
              <a:rPr lang="sv-SE" dirty="0" err="1"/>
              <a:t>lodash</a:t>
            </a:r>
            <a:r>
              <a:rPr lang="sv-SE" dirty="0"/>
              <a:t> implementation)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 &amp;&amp; </a:t>
            </a:r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3092" y="1849847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166069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326685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081343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3537707" y="2814481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013734" y="282287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5448303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5732129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6071884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3537707" y="534518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1707335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514426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166068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326685" y="533025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1707335" y="533025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081343" y="533025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515126" y="533025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5448302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Lika med 33"/>
          <p:cNvSpPr/>
          <p:nvPr/>
        </p:nvSpPr>
        <p:spPr>
          <a:xfrm>
            <a:off x="4264317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046427" y="282287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3849587" y="2814481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04642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384958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4264317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016793" y="5317641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4576983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4575630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Pil: höger 51"/>
          <p:cNvSpPr/>
          <p:nvPr/>
        </p:nvSpPr>
        <p:spPr>
          <a:xfrm>
            <a:off x="8031062" y="2860512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/>
          <p:cNvSpPr/>
          <p:nvPr/>
        </p:nvSpPr>
        <p:spPr>
          <a:xfrm>
            <a:off x="7663346" y="286466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8408563" y="2860378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4" name="Rektangel 53"/>
          <p:cNvSpPr/>
          <p:nvPr/>
        </p:nvSpPr>
        <p:spPr>
          <a:xfrm>
            <a:off x="9137358" y="241180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Ellips 54"/>
          <p:cNvSpPr/>
          <p:nvPr/>
        </p:nvSpPr>
        <p:spPr>
          <a:xfrm>
            <a:off x="9445312" y="286456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6" name="Ellips 55"/>
          <p:cNvSpPr/>
          <p:nvPr/>
        </p:nvSpPr>
        <p:spPr>
          <a:xfrm>
            <a:off x="9854616" y="2860377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Pil: höger 58"/>
          <p:cNvSpPr/>
          <p:nvPr/>
        </p:nvSpPr>
        <p:spPr>
          <a:xfrm>
            <a:off x="8031062" y="532840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Likbent triangel 59"/>
          <p:cNvSpPr/>
          <p:nvPr/>
        </p:nvSpPr>
        <p:spPr>
          <a:xfrm>
            <a:off x="7663346" y="533256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/>
          <p:cNvSpPr/>
          <p:nvPr/>
        </p:nvSpPr>
        <p:spPr>
          <a:xfrm>
            <a:off x="8400167" y="534505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2" name="Rektangel 61"/>
          <p:cNvSpPr/>
          <p:nvPr/>
        </p:nvSpPr>
        <p:spPr>
          <a:xfrm>
            <a:off x="9137356" y="492147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2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asc</a:t>
            </a:r>
            <a:endParaRPr lang="sv-SE" dirty="0"/>
          </a:p>
        </p:txBody>
      </p:sp>
      <p:sp>
        <p:nvSpPr>
          <p:cNvPr id="30" name="Rektangel 29"/>
          <p:cNvSpPr/>
          <p:nvPr/>
        </p:nvSpPr>
        <p:spPr>
          <a:xfrm>
            <a:off x="4047687" y="396093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desc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Vänster klammerparentes 8"/>
          <p:cNvSpPr/>
          <p:nvPr/>
        </p:nvSpPr>
        <p:spPr>
          <a:xfrm>
            <a:off x="6839147" y="2634143"/>
            <a:ext cx="155448" cy="1023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klammerparentes 9"/>
          <p:cNvSpPr/>
          <p:nvPr/>
        </p:nvSpPr>
        <p:spPr>
          <a:xfrm>
            <a:off x="7960263" y="2634142"/>
            <a:ext cx="155448" cy="102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Vänster klammerparentes 27"/>
          <p:cNvSpPr/>
          <p:nvPr/>
        </p:nvSpPr>
        <p:spPr>
          <a:xfrm>
            <a:off x="6839147" y="406344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öger klammerparentes 28"/>
          <p:cNvSpPr/>
          <p:nvPr/>
        </p:nvSpPr>
        <p:spPr>
          <a:xfrm>
            <a:off x="7960263" y="406344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7023990" y="2634143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7142384" y="2660579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2" name="Rektangel 31"/>
          <p:cNvSpPr/>
          <p:nvPr/>
        </p:nvSpPr>
        <p:spPr>
          <a:xfrm>
            <a:off x="7023990" y="2984890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Rektangel 32"/>
          <p:cNvSpPr/>
          <p:nvPr/>
        </p:nvSpPr>
        <p:spPr>
          <a:xfrm>
            <a:off x="7142384" y="30193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492750" y="302351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023990" y="3335637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ktangel 35"/>
          <p:cNvSpPr/>
          <p:nvPr/>
        </p:nvSpPr>
        <p:spPr>
          <a:xfrm>
            <a:off x="7142384" y="336297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364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7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7459449" y="263413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4442027" y="267104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4442027" y="3878363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698116" y="274811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7698116" y="320285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7837834" y="282499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219114" y="282323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83783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8" name="Rektangel 37"/>
          <p:cNvSpPr/>
          <p:nvPr/>
        </p:nvSpPr>
        <p:spPr>
          <a:xfrm>
            <a:off x="821911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459449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Rektangel 39"/>
          <p:cNvSpPr/>
          <p:nvPr/>
        </p:nvSpPr>
        <p:spPr>
          <a:xfrm>
            <a:off x="7698116" y="406836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/>
          <p:cNvSpPr/>
          <p:nvPr/>
        </p:nvSpPr>
        <p:spPr>
          <a:xfrm>
            <a:off x="7698116" y="452310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1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400129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Callback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Syntax: </a:t>
            </a:r>
            <a:r>
              <a:rPr lang="en-US" dirty="0" err="1"/>
              <a:t>array.filter</a:t>
            </a:r>
            <a:r>
              <a:rPr lang="en-US" dirty="0"/>
              <a:t>(</a:t>
            </a:r>
            <a:r>
              <a:rPr lang="en-US" dirty="0" err="1"/>
              <a:t>callbackFunction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isTriangle</a:t>
            </a:r>
            <a:r>
              <a:rPr lang="en-US" dirty="0"/>
              <a:t> = shape =&gt; shape === "triangle";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shape === "triangle")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</a:t>
            </a:r>
            <a:r>
              <a:rPr lang="en-US" dirty="0" err="1"/>
              <a:t>isTriangle</a:t>
            </a:r>
            <a:r>
              <a:rPr lang="en-US" dirty="0"/>
              <a:t>(shape))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</a:t>
            </a:r>
            <a:r>
              <a:rPr lang="en-US" dirty="0" err="1"/>
              <a:t>isTriangle</a:t>
            </a:r>
            <a:r>
              <a:rPr lang="en-US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24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"The list is the origin of culture. It's part of the history of art and literature. What does culture want? To make infinity comprehensible. It also wants to create order." ― </a:t>
            </a:r>
            <a:r>
              <a:rPr lang="en-US" dirty="0">
                <a:hlinkClick r:id="rId2"/>
              </a:rPr>
              <a:t>Umberto Eco</a:t>
            </a:r>
            <a:endParaRPr lang="en-US" dirty="0"/>
          </a:p>
          <a:p>
            <a:r>
              <a:rPr lang="en-US" dirty="0"/>
              <a:t>“I love lists. Always have. when I was 14, I wrote down every dirty word I knew on file cards and placed them in alphabetical order. I have a thing about </a:t>
            </a:r>
            <a:r>
              <a:rPr lang="en-US" dirty="0" err="1"/>
              <a:t>about</a:t>
            </a:r>
            <a:r>
              <a:rPr lang="en-US" dirty="0"/>
              <a:t> collections, and a list is a collection with purchase. (Wired Magazine, "Step One: Make a List", October 2012)”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3"/>
              </a:rPr>
              <a:t>Adam Savage</a:t>
            </a:r>
            <a:r>
              <a:rPr lang="en-US" dirty="0"/>
              <a:t> </a:t>
            </a:r>
          </a:p>
          <a:p>
            <a:r>
              <a:rPr lang="sv-SE" dirty="0">
                <a:hlinkClick r:id="rId4"/>
              </a:rPr>
              <a:t>https://en.wikipedia.org/wiki/List_of_lists_of_lists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62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350"/>
            <a:ext cx="1841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colorOfFlower =&gt;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(colorOfFlower ===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'Tulips'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"imperative example with null instead of empty list"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not work with 'black'</a:t>
            </a: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557075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9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745722" y="2644137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872130" y="305100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5283764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89882" y="304100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745722" y="416339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Empty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By the </a:t>
            </a:r>
            <a:r>
              <a:rPr lang="sv-SE" dirty="0" err="1"/>
              <a:t>way</a:t>
            </a:r>
            <a:r>
              <a:rPr lang="sv-SE" dirty="0"/>
              <a:t>: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imperative</a:t>
            </a:r>
            <a:r>
              <a:rPr lang="sv-SE" dirty="0"/>
              <a:t> and </a:t>
            </a:r>
            <a:r>
              <a:rPr lang="sv-SE" dirty="0" err="1"/>
              <a:t>functional</a:t>
            </a:r>
            <a:r>
              <a:rPr lang="sv-SE" dirty="0"/>
              <a:t> versions </a:t>
            </a:r>
            <a:r>
              <a:rPr lang="sv-SE" dirty="0" err="1"/>
              <a:t>of</a:t>
            </a:r>
            <a:r>
              <a:rPr lang="sv-SE" dirty="0"/>
              <a:t> filter.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664797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sv-SE" altLang="sv-S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version"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8" y="395437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5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306</Words>
  <Application>Microsoft Office PowerPoint</Application>
  <PresentationFormat>Bredbild</PresentationFormat>
  <Paragraphs>105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Office-tema</vt:lpstr>
      <vt:lpstr>List (lodash implementation)</vt:lpstr>
      <vt:lpstr>List</vt:lpstr>
      <vt:lpstr>The story of the empty list </vt:lpstr>
      <vt:lpstr>The story of the empty list - continue </vt:lpstr>
      <vt:lpstr>The story of the empty list - continue </vt:lpstr>
      <vt:lpstr>List</vt:lpstr>
      <vt:lpstr>Filter</vt:lpstr>
      <vt:lpstr>By the way: Compare with imperative and functional versions of filter.</vt:lpstr>
      <vt:lpstr>Map</vt:lpstr>
      <vt:lpstr>Filter &amp;&amp; Map</vt:lpstr>
      <vt:lpstr>sortBy</vt:lpstr>
      <vt:lpstr>orderBy</vt:lpstr>
      <vt:lpstr>groupBy</vt:lpstr>
      <vt:lpstr>partition</vt:lpstr>
      <vt:lpstr>Size</vt:lpstr>
      <vt:lpstr>Join</vt:lpstr>
      <vt:lpstr>First</vt:lpstr>
      <vt:lpstr>Reduce</vt:lpstr>
      <vt:lpstr>Callback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72</cp:revision>
  <dcterms:created xsi:type="dcterms:W3CDTF">2017-04-25T13:48:15Z</dcterms:created>
  <dcterms:modified xsi:type="dcterms:W3CDTF">2017-05-02T06:17:22Z</dcterms:modified>
</cp:coreProperties>
</file>