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656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531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5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48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0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710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35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392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9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875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49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6074-6C35-4A31-8A98-E455C872C71E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09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List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791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4472730" y="304519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983061" y="3041006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451446" y="304100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94764" y="263413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75095" y="297389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306809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ikbent triangel 14"/>
          <p:cNvSpPr/>
          <p:nvPr/>
        </p:nvSpPr>
        <p:spPr>
          <a:xfrm>
            <a:off x="7638523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Likbent triangel 15"/>
          <p:cNvSpPr/>
          <p:nvPr/>
        </p:nvSpPr>
        <p:spPr>
          <a:xfrm>
            <a:off x="7970237" y="2978081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608064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94764" y="3997346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4472730" y="4256392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il: höger 19"/>
          <p:cNvSpPr/>
          <p:nvPr/>
        </p:nvSpPr>
        <p:spPr>
          <a:xfrm>
            <a:off x="4983061" y="428574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Likbent triangel 20"/>
          <p:cNvSpPr/>
          <p:nvPr/>
        </p:nvSpPr>
        <p:spPr>
          <a:xfrm>
            <a:off x="5451446" y="425637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9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Filter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46134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00792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341738" y="2839609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817765" y="2847998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61383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45209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284964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585517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61382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0" name="Pil: höger 19"/>
          <p:cNvSpPr/>
          <p:nvPr/>
        </p:nvSpPr>
        <p:spPr>
          <a:xfrm>
            <a:off x="4341738" y="5370314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Likbent triangel 21"/>
          <p:cNvSpPr/>
          <p:nvPr/>
        </p:nvSpPr>
        <p:spPr>
          <a:xfrm>
            <a:off x="2126784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Likbent triangel 22"/>
          <p:cNvSpPr/>
          <p:nvPr/>
        </p:nvSpPr>
        <p:spPr>
          <a:xfrm>
            <a:off x="2933875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1585517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Rektangel 25"/>
          <p:cNvSpPr/>
          <p:nvPr/>
        </p:nvSpPr>
        <p:spPr>
          <a:xfrm>
            <a:off x="1746134" y="5363813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Likbent triangel 26"/>
          <p:cNvSpPr/>
          <p:nvPr/>
        </p:nvSpPr>
        <p:spPr>
          <a:xfrm>
            <a:off x="2126784" y="5363812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2500792" y="5363811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Likbent triangel 28"/>
          <p:cNvSpPr/>
          <p:nvPr/>
        </p:nvSpPr>
        <p:spPr>
          <a:xfrm>
            <a:off x="2934575" y="536381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ktangel 30"/>
          <p:cNvSpPr/>
          <p:nvPr/>
        </p:nvSpPr>
        <p:spPr>
          <a:xfrm>
            <a:off x="6661382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3" name="Pil: höger 32"/>
          <p:cNvSpPr/>
          <p:nvPr/>
        </p:nvSpPr>
        <p:spPr>
          <a:xfrm>
            <a:off x="4341738" y="409878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Lika med 33"/>
          <p:cNvSpPr/>
          <p:nvPr/>
        </p:nvSpPr>
        <p:spPr>
          <a:xfrm>
            <a:off x="5068348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Moln 34"/>
          <p:cNvSpPr/>
          <p:nvPr/>
        </p:nvSpPr>
        <p:spPr>
          <a:xfrm>
            <a:off x="3850458" y="2847998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Moln 35"/>
          <p:cNvSpPr/>
          <p:nvPr/>
        </p:nvSpPr>
        <p:spPr>
          <a:xfrm>
            <a:off x="4653618" y="2839609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Moln 36"/>
          <p:cNvSpPr/>
          <p:nvPr/>
        </p:nvSpPr>
        <p:spPr>
          <a:xfrm>
            <a:off x="385045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Moln 37"/>
          <p:cNvSpPr/>
          <p:nvPr/>
        </p:nvSpPr>
        <p:spPr>
          <a:xfrm>
            <a:off x="465361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Lika med 38"/>
          <p:cNvSpPr/>
          <p:nvPr/>
        </p:nvSpPr>
        <p:spPr>
          <a:xfrm>
            <a:off x="5069313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0" name="Likbent triangel 39"/>
          <p:cNvSpPr/>
          <p:nvPr/>
        </p:nvSpPr>
        <p:spPr>
          <a:xfrm>
            <a:off x="5817765" y="409878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Moln 40"/>
          <p:cNvSpPr/>
          <p:nvPr/>
        </p:nvSpPr>
        <p:spPr>
          <a:xfrm>
            <a:off x="385045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Moln 41"/>
          <p:cNvSpPr/>
          <p:nvPr/>
        </p:nvSpPr>
        <p:spPr>
          <a:xfrm>
            <a:off x="465361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Lika med 42"/>
          <p:cNvSpPr/>
          <p:nvPr/>
        </p:nvSpPr>
        <p:spPr>
          <a:xfrm>
            <a:off x="5068348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6" name="Stjärna: 5 punkter 45"/>
          <p:cNvSpPr/>
          <p:nvPr/>
        </p:nvSpPr>
        <p:spPr>
          <a:xfrm>
            <a:off x="5820824" y="5342769"/>
            <a:ext cx="317820" cy="20972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Lika med 46"/>
          <p:cNvSpPr/>
          <p:nvPr/>
        </p:nvSpPr>
        <p:spPr>
          <a:xfrm>
            <a:off x="5381014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8" name="Lika med 47"/>
          <p:cNvSpPr/>
          <p:nvPr/>
        </p:nvSpPr>
        <p:spPr>
          <a:xfrm>
            <a:off x="5381014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Lika med 48"/>
          <p:cNvSpPr/>
          <p:nvPr/>
        </p:nvSpPr>
        <p:spPr>
          <a:xfrm>
            <a:off x="5379661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1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Reduce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Rektangel 16"/>
          <p:cNvSpPr/>
          <p:nvPr/>
        </p:nvSpPr>
        <p:spPr>
          <a:xfrm>
            <a:off x="1587333" y="42570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9" name="Platshållare för innehåll 18" descr="&lt;strong&gt;Apple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60" y="2882450"/>
            <a:ext cx="310222" cy="270296"/>
          </a:xfrm>
        </p:spPr>
      </p:pic>
      <p:pic>
        <p:nvPicPr>
          <p:cNvPr id="44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93" y="2882450"/>
            <a:ext cx="310222" cy="270296"/>
          </a:xfrm>
          <a:prstGeom prst="rect">
            <a:avLst/>
          </a:prstGeom>
        </p:spPr>
      </p:pic>
      <p:pic>
        <p:nvPicPr>
          <p:cNvPr id="45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70" y="2894075"/>
            <a:ext cx="310222" cy="270296"/>
          </a:xfrm>
          <a:prstGeom prst="rect">
            <a:avLst/>
          </a:prstGeom>
        </p:spPr>
      </p:pic>
      <p:pic>
        <p:nvPicPr>
          <p:cNvPr id="50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36" y="2894075"/>
            <a:ext cx="310222" cy="270296"/>
          </a:xfrm>
          <a:prstGeom prst="rect">
            <a:avLst/>
          </a:prstGeom>
        </p:spPr>
      </p:pic>
      <p:sp>
        <p:nvSpPr>
          <p:cNvPr id="51" name="Pil: höger 50"/>
          <p:cNvSpPr/>
          <p:nvPr/>
        </p:nvSpPr>
        <p:spPr>
          <a:xfrm>
            <a:off x="5700474" y="2833267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2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6" y="2802982"/>
            <a:ext cx="310222" cy="270296"/>
          </a:xfrm>
          <a:prstGeom prst="rect">
            <a:avLst/>
          </a:prstGeom>
        </p:spPr>
      </p:pic>
      <p:pic>
        <p:nvPicPr>
          <p:cNvPr id="24" name="Bildobjekt 23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2735138"/>
            <a:ext cx="429233" cy="429233"/>
          </a:xfrm>
          <a:prstGeom prst="rect">
            <a:avLst/>
          </a:prstGeom>
        </p:spPr>
      </p:pic>
      <p:pic>
        <p:nvPicPr>
          <p:cNvPr id="53" name="Bildobjekt 52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50" y="2741174"/>
            <a:ext cx="429233" cy="429233"/>
          </a:xfrm>
          <a:prstGeom prst="rect">
            <a:avLst/>
          </a:prstGeom>
        </p:spPr>
      </p:pic>
      <p:pic>
        <p:nvPicPr>
          <p:cNvPr id="54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8" y="2829913"/>
            <a:ext cx="105348" cy="91790"/>
          </a:xfrm>
          <a:prstGeom prst="rect">
            <a:avLst/>
          </a:prstGeom>
        </p:spPr>
      </p:pic>
      <p:pic>
        <p:nvPicPr>
          <p:cNvPr id="56" name="Bildobjekt 55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63" y="2462160"/>
            <a:ext cx="1094933" cy="1023457"/>
          </a:xfrm>
          <a:prstGeom prst="rect">
            <a:avLst/>
          </a:prstGeom>
        </p:spPr>
      </p:pic>
      <p:pic>
        <p:nvPicPr>
          <p:cNvPr id="57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190" y="2701032"/>
            <a:ext cx="208216" cy="181418"/>
          </a:xfrm>
          <a:prstGeom prst="rect">
            <a:avLst/>
          </a:prstGeom>
        </p:spPr>
      </p:pic>
      <p:pic>
        <p:nvPicPr>
          <p:cNvPr id="58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00" y="2633188"/>
            <a:ext cx="208216" cy="181418"/>
          </a:xfrm>
          <a:prstGeom prst="rect">
            <a:avLst/>
          </a:prstGeom>
        </p:spPr>
      </p:pic>
      <p:pic>
        <p:nvPicPr>
          <p:cNvPr id="59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090" y="2941042"/>
            <a:ext cx="208216" cy="181418"/>
          </a:xfrm>
          <a:prstGeom prst="rect">
            <a:avLst/>
          </a:prstGeom>
        </p:spPr>
      </p:pic>
      <p:pic>
        <p:nvPicPr>
          <p:cNvPr id="60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53" y="2973888"/>
            <a:ext cx="208216" cy="181418"/>
          </a:xfrm>
          <a:prstGeom prst="rect">
            <a:avLst/>
          </a:prstGeom>
        </p:spPr>
      </p:pic>
      <p:pic>
        <p:nvPicPr>
          <p:cNvPr id="61" name="Bildobjekt 60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62" y="4257088"/>
            <a:ext cx="1094933" cy="1023457"/>
          </a:xfrm>
          <a:prstGeom prst="rect">
            <a:avLst/>
          </a:prstGeom>
        </p:spPr>
      </p:pic>
      <p:sp>
        <p:nvSpPr>
          <p:cNvPr id="62" name="Pil: höger 61"/>
          <p:cNvSpPr/>
          <p:nvPr/>
        </p:nvSpPr>
        <p:spPr>
          <a:xfrm>
            <a:off x="5700474" y="4638319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3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6" y="4608034"/>
            <a:ext cx="310222" cy="270296"/>
          </a:xfrm>
          <a:prstGeom prst="rect">
            <a:avLst/>
          </a:prstGeom>
        </p:spPr>
      </p:pic>
      <p:pic>
        <p:nvPicPr>
          <p:cNvPr id="64" name="Bildobjekt 63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4540190"/>
            <a:ext cx="429233" cy="429233"/>
          </a:xfrm>
          <a:prstGeom prst="rect">
            <a:avLst/>
          </a:prstGeom>
        </p:spPr>
      </p:pic>
      <p:pic>
        <p:nvPicPr>
          <p:cNvPr id="65" name="Bildobjekt 64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50" y="4546226"/>
            <a:ext cx="429233" cy="429233"/>
          </a:xfrm>
          <a:prstGeom prst="rect">
            <a:avLst/>
          </a:prstGeom>
        </p:spPr>
      </p:pic>
      <p:pic>
        <p:nvPicPr>
          <p:cNvPr id="66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8" y="4634965"/>
            <a:ext cx="105348" cy="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Join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608064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6719581" y="2667695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”1;2;3;4”</a:t>
            </a:r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””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;</a:t>
            </a:r>
          </a:p>
        </p:txBody>
      </p:sp>
      <p:sp>
        <p:nvSpPr>
          <p:cNvPr id="25" name="Rektangel 24"/>
          <p:cNvSpPr/>
          <p:nvPr/>
        </p:nvSpPr>
        <p:spPr>
          <a:xfrm>
            <a:off x="4047687" y="3954388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0526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sortBy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608064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964259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7090095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0" name="Rektangel 19"/>
          <p:cNvSpPr/>
          <p:nvPr/>
        </p:nvSpPr>
        <p:spPr>
          <a:xfrm>
            <a:off x="750954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1" name="Rektangel 20"/>
          <p:cNvSpPr/>
          <p:nvPr/>
        </p:nvSpPr>
        <p:spPr>
          <a:xfrm>
            <a:off x="7921304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30265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5" name="Rektangel 24"/>
          <p:cNvSpPr/>
          <p:nvPr/>
        </p:nvSpPr>
        <p:spPr>
          <a:xfrm>
            <a:off x="696425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02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orderBy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Support for </a:t>
            </a:r>
            <a:r>
              <a:rPr lang="sv-SE" dirty="0" err="1"/>
              <a:t>asc</a:t>
            </a:r>
            <a:r>
              <a:rPr lang="sv-SE" dirty="0"/>
              <a:t> and </a:t>
            </a:r>
            <a:r>
              <a:rPr lang="sv-SE" dirty="0" err="1"/>
              <a:t>desc</a:t>
            </a:r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5153506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964259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7090095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0" name="Rektangel 19"/>
          <p:cNvSpPr/>
          <p:nvPr/>
        </p:nvSpPr>
        <p:spPr>
          <a:xfrm>
            <a:off x="750954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1" name="Rektangel 20"/>
          <p:cNvSpPr/>
          <p:nvPr/>
        </p:nvSpPr>
        <p:spPr>
          <a:xfrm>
            <a:off x="7921304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30265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5" name="Rektangel 24"/>
          <p:cNvSpPr/>
          <p:nvPr/>
        </p:nvSpPr>
        <p:spPr>
          <a:xfrm>
            <a:off x="6964259" y="5153505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1585518" y="389382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1711354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130803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7" name="Rektangel 26"/>
          <p:cNvSpPr/>
          <p:nvPr/>
        </p:nvSpPr>
        <p:spPr>
          <a:xfrm>
            <a:off x="2542563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8" name="Rektangel 27"/>
          <p:cNvSpPr/>
          <p:nvPr/>
        </p:nvSpPr>
        <p:spPr>
          <a:xfrm>
            <a:off x="2923912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1" name="Rektangel 30"/>
          <p:cNvSpPr/>
          <p:nvPr/>
        </p:nvSpPr>
        <p:spPr>
          <a:xfrm>
            <a:off x="6964259" y="389382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" name="Rektangel 31"/>
          <p:cNvSpPr/>
          <p:nvPr/>
        </p:nvSpPr>
        <p:spPr>
          <a:xfrm>
            <a:off x="7090095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33" name="Rektangel 32"/>
          <p:cNvSpPr/>
          <p:nvPr/>
        </p:nvSpPr>
        <p:spPr>
          <a:xfrm>
            <a:off x="7509544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4" name="Rektangel 33"/>
          <p:cNvSpPr/>
          <p:nvPr/>
        </p:nvSpPr>
        <p:spPr>
          <a:xfrm>
            <a:off x="7921304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5" name="Rektangel 34"/>
          <p:cNvSpPr/>
          <p:nvPr/>
        </p:nvSpPr>
        <p:spPr>
          <a:xfrm>
            <a:off x="8302653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338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Size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608064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6719581" y="2667695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0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7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608064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undefined</a:t>
            </a:r>
            <a:r>
              <a:rPr lang="sv-SE" dirty="0"/>
              <a:t> (not </a:t>
            </a:r>
            <a:r>
              <a:rPr lang="sv-SE" dirty="0" err="1"/>
              <a:t>functional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  <a:r>
              <a:rPr lang="sv-SE" dirty="0"/>
              <a:t>)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Rektangel 12"/>
          <p:cNvSpPr/>
          <p:nvPr/>
        </p:nvSpPr>
        <p:spPr>
          <a:xfrm>
            <a:off x="7541702" y="304418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262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65</Words>
  <Application>Microsoft Office PowerPoint</Application>
  <PresentationFormat>Bredbild</PresentationFormat>
  <Paragraphs>54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Office-tema</vt:lpstr>
      <vt:lpstr>List</vt:lpstr>
      <vt:lpstr>Map</vt:lpstr>
      <vt:lpstr>Filter</vt:lpstr>
      <vt:lpstr>Reduce</vt:lpstr>
      <vt:lpstr>Join</vt:lpstr>
      <vt:lpstr>sortBy</vt:lpstr>
      <vt:lpstr>orderBy</vt:lpstr>
      <vt:lpstr>Size</vt:lpstr>
      <vt:lpstr>First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Leopold, Niklas</dc:creator>
  <cp:lastModifiedBy>Leopold, Niklas</cp:lastModifiedBy>
  <cp:revision>13</cp:revision>
  <dcterms:created xsi:type="dcterms:W3CDTF">2017-04-25T13:48:15Z</dcterms:created>
  <dcterms:modified xsi:type="dcterms:W3CDTF">2017-04-25T14:25:16Z</dcterms:modified>
</cp:coreProperties>
</file>