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57" r:id="rId6"/>
    <p:sldId id="258" r:id="rId7"/>
    <p:sldId id="273" r:id="rId8"/>
    <p:sldId id="265" r:id="rId9"/>
    <p:sldId id="269" r:id="rId10"/>
    <p:sldId id="261" r:id="rId11"/>
    <p:sldId id="262" r:id="rId12"/>
    <p:sldId id="266" r:id="rId13"/>
    <p:sldId id="267" r:id="rId14"/>
    <p:sldId id="263" r:id="rId15"/>
    <p:sldId id="260" r:id="rId16"/>
    <p:sldId id="264" r:id="rId17"/>
    <p:sldId id="259" r:id="rId18"/>
    <p:sldId id="268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656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531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554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482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902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710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357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392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19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875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074-6C35-4A31-8A98-E455C872C71E}" type="datetimeFigureOut">
              <a:rPr lang="sv-SE" smtClean="0"/>
              <a:t>2017-04-28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494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66074-6C35-4A31-8A98-E455C872C71E}" type="datetimeFigureOut">
              <a:rPr lang="sv-SE" smtClean="0"/>
              <a:t>2017-04-28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C3B8A-26F3-4F0F-8CC5-2BE5320D7B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09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List (</a:t>
            </a:r>
            <a:r>
              <a:rPr lang="sv-SE" dirty="0" err="1"/>
              <a:t>lodash</a:t>
            </a:r>
            <a:r>
              <a:rPr lang="sv-SE" dirty="0"/>
              <a:t> implementation)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7916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sortBy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585518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Rektangel 17"/>
          <p:cNvSpPr/>
          <p:nvPr/>
        </p:nvSpPr>
        <p:spPr>
          <a:xfrm>
            <a:off x="6964259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9" name="Rektangel 18"/>
          <p:cNvSpPr/>
          <p:nvPr/>
        </p:nvSpPr>
        <p:spPr>
          <a:xfrm>
            <a:off x="7090095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20" name="Rektangel 19"/>
          <p:cNvSpPr/>
          <p:nvPr/>
        </p:nvSpPr>
        <p:spPr>
          <a:xfrm>
            <a:off x="750954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21" name="Rektangel 20"/>
          <p:cNvSpPr/>
          <p:nvPr/>
        </p:nvSpPr>
        <p:spPr>
          <a:xfrm>
            <a:off x="7921304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24" name="Rektangel 23"/>
          <p:cNvSpPr/>
          <p:nvPr/>
        </p:nvSpPr>
        <p:spPr>
          <a:xfrm>
            <a:off x="830265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25" name="Rektangel 24"/>
          <p:cNvSpPr/>
          <p:nvPr/>
        </p:nvSpPr>
        <p:spPr>
          <a:xfrm>
            <a:off x="6964258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026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orderBy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Support for </a:t>
            </a:r>
            <a:r>
              <a:rPr lang="sv-SE" dirty="0" err="1"/>
              <a:t>asc</a:t>
            </a:r>
            <a:r>
              <a:rPr lang="sv-SE" dirty="0"/>
              <a:t> and </a:t>
            </a:r>
            <a:r>
              <a:rPr lang="sv-SE" dirty="0" err="1"/>
              <a:t>desc</a:t>
            </a:r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585518" y="5153506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Rektangel 17"/>
          <p:cNvSpPr/>
          <p:nvPr/>
        </p:nvSpPr>
        <p:spPr>
          <a:xfrm>
            <a:off x="6964259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9" name="Rektangel 18"/>
          <p:cNvSpPr/>
          <p:nvPr/>
        </p:nvSpPr>
        <p:spPr>
          <a:xfrm>
            <a:off x="7090095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20" name="Rektangel 19"/>
          <p:cNvSpPr/>
          <p:nvPr/>
        </p:nvSpPr>
        <p:spPr>
          <a:xfrm>
            <a:off x="750954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21" name="Rektangel 20"/>
          <p:cNvSpPr/>
          <p:nvPr/>
        </p:nvSpPr>
        <p:spPr>
          <a:xfrm>
            <a:off x="7921304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24" name="Rektangel 23"/>
          <p:cNvSpPr/>
          <p:nvPr/>
        </p:nvSpPr>
        <p:spPr>
          <a:xfrm>
            <a:off x="830265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25" name="Rektangel 24"/>
          <p:cNvSpPr/>
          <p:nvPr/>
        </p:nvSpPr>
        <p:spPr>
          <a:xfrm>
            <a:off x="6964259" y="5153505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2" name="Rektangel 21"/>
          <p:cNvSpPr/>
          <p:nvPr/>
        </p:nvSpPr>
        <p:spPr>
          <a:xfrm>
            <a:off x="1585518" y="3893824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Rektangel 22"/>
          <p:cNvSpPr/>
          <p:nvPr/>
        </p:nvSpPr>
        <p:spPr>
          <a:xfrm>
            <a:off x="1711354" y="4300688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26" name="Rektangel 25"/>
          <p:cNvSpPr/>
          <p:nvPr/>
        </p:nvSpPr>
        <p:spPr>
          <a:xfrm>
            <a:off x="2130803" y="4300688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27" name="Rektangel 26"/>
          <p:cNvSpPr/>
          <p:nvPr/>
        </p:nvSpPr>
        <p:spPr>
          <a:xfrm>
            <a:off x="2542563" y="430068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28" name="Rektangel 27"/>
          <p:cNvSpPr/>
          <p:nvPr/>
        </p:nvSpPr>
        <p:spPr>
          <a:xfrm>
            <a:off x="2923912" y="430068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31" name="Rektangel 30"/>
          <p:cNvSpPr/>
          <p:nvPr/>
        </p:nvSpPr>
        <p:spPr>
          <a:xfrm>
            <a:off x="6964259" y="3893824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2" name="Rektangel 31"/>
          <p:cNvSpPr/>
          <p:nvPr/>
        </p:nvSpPr>
        <p:spPr>
          <a:xfrm>
            <a:off x="7090095" y="4300688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33" name="Rektangel 32"/>
          <p:cNvSpPr/>
          <p:nvPr/>
        </p:nvSpPr>
        <p:spPr>
          <a:xfrm>
            <a:off x="7509544" y="4300688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34" name="Rektangel 33"/>
          <p:cNvSpPr/>
          <p:nvPr/>
        </p:nvSpPr>
        <p:spPr>
          <a:xfrm>
            <a:off x="7921304" y="430068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35" name="Rektangel 34"/>
          <p:cNvSpPr/>
          <p:nvPr/>
        </p:nvSpPr>
        <p:spPr>
          <a:xfrm>
            <a:off x="8302653" y="430068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29" name="Rektangel 28"/>
          <p:cNvSpPr/>
          <p:nvPr/>
        </p:nvSpPr>
        <p:spPr>
          <a:xfrm>
            <a:off x="4047687" y="2667694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/>
              <a:t>asc</a:t>
            </a:r>
            <a:endParaRPr lang="sv-SE" dirty="0"/>
          </a:p>
        </p:txBody>
      </p:sp>
      <p:sp>
        <p:nvSpPr>
          <p:cNvPr id="30" name="Rektangel 29"/>
          <p:cNvSpPr/>
          <p:nvPr/>
        </p:nvSpPr>
        <p:spPr>
          <a:xfrm>
            <a:off x="4047687" y="3960936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/>
              <a:t>desc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3384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groupBy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16280" y="1690688"/>
            <a:ext cx="10515600" cy="4351338"/>
          </a:xfrm>
        </p:spPr>
        <p:txBody>
          <a:bodyPr/>
          <a:lstStyle/>
          <a:p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585518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" name="Vänster klammerparentes 8"/>
          <p:cNvSpPr/>
          <p:nvPr/>
        </p:nvSpPr>
        <p:spPr>
          <a:xfrm>
            <a:off x="6839147" y="2634143"/>
            <a:ext cx="155448" cy="10234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Höger klammerparentes 9"/>
          <p:cNvSpPr/>
          <p:nvPr/>
        </p:nvSpPr>
        <p:spPr>
          <a:xfrm>
            <a:off x="7960263" y="2634142"/>
            <a:ext cx="155448" cy="10234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Vänster klammerparentes 27"/>
          <p:cNvSpPr/>
          <p:nvPr/>
        </p:nvSpPr>
        <p:spPr>
          <a:xfrm>
            <a:off x="6839147" y="4063446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Höger klammerparentes 28"/>
          <p:cNvSpPr/>
          <p:nvPr/>
        </p:nvSpPr>
        <p:spPr>
          <a:xfrm>
            <a:off x="7960263" y="4063446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ektangel 29"/>
          <p:cNvSpPr/>
          <p:nvPr/>
        </p:nvSpPr>
        <p:spPr>
          <a:xfrm>
            <a:off x="7023990" y="2634143"/>
            <a:ext cx="896599" cy="26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1" name="Rektangel 30"/>
          <p:cNvSpPr/>
          <p:nvPr/>
        </p:nvSpPr>
        <p:spPr>
          <a:xfrm>
            <a:off x="7142384" y="2660579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32" name="Rektangel 31"/>
          <p:cNvSpPr/>
          <p:nvPr/>
        </p:nvSpPr>
        <p:spPr>
          <a:xfrm>
            <a:off x="7023990" y="2984890"/>
            <a:ext cx="896599" cy="26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3" name="Rektangel 32"/>
          <p:cNvSpPr/>
          <p:nvPr/>
        </p:nvSpPr>
        <p:spPr>
          <a:xfrm>
            <a:off x="7142384" y="3019384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34" name="Rektangel 33"/>
          <p:cNvSpPr/>
          <p:nvPr/>
        </p:nvSpPr>
        <p:spPr>
          <a:xfrm>
            <a:off x="7492750" y="302351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35" name="Rektangel 34"/>
          <p:cNvSpPr/>
          <p:nvPr/>
        </p:nvSpPr>
        <p:spPr>
          <a:xfrm>
            <a:off x="7023990" y="3335637"/>
            <a:ext cx="896599" cy="26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6" name="Rektangel 35"/>
          <p:cNvSpPr/>
          <p:nvPr/>
        </p:nvSpPr>
        <p:spPr>
          <a:xfrm>
            <a:off x="7142384" y="336297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33644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partition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16280" y="1690688"/>
            <a:ext cx="10515600" cy="4351338"/>
          </a:xfrm>
        </p:spPr>
        <p:txBody>
          <a:bodyPr/>
          <a:lstStyle/>
          <a:p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585517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1" name="Rektangel 20"/>
          <p:cNvSpPr/>
          <p:nvPr/>
        </p:nvSpPr>
        <p:spPr>
          <a:xfrm>
            <a:off x="7459449" y="263413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2" name="Rektangel 21"/>
          <p:cNvSpPr/>
          <p:nvPr/>
        </p:nvSpPr>
        <p:spPr>
          <a:xfrm>
            <a:off x="4442027" y="2671046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/>
              <a:t>isEven</a:t>
            </a:r>
            <a:endParaRPr lang="sv-SE" dirty="0"/>
          </a:p>
        </p:txBody>
      </p:sp>
      <p:sp>
        <p:nvSpPr>
          <p:cNvPr id="23" name="Rektangel 22"/>
          <p:cNvSpPr/>
          <p:nvPr/>
        </p:nvSpPr>
        <p:spPr>
          <a:xfrm>
            <a:off x="4442027" y="3878363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/>
              <a:t>isEven</a:t>
            </a:r>
            <a:endParaRPr lang="sv-SE" dirty="0"/>
          </a:p>
        </p:txBody>
      </p:sp>
      <p:sp>
        <p:nvSpPr>
          <p:cNvPr id="11" name="Rektangel 10"/>
          <p:cNvSpPr/>
          <p:nvPr/>
        </p:nvSpPr>
        <p:spPr>
          <a:xfrm>
            <a:off x="7698116" y="2748118"/>
            <a:ext cx="1242408" cy="3716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ktangel 24"/>
          <p:cNvSpPr/>
          <p:nvPr/>
        </p:nvSpPr>
        <p:spPr>
          <a:xfrm>
            <a:off x="7698116" y="3202857"/>
            <a:ext cx="1242408" cy="3716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ktangel 25"/>
          <p:cNvSpPr/>
          <p:nvPr/>
        </p:nvSpPr>
        <p:spPr>
          <a:xfrm>
            <a:off x="7837834" y="282499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27" name="Rektangel 26"/>
          <p:cNvSpPr/>
          <p:nvPr/>
        </p:nvSpPr>
        <p:spPr>
          <a:xfrm>
            <a:off x="8219114" y="2823230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37" name="Rektangel 36"/>
          <p:cNvSpPr/>
          <p:nvPr/>
        </p:nvSpPr>
        <p:spPr>
          <a:xfrm>
            <a:off x="7837834" y="3264650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38" name="Rektangel 37"/>
          <p:cNvSpPr/>
          <p:nvPr/>
        </p:nvSpPr>
        <p:spPr>
          <a:xfrm>
            <a:off x="8219114" y="3264650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39" name="Rektangel 38"/>
          <p:cNvSpPr/>
          <p:nvPr/>
        </p:nvSpPr>
        <p:spPr>
          <a:xfrm>
            <a:off x="7459449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0" name="Rektangel 39"/>
          <p:cNvSpPr/>
          <p:nvPr/>
        </p:nvSpPr>
        <p:spPr>
          <a:xfrm>
            <a:off x="7698116" y="4068368"/>
            <a:ext cx="1242408" cy="3716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Rektangel 40"/>
          <p:cNvSpPr/>
          <p:nvPr/>
        </p:nvSpPr>
        <p:spPr>
          <a:xfrm>
            <a:off x="7698116" y="4523107"/>
            <a:ext cx="1242408" cy="3716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718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Size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585518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2" name="Rektangel 21"/>
          <p:cNvSpPr/>
          <p:nvPr/>
        </p:nvSpPr>
        <p:spPr>
          <a:xfrm>
            <a:off x="6719581" y="2667695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23" name="Rektangel 22"/>
          <p:cNvSpPr/>
          <p:nvPr/>
        </p:nvSpPr>
        <p:spPr>
          <a:xfrm>
            <a:off x="6719581" y="3954389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0</a:t>
            </a:r>
          </a:p>
        </p:txBody>
      </p:sp>
      <p:sp>
        <p:nvSpPr>
          <p:cNvPr id="24" name="Rektangel 23"/>
          <p:cNvSpPr/>
          <p:nvPr/>
        </p:nvSpPr>
        <p:spPr>
          <a:xfrm>
            <a:off x="4047687" y="2667694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74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Join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585518" y="39543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2" name="Rektangel 21"/>
          <p:cNvSpPr/>
          <p:nvPr/>
        </p:nvSpPr>
        <p:spPr>
          <a:xfrm>
            <a:off x="6719581" y="2667695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”1;2;3;4”</a:t>
            </a:r>
          </a:p>
        </p:txBody>
      </p:sp>
      <p:sp>
        <p:nvSpPr>
          <p:cNvPr id="23" name="Rektangel 22"/>
          <p:cNvSpPr/>
          <p:nvPr/>
        </p:nvSpPr>
        <p:spPr>
          <a:xfrm>
            <a:off x="6719581" y="3954389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””</a:t>
            </a:r>
          </a:p>
        </p:txBody>
      </p:sp>
      <p:sp>
        <p:nvSpPr>
          <p:cNvPr id="24" name="Rektangel 23"/>
          <p:cNvSpPr/>
          <p:nvPr/>
        </p:nvSpPr>
        <p:spPr>
          <a:xfrm>
            <a:off x="4047687" y="2667694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;</a:t>
            </a:r>
          </a:p>
        </p:txBody>
      </p:sp>
      <p:sp>
        <p:nvSpPr>
          <p:cNvPr id="25" name="Rektangel 24"/>
          <p:cNvSpPr/>
          <p:nvPr/>
        </p:nvSpPr>
        <p:spPr>
          <a:xfrm>
            <a:off x="4047687" y="3954388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05266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First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17" name="Rektangel 16"/>
          <p:cNvSpPr/>
          <p:nvPr/>
        </p:nvSpPr>
        <p:spPr>
          <a:xfrm>
            <a:off x="1585518" y="4001294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Rektangel 22"/>
          <p:cNvSpPr/>
          <p:nvPr/>
        </p:nvSpPr>
        <p:spPr>
          <a:xfrm>
            <a:off x="6719581" y="3954389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/>
              <a:t>undefined</a:t>
            </a:r>
            <a:r>
              <a:rPr lang="sv-SE" dirty="0"/>
              <a:t> (not </a:t>
            </a:r>
            <a:r>
              <a:rPr lang="sv-SE" dirty="0" err="1"/>
              <a:t>functional</a:t>
            </a:r>
            <a:r>
              <a:rPr lang="sv-SE" dirty="0"/>
              <a:t> </a:t>
            </a:r>
            <a:r>
              <a:rPr lang="sv-SE" dirty="0">
                <a:sym typeface="Wingdings" panose="05000000000000000000" pitchFamily="2" charset="2"/>
              </a:rPr>
              <a:t></a:t>
            </a:r>
            <a:r>
              <a:rPr lang="sv-SE" dirty="0"/>
              <a:t>)</a:t>
            </a:r>
          </a:p>
        </p:txBody>
      </p:sp>
      <p:sp>
        <p:nvSpPr>
          <p:cNvPr id="24" name="Rektangel 23"/>
          <p:cNvSpPr/>
          <p:nvPr/>
        </p:nvSpPr>
        <p:spPr>
          <a:xfrm>
            <a:off x="4047687" y="2667694"/>
            <a:ext cx="1929468" cy="9563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Rektangel 12"/>
          <p:cNvSpPr/>
          <p:nvPr/>
        </p:nvSpPr>
        <p:spPr>
          <a:xfrm>
            <a:off x="7541702" y="3044180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2622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Reduce</a:t>
            </a:r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462160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7" name="Rektangel 16"/>
          <p:cNvSpPr/>
          <p:nvPr/>
        </p:nvSpPr>
        <p:spPr>
          <a:xfrm>
            <a:off x="1587333" y="425708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19" name="Platshållare för innehåll 18" descr="&lt;strong&gt;Apple&lt;/strong&gt;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60" y="2882450"/>
            <a:ext cx="310222" cy="270296"/>
          </a:xfrm>
        </p:spPr>
      </p:pic>
      <p:pic>
        <p:nvPicPr>
          <p:cNvPr id="44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693" y="2882450"/>
            <a:ext cx="310222" cy="270296"/>
          </a:xfrm>
          <a:prstGeom prst="rect">
            <a:avLst/>
          </a:prstGeom>
        </p:spPr>
      </p:pic>
      <p:pic>
        <p:nvPicPr>
          <p:cNvPr id="45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570" y="2894075"/>
            <a:ext cx="310222" cy="270296"/>
          </a:xfrm>
          <a:prstGeom prst="rect">
            <a:avLst/>
          </a:prstGeom>
        </p:spPr>
      </p:pic>
      <p:pic>
        <p:nvPicPr>
          <p:cNvPr id="50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36" y="2894075"/>
            <a:ext cx="310222" cy="270296"/>
          </a:xfrm>
          <a:prstGeom prst="rect">
            <a:avLst/>
          </a:prstGeom>
        </p:spPr>
      </p:pic>
      <p:sp>
        <p:nvSpPr>
          <p:cNvPr id="51" name="Pil: höger 50"/>
          <p:cNvSpPr/>
          <p:nvPr/>
        </p:nvSpPr>
        <p:spPr>
          <a:xfrm>
            <a:off x="5700474" y="2833267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2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156" y="2802982"/>
            <a:ext cx="310222" cy="270296"/>
          </a:xfrm>
          <a:prstGeom prst="rect">
            <a:avLst/>
          </a:prstGeom>
        </p:spPr>
      </p:pic>
      <p:pic>
        <p:nvPicPr>
          <p:cNvPr id="24" name="Bildobjekt 23" descr="&lt;strong&gt;tree&lt;/strong&gt;-17 by jpenric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75" y="2735138"/>
            <a:ext cx="429233" cy="429233"/>
          </a:xfrm>
          <a:prstGeom prst="rect">
            <a:avLst/>
          </a:prstGeom>
        </p:spPr>
      </p:pic>
      <p:pic>
        <p:nvPicPr>
          <p:cNvPr id="53" name="Bildobjekt 52" descr="&lt;strong&gt;tree&lt;/strong&gt;-17 by jpenric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850" y="2741174"/>
            <a:ext cx="429233" cy="429233"/>
          </a:xfrm>
          <a:prstGeom prst="rect">
            <a:avLst/>
          </a:prstGeom>
        </p:spPr>
      </p:pic>
      <p:pic>
        <p:nvPicPr>
          <p:cNvPr id="54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118" y="2829913"/>
            <a:ext cx="105348" cy="91790"/>
          </a:xfrm>
          <a:prstGeom prst="rect">
            <a:avLst/>
          </a:prstGeom>
        </p:spPr>
      </p:pic>
      <p:pic>
        <p:nvPicPr>
          <p:cNvPr id="56" name="Bildobjekt 55" descr="&lt;strong&gt;tree&lt;/strong&gt;-17 by jpenric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263" y="2462160"/>
            <a:ext cx="1094933" cy="1023457"/>
          </a:xfrm>
          <a:prstGeom prst="rect">
            <a:avLst/>
          </a:prstGeom>
        </p:spPr>
      </p:pic>
      <p:pic>
        <p:nvPicPr>
          <p:cNvPr id="57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190" y="2701032"/>
            <a:ext cx="208216" cy="181418"/>
          </a:xfrm>
          <a:prstGeom prst="rect">
            <a:avLst/>
          </a:prstGeom>
        </p:spPr>
      </p:pic>
      <p:pic>
        <p:nvPicPr>
          <p:cNvPr id="58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00" y="2633188"/>
            <a:ext cx="208216" cy="181418"/>
          </a:xfrm>
          <a:prstGeom prst="rect">
            <a:avLst/>
          </a:prstGeom>
        </p:spPr>
      </p:pic>
      <p:pic>
        <p:nvPicPr>
          <p:cNvPr id="59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090" y="2941042"/>
            <a:ext cx="208216" cy="181418"/>
          </a:xfrm>
          <a:prstGeom prst="rect">
            <a:avLst/>
          </a:prstGeom>
        </p:spPr>
      </p:pic>
      <p:pic>
        <p:nvPicPr>
          <p:cNvPr id="60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353" y="2973888"/>
            <a:ext cx="208216" cy="181418"/>
          </a:xfrm>
          <a:prstGeom prst="rect">
            <a:avLst/>
          </a:prstGeom>
        </p:spPr>
      </p:pic>
      <p:pic>
        <p:nvPicPr>
          <p:cNvPr id="61" name="Bildobjekt 60" descr="&lt;strong&gt;tree&lt;/strong&gt;-17 by jpenric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262" y="4257088"/>
            <a:ext cx="1094933" cy="1023457"/>
          </a:xfrm>
          <a:prstGeom prst="rect">
            <a:avLst/>
          </a:prstGeom>
        </p:spPr>
      </p:pic>
      <p:sp>
        <p:nvSpPr>
          <p:cNvPr id="62" name="Pil: höger 61"/>
          <p:cNvSpPr/>
          <p:nvPr/>
        </p:nvSpPr>
        <p:spPr>
          <a:xfrm>
            <a:off x="5700474" y="4638319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3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156" y="4608034"/>
            <a:ext cx="310222" cy="270296"/>
          </a:xfrm>
          <a:prstGeom prst="rect">
            <a:avLst/>
          </a:prstGeom>
        </p:spPr>
      </p:pic>
      <p:pic>
        <p:nvPicPr>
          <p:cNvPr id="64" name="Bildobjekt 63" descr="&lt;strong&gt;tree&lt;/strong&gt;-17 by jpenric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75" y="4540190"/>
            <a:ext cx="429233" cy="429233"/>
          </a:xfrm>
          <a:prstGeom prst="rect">
            <a:avLst/>
          </a:prstGeom>
        </p:spPr>
      </p:pic>
      <p:pic>
        <p:nvPicPr>
          <p:cNvPr id="65" name="Bildobjekt 64" descr="&lt;strong&gt;tree&lt;/strong&gt;-17 by jpenric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850" y="4546226"/>
            <a:ext cx="429233" cy="429233"/>
          </a:xfrm>
          <a:prstGeom prst="rect">
            <a:avLst/>
          </a:prstGeom>
        </p:spPr>
      </p:pic>
      <p:pic>
        <p:nvPicPr>
          <p:cNvPr id="66" name="Platshållare för innehåll 18" descr="&lt;strong&gt;Appl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118" y="4634965"/>
            <a:ext cx="105348" cy="9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65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Callback </a:t>
            </a:r>
            <a:r>
              <a:rPr lang="sv-SE" dirty="0" err="1"/>
              <a:t>functions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Syntax: </a:t>
            </a:r>
            <a:r>
              <a:rPr lang="en-US" dirty="0" err="1"/>
              <a:t>array.filter</a:t>
            </a:r>
            <a:r>
              <a:rPr lang="en-US" dirty="0"/>
              <a:t>(</a:t>
            </a:r>
            <a:r>
              <a:rPr lang="en-US" dirty="0" err="1"/>
              <a:t>callbackFunction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isTriangle</a:t>
            </a:r>
            <a:r>
              <a:rPr lang="en-US" dirty="0"/>
              <a:t> = shape =&gt; shape === "triangle";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shapes.filter</a:t>
            </a:r>
            <a:r>
              <a:rPr lang="en-US" dirty="0"/>
              <a:t>(shape =&gt; shape === "triangle")</a:t>
            </a:r>
          </a:p>
          <a:p>
            <a:endParaRPr lang="en-US" dirty="0"/>
          </a:p>
          <a:p>
            <a:r>
              <a:rPr lang="en-US" dirty="0"/>
              <a:t>Is the same as:</a:t>
            </a:r>
          </a:p>
          <a:p>
            <a:endParaRPr lang="en-US" dirty="0"/>
          </a:p>
          <a:p>
            <a:r>
              <a:rPr lang="en-US" dirty="0" err="1"/>
              <a:t>shapes.filter</a:t>
            </a:r>
            <a:r>
              <a:rPr lang="en-US" dirty="0"/>
              <a:t>(shape =&gt; </a:t>
            </a:r>
            <a:r>
              <a:rPr lang="en-US" dirty="0" err="1"/>
              <a:t>isTriangle</a:t>
            </a:r>
            <a:r>
              <a:rPr lang="en-US" dirty="0"/>
              <a:t>(shape))</a:t>
            </a:r>
          </a:p>
          <a:p>
            <a:endParaRPr lang="en-US" dirty="0"/>
          </a:p>
          <a:p>
            <a:r>
              <a:rPr lang="en-US" dirty="0"/>
              <a:t>Is the same as:</a:t>
            </a:r>
          </a:p>
          <a:p>
            <a:endParaRPr lang="en-US" dirty="0"/>
          </a:p>
          <a:p>
            <a:r>
              <a:rPr lang="en-US" dirty="0" err="1"/>
              <a:t>shapes.filter</a:t>
            </a:r>
            <a:r>
              <a:rPr lang="en-US" dirty="0"/>
              <a:t>(</a:t>
            </a:r>
            <a:r>
              <a:rPr lang="en-US" dirty="0" err="1"/>
              <a:t>isTriangle</a:t>
            </a:r>
            <a:r>
              <a:rPr lang="en-US" dirty="0"/>
              <a:t>)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9247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story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empty</a:t>
            </a:r>
            <a:r>
              <a:rPr lang="sv-SE" dirty="0"/>
              <a:t> list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3816350"/>
            <a:ext cx="184150" cy="369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sv-SE" altLang="sv-SE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badGetFlowers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colorOfFlower =&gt; {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(colorOfFlower === 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'Roses'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'Tulips'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it(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"imperative example with null instead of empty list"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v-SE" altLang="sv-SE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badGetFlowers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'red'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sv-SE" altLang="sv-SE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//will not work with 'black'</a:t>
            </a:r>
            <a:br>
              <a:rPr kumimoji="0" lang="sv-SE" altLang="sv-SE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[];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.length;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expect(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sv-SE" altLang="sv-SE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toEqual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sv-SE" altLang="sv-SE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'Roses'</a:t>
            </a: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sv-SE" altLang="sv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51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story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empty</a:t>
            </a:r>
            <a:r>
              <a:rPr lang="sv-SE" dirty="0"/>
              <a:t> list - </a:t>
            </a:r>
            <a:r>
              <a:rPr lang="sv-SE" dirty="0" err="1"/>
              <a:t>continue</a:t>
            </a:r>
            <a:r>
              <a:rPr lang="sv-SE" dirty="0"/>
              <a:t> </a:t>
            </a:r>
            <a:endParaRPr lang="sv-S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838200" y="2262356"/>
            <a:ext cx="5570756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badGetFlowers</a:t>
            </a:r>
            <a:r>
              <a:rPr kumimoji="0" lang="sv-SE" altLang="sv-SE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colorOfFlower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colorOfFlower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'Roses'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Tulips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imperative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instead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list"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v-SE" altLang="sv-SE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badGetFlowers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'black'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[];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!==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sv-SE" altLang="sv-SE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toEqual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([]);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sv-SE" alt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16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story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empty</a:t>
            </a:r>
            <a:r>
              <a:rPr lang="sv-SE" dirty="0"/>
              <a:t> list - </a:t>
            </a:r>
            <a:r>
              <a:rPr lang="sv-SE" dirty="0" err="1"/>
              <a:t>continue</a:t>
            </a:r>
            <a:r>
              <a:rPr lang="sv-SE" dirty="0"/>
              <a:t> </a:t>
            </a:r>
            <a:endParaRPr lang="sv-SE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goodGetFlowers</a:t>
            </a:r>
            <a:r>
              <a:rPr kumimoji="0" lang="sv-SE" altLang="sv-SE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colorOfFlower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colorOfFlower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'Roses'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Tulips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imperative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list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instead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list"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v-SE" altLang="sv-SE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goodGetFlowers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'black'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[];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sv-SE" altLang="sv-SE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toEqual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([]);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sv-SE" alt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39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List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4745722" y="2644137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4872130" y="3051002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/>
          <p:cNvSpPr/>
          <p:nvPr/>
        </p:nvSpPr>
        <p:spPr>
          <a:xfrm>
            <a:off x="5283764" y="3041005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5689882" y="3041004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/>
          <p:cNvSpPr/>
          <p:nvPr/>
        </p:nvSpPr>
        <p:spPr>
          <a:xfrm>
            <a:off x="6096000" y="3041005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ktangel 16"/>
          <p:cNvSpPr/>
          <p:nvPr/>
        </p:nvSpPr>
        <p:spPr>
          <a:xfrm>
            <a:off x="4745722" y="4163395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Empty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5966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Filter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462160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46134" y="2852240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2500792" y="2852240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Pil: höger 9"/>
          <p:cNvSpPr/>
          <p:nvPr/>
        </p:nvSpPr>
        <p:spPr>
          <a:xfrm>
            <a:off x="4341738" y="2839609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Likbent triangel 10"/>
          <p:cNvSpPr/>
          <p:nvPr/>
        </p:nvSpPr>
        <p:spPr>
          <a:xfrm>
            <a:off x="5817765" y="2847998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6661383" y="2462160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Likbent triangel 12"/>
          <p:cNvSpPr/>
          <p:nvPr/>
        </p:nvSpPr>
        <p:spPr>
          <a:xfrm>
            <a:off x="6945209" y="2852240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Likbent triangel 13"/>
          <p:cNvSpPr/>
          <p:nvPr/>
        </p:nvSpPr>
        <p:spPr>
          <a:xfrm>
            <a:off x="7284964" y="2848037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ktangel 16"/>
          <p:cNvSpPr/>
          <p:nvPr/>
        </p:nvSpPr>
        <p:spPr>
          <a:xfrm>
            <a:off x="1585517" y="3709554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Rektangel 17"/>
          <p:cNvSpPr/>
          <p:nvPr/>
        </p:nvSpPr>
        <p:spPr>
          <a:xfrm>
            <a:off x="6661382" y="3709554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0" name="Pil: höger 19"/>
          <p:cNvSpPr/>
          <p:nvPr/>
        </p:nvSpPr>
        <p:spPr>
          <a:xfrm>
            <a:off x="4341738" y="5370314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Likbent triangel 21"/>
          <p:cNvSpPr/>
          <p:nvPr/>
        </p:nvSpPr>
        <p:spPr>
          <a:xfrm>
            <a:off x="2126784" y="2852240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Likbent triangel 22"/>
          <p:cNvSpPr/>
          <p:nvPr/>
        </p:nvSpPr>
        <p:spPr>
          <a:xfrm>
            <a:off x="2933875" y="2848037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ktangel 24"/>
          <p:cNvSpPr/>
          <p:nvPr/>
        </p:nvSpPr>
        <p:spPr>
          <a:xfrm>
            <a:off x="1585517" y="4956948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6" name="Rektangel 25"/>
          <p:cNvSpPr/>
          <p:nvPr/>
        </p:nvSpPr>
        <p:spPr>
          <a:xfrm>
            <a:off x="1746134" y="5363813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Likbent triangel 26"/>
          <p:cNvSpPr/>
          <p:nvPr/>
        </p:nvSpPr>
        <p:spPr>
          <a:xfrm>
            <a:off x="2126784" y="5363812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ktangel 27"/>
          <p:cNvSpPr/>
          <p:nvPr/>
        </p:nvSpPr>
        <p:spPr>
          <a:xfrm>
            <a:off x="2500792" y="5363811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Likbent triangel 28"/>
          <p:cNvSpPr/>
          <p:nvPr/>
        </p:nvSpPr>
        <p:spPr>
          <a:xfrm>
            <a:off x="2934575" y="5363810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Rektangel 30"/>
          <p:cNvSpPr/>
          <p:nvPr/>
        </p:nvSpPr>
        <p:spPr>
          <a:xfrm>
            <a:off x="6661382" y="4956948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3" name="Pil: höger 32"/>
          <p:cNvSpPr/>
          <p:nvPr/>
        </p:nvSpPr>
        <p:spPr>
          <a:xfrm>
            <a:off x="4341738" y="4098785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Lika med 33"/>
          <p:cNvSpPr/>
          <p:nvPr/>
        </p:nvSpPr>
        <p:spPr>
          <a:xfrm>
            <a:off x="5068348" y="2839609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5" name="Moln 34"/>
          <p:cNvSpPr/>
          <p:nvPr/>
        </p:nvSpPr>
        <p:spPr>
          <a:xfrm>
            <a:off x="3850458" y="2847998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Moln 35"/>
          <p:cNvSpPr/>
          <p:nvPr/>
        </p:nvSpPr>
        <p:spPr>
          <a:xfrm>
            <a:off x="4653618" y="2839609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Moln 36"/>
          <p:cNvSpPr/>
          <p:nvPr/>
        </p:nvSpPr>
        <p:spPr>
          <a:xfrm>
            <a:off x="3850458" y="4129800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Moln 37"/>
          <p:cNvSpPr/>
          <p:nvPr/>
        </p:nvSpPr>
        <p:spPr>
          <a:xfrm>
            <a:off x="4653618" y="4129800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Lika med 38"/>
          <p:cNvSpPr/>
          <p:nvPr/>
        </p:nvSpPr>
        <p:spPr>
          <a:xfrm>
            <a:off x="5069313" y="4129800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0" name="Likbent triangel 39"/>
          <p:cNvSpPr/>
          <p:nvPr/>
        </p:nvSpPr>
        <p:spPr>
          <a:xfrm>
            <a:off x="5817765" y="4098784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Moln 40"/>
          <p:cNvSpPr/>
          <p:nvPr/>
        </p:nvSpPr>
        <p:spPr>
          <a:xfrm>
            <a:off x="3850458" y="5378703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Moln 41"/>
          <p:cNvSpPr/>
          <p:nvPr/>
        </p:nvSpPr>
        <p:spPr>
          <a:xfrm>
            <a:off x="4653618" y="5378703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Lika med 42"/>
          <p:cNvSpPr/>
          <p:nvPr/>
        </p:nvSpPr>
        <p:spPr>
          <a:xfrm>
            <a:off x="5068348" y="5370314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6" name="Stjärna: 5 punkter 45"/>
          <p:cNvSpPr/>
          <p:nvPr/>
        </p:nvSpPr>
        <p:spPr>
          <a:xfrm>
            <a:off x="5820824" y="5342769"/>
            <a:ext cx="317820" cy="20972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Lika med 46"/>
          <p:cNvSpPr/>
          <p:nvPr/>
        </p:nvSpPr>
        <p:spPr>
          <a:xfrm>
            <a:off x="5381014" y="2839609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8" name="Lika med 47"/>
          <p:cNvSpPr/>
          <p:nvPr/>
        </p:nvSpPr>
        <p:spPr>
          <a:xfrm>
            <a:off x="5381014" y="4129800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9" name="Lika med 48"/>
          <p:cNvSpPr/>
          <p:nvPr/>
        </p:nvSpPr>
        <p:spPr>
          <a:xfrm>
            <a:off x="5379661" y="5370314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61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By the </a:t>
            </a:r>
            <a:r>
              <a:rPr lang="sv-SE" dirty="0" err="1"/>
              <a:t>way</a:t>
            </a:r>
            <a:r>
              <a:rPr lang="sv-SE" dirty="0"/>
              <a:t>: </a:t>
            </a:r>
            <a:r>
              <a:rPr lang="sv-SE" dirty="0" err="1"/>
              <a:t>Compare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imperative</a:t>
            </a:r>
            <a:r>
              <a:rPr lang="sv-SE" dirty="0"/>
              <a:t> and </a:t>
            </a:r>
            <a:r>
              <a:rPr lang="sv-SE" dirty="0" err="1"/>
              <a:t>functional</a:t>
            </a:r>
            <a:r>
              <a:rPr lang="sv-SE" dirty="0"/>
              <a:t> versions </a:t>
            </a:r>
            <a:r>
              <a:rPr lang="sv-SE" dirty="0" err="1"/>
              <a:t>of</a:t>
            </a:r>
            <a:r>
              <a:rPr lang="sv-SE" dirty="0"/>
              <a:t> filter.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2277745"/>
            <a:ext cx="6647974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imperative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list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instead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list"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v-SE" altLang="sv-SE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goodGetFlowers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’red'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[];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sv-SE" altLang="sv-SE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toEqual</a:t>
            </a:r>
            <a:r>
              <a:rPr lang="sv-SE" altLang="sv-SE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sv-SE" altLang="sv-SE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'Roses'</a:t>
            </a:r>
            <a:r>
              <a:rPr lang="sv-SE" altLang="sv-SE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version"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v-SE" altLang="sv-SE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goodGetFlowers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'red'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sv-SE" altLang="sv-SE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flower.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v-SE" altLang="sv-SE" sz="1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flowersThatStartsWithR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sv-SE" altLang="sv-SE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toEqual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sv-SE" altLang="sv-S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'Roses'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sv-SE" alt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04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585518" y="263414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711354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/>
          <p:cNvSpPr/>
          <p:nvPr/>
        </p:nvSpPr>
        <p:spPr>
          <a:xfrm>
            <a:off x="2130803" y="304100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2542563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/>
          <p:cNvSpPr/>
          <p:nvPr/>
        </p:nvSpPr>
        <p:spPr>
          <a:xfrm>
            <a:off x="2923912" y="3041006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ktangel 8"/>
          <p:cNvSpPr/>
          <p:nvPr/>
        </p:nvSpPr>
        <p:spPr>
          <a:xfrm>
            <a:off x="4472730" y="304519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Pil: höger 9"/>
          <p:cNvSpPr/>
          <p:nvPr/>
        </p:nvSpPr>
        <p:spPr>
          <a:xfrm>
            <a:off x="4983061" y="3041006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Likbent triangel 10"/>
          <p:cNvSpPr/>
          <p:nvPr/>
        </p:nvSpPr>
        <p:spPr>
          <a:xfrm>
            <a:off x="5451446" y="3041006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6694764" y="2634138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Likbent triangel 12"/>
          <p:cNvSpPr/>
          <p:nvPr/>
        </p:nvSpPr>
        <p:spPr>
          <a:xfrm>
            <a:off x="6975095" y="2973890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Likbent triangel 13"/>
          <p:cNvSpPr/>
          <p:nvPr/>
        </p:nvSpPr>
        <p:spPr>
          <a:xfrm>
            <a:off x="7306809" y="2973889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Likbent triangel 14"/>
          <p:cNvSpPr/>
          <p:nvPr/>
        </p:nvSpPr>
        <p:spPr>
          <a:xfrm>
            <a:off x="7638523" y="2973889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Likbent triangel 15"/>
          <p:cNvSpPr/>
          <p:nvPr/>
        </p:nvSpPr>
        <p:spPr>
          <a:xfrm>
            <a:off x="7970237" y="2978081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ktangel 16"/>
          <p:cNvSpPr/>
          <p:nvPr/>
        </p:nvSpPr>
        <p:spPr>
          <a:xfrm>
            <a:off x="1585518" y="3954372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Rektangel 17"/>
          <p:cNvSpPr/>
          <p:nvPr/>
        </p:nvSpPr>
        <p:spPr>
          <a:xfrm>
            <a:off x="6694764" y="3997346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9" name="Rektangel 18"/>
          <p:cNvSpPr/>
          <p:nvPr/>
        </p:nvSpPr>
        <p:spPr>
          <a:xfrm>
            <a:off x="4472730" y="4256392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Pil: höger 19"/>
          <p:cNvSpPr/>
          <p:nvPr/>
        </p:nvSpPr>
        <p:spPr>
          <a:xfrm>
            <a:off x="4983061" y="4285745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Likbent triangel 20"/>
          <p:cNvSpPr/>
          <p:nvPr/>
        </p:nvSpPr>
        <p:spPr>
          <a:xfrm>
            <a:off x="5451446" y="4256376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85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Filter &amp;&amp; </a:t>
            </a:r>
            <a:r>
              <a:rPr lang="sv-SE" dirty="0" err="1"/>
              <a:t>Map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73092" y="1849847"/>
            <a:ext cx="10515600" cy="4351338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1166069" y="2428604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326685" y="2818684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2081343" y="2818684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Pil: höger 9"/>
          <p:cNvSpPr/>
          <p:nvPr/>
        </p:nvSpPr>
        <p:spPr>
          <a:xfrm>
            <a:off x="3537707" y="2814481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Likbent triangel 10"/>
          <p:cNvSpPr/>
          <p:nvPr/>
        </p:nvSpPr>
        <p:spPr>
          <a:xfrm>
            <a:off x="5013734" y="2822870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5448303" y="2428604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Likbent triangel 12"/>
          <p:cNvSpPr/>
          <p:nvPr/>
        </p:nvSpPr>
        <p:spPr>
          <a:xfrm>
            <a:off x="5732129" y="2818684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Likbent triangel 13"/>
          <p:cNvSpPr/>
          <p:nvPr/>
        </p:nvSpPr>
        <p:spPr>
          <a:xfrm>
            <a:off x="6071884" y="2814481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Pil: höger 19"/>
          <p:cNvSpPr/>
          <p:nvPr/>
        </p:nvSpPr>
        <p:spPr>
          <a:xfrm>
            <a:off x="3537707" y="5345186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Likbent triangel 21"/>
          <p:cNvSpPr/>
          <p:nvPr/>
        </p:nvSpPr>
        <p:spPr>
          <a:xfrm>
            <a:off x="1707335" y="2818684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Likbent triangel 22"/>
          <p:cNvSpPr/>
          <p:nvPr/>
        </p:nvSpPr>
        <p:spPr>
          <a:xfrm>
            <a:off x="2514426" y="2814481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ktangel 24"/>
          <p:cNvSpPr/>
          <p:nvPr/>
        </p:nvSpPr>
        <p:spPr>
          <a:xfrm>
            <a:off x="1166068" y="4923392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6" name="Rektangel 25"/>
          <p:cNvSpPr/>
          <p:nvPr/>
        </p:nvSpPr>
        <p:spPr>
          <a:xfrm>
            <a:off x="1326685" y="5330257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Likbent triangel 26"/>
          <p:cNvSpPr/>
          <p:nvPr/>
        </p:nvSpPr>
        <p:spPr>
          <a:xfrm>
            <a:off x="1707335" y="5330256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ktangel 27"/>
          <p:cNvSpPr/>
          <p:nvPr/>
        </p:nvSpPr>
        <p:spPr>
          <a:xfrm>
            <a:off x="2081343" y="5330255"/>
            <a:ext cx="285226" cy="209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Likbent triangel 28"/>
          <p:cNvSpPr/>
          <p:nvPr/>
        </p:nvSpPr>
        <p:spPr>
          <a:xfrm>
            <a:off x="2515126" y="5330254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Rektangel 30"/>
          <p:cNvSpPr/>
          <p:nvPr/>
        </p:nvSpPr>
        <p:spPr>
          <a:xfrm>
            <a:off x="5448302" y="4923392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4" name="Lika med 33"/>
          <p:cNvSpPr/>
          <p:nvPr/>
        </p:nvSpPr>
        <p:spPr>
          <a:xfrm>
            <a:off x="4264317" y="2814481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5" name="Moln 34"/>
          <p:cNvSpPr/>
          <p:nvPr/>
        </p:nvSpPr>
        <p:spPr>
          <a:xfrm>
            <a:off x="3046427" y="2822870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Moln 35"/>
          <p:cNvSpPr/>
          <p:nvPr/>
        </p:nvSpPr>
        <p:spPr>
          <a:xfrm>
            <a:off x="3849587" y="2814481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Moln 40"/>
          <p:cNvSpPr/>
          <p:nvPr/>
        </p:nvSpPr>
        <p:spPr>
          <a:xfrm>
            <a:off x="3046427" y="5353575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Moln 41"/>
          <p:cNvSpPr/>
          <p:nvPr/>
        </p:nvSpPr>
        <p:spPr>
          <a:xfrm>
            <a:off x="3849587" y="5353575"/>
            <a:ext cx="330666" cy="20133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Lika med 42"/>
          <p:cNvSpPr/>
          <p:nvPr/>
        </p:nvSpPr>
        <p:spPr>
          <a:xfrm>
            <a:off x="4264317" y="5345186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6" name="Stjärna: 5 punkter 45"/>
          <p:cNvSpPr/>
          <p:nvPr/>
        </p:nvSpPr>
        <p:spPr>
          <a:xfrm>
            <a:off x="5016793" y="5317641"/>
            <a:ext cx="317820" cy="20972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Lika med 46"/>
          <p:cNvSpPr/>
          <p:nvPr/>
        </p:nvSpPr>
        <p:spPr>
          <a:xfrm>
            <a:off x="4576983" y="2814481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9" name="Lika med 48"/>
          <p:cNvSpPr/>
          <p:nvPr/>
        </p:nvSpPr>
        <p:spPr>
          <a:xfrm>
            <a:off x="4575630" y="5345186"/>
            <a:ext cx="302004" cy="2013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52" name="Pil: höger 51"/>
          <p:cNvSpPr/>
          <p:nvPr/>
        </p:nvSpPr>
        <p:spPr>
          <a:xfrm>
            <a:off x="8031062" y="2860512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Likbent triangel 52"/>
          <p:cNvSpPr/>
          <p:nvPr/>
        </p:nvSpPr>
        <p:spPr>
          <a:xfrm>
            <a:off x="7663346" y="2864667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Ellips 5"/>
          <p:cNvSpPr/>
          <p:nvPr/>
        </p:nvSpPr>
        <p:spPr>
          <a:xfrm>
            <a:off x="8408563" y="2860378"/>
            <a:ext cx="285225" cy="20985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4" name="Rektangel 53"/>
          <p:cNvSpPr/>
          <p:nvPr/>
        </p:nvSpPr>
        <p:spPr>
          <a:xfrm>
            <a:off x="9137358" y="2411809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5" name="Ellips 54"/>
          <p:cNvSpPr/>
          <p:nvPr/>
        </p:nvSpPr>
        <p:spPr>
          <a:xfrm>
            <a:off x="9445312" y="2864562"/>
            <a:ext cx="285225" cy="20985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6" name="Ellips 55"/>
          <p:cNvSpPr/>
          <p:nvPr/>
        </p:nvSpPr>
        <p:spPr>
          <a:xfrm>
            <a:off x="9854616" y="2860377"/>
            <a:ext cx="285225" cy="20985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9" name="Pil: höger 58"/>
          <p:cNvSpPr/>
          <p:nvPr/>
        </p:nvSpPr>
        <p:spPr>
          <a:xfrm>
            <a:off x="8031062" y="5328407"/>
            <a:ext cx="243280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Likbent triangel 59"/>
          <p:cNvSpPr/>
          <p:nvPr/>
        </p:nvSpPr>
        <p:spPr>
          <a:xfrm>
            <a:off x="7663346" y="5332562"/>
            <a:ext cx="236290" cy="20972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Ellips 60"/>
          <p:cNvSpPr/>
          <p:nvPr/>
        </p:nvSpPr>
        <p:spPr>
          <a:xfrm>
            <a:off x="8400167" y="5345052"/>
            <a:ext cx="285225" cy="20985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2" name="Rektangel 61"/>
          <p:cNvSpPr/>
          <p:nvPr/>
        </p:nvSpPr>
        <p:spPr>
          <a:xfrm>
            <a:off x="9137356" y="4921473"/>
            <a:ext cx="1719743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4725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203</Words>
  <Application>Microsoft Office PowerPoint</Application>
  <PresentationFormat>Bredbild</PresentationFormat>
  <Paragraphs>101</Paragraphs>
  <Slides>18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Wingdings</vt:lpstr>
      <vt:lpstr>Office-tema</vt:lpstr>
      <vt:lpstr>List (lodash implementation)</vt:lpstr>
      <vt:lpstr>The story of the empty list </vt:lpstr>
      <vt:lpstr>The story of the empty list - continue </vt:lpstr>
      <vt:lpstr>The story of the empty list - continue </vt:lpstr>
      <vt:lpstr>List</vt:lpstr>
      <vt:lpstr>Filter</vt:lpstr>
      <vt:lpstr>By the way: Compare with imperative and functional versions of filter.</vt:lpstr>
      <vt:lpstr>Map</vt:lpstr>
      <vt:lpstr>Filter &amp;&amp; Map</vt:lpstr>
      <vt:lpstr>sortBy</vt:lpstr>
      <vt:lpstr>orderBy</vt:lpstr>
      <vt:lpstr>groupBy</vt:lpstr>
      <vt:lpstr>partition</vt:lpstr>
      <vt:lpstr>Size</vt:lpstr>
      <vt:lpstr>Join</vt:lpstr>
      <vt:lpstr>First</vt:lpstr>
      <vt:lpstr>Reduce</vt:lpstr>
      <vt:lpstr>Callback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Leopold, Niklas</dc:creator>
  <cp:lastModifiedBy>Leopold, Niklas</cp:lastModifiedBy>
  <cp:revision>64</cp:revision>
  <dcterms:created xsi:type="dcterms:W3CDTF">2017-04-25T13:48:15Z</dcterms:created>
  <dcterms:modified xsi:type="dcterms:W3CDTF">2017-04-28T08:46:35Z</dcterms:modified>
</cp:coreProperties>
</file>