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9" r:id="rId3"/>
    <p:sldId id="260" r:id="rId4"/>
    <p:sldId id="268" r:id="rId5"/>
    <p:sldId id="261" r:id="rId6"/>
    <p:sldId id="262" r:id="rId7"/>
    <p:sldId id="263" r:id="rId8"/>
    <p:sldId id="264" r:id="rId9"/>
    <p:sldId id="267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03DF8-A7BD-47C2-9A8D-369EC2FAC250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C29CD-40C8-4576-A4B4-C14DC09F968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999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>
            <a:extLst>
              <a:ext uri="{FF2B5EF4-FFF2-40B4-BE49-F238E27FC236}">
                <a16:creationId xmlns:a16="http://schemas.microsoft.com/office/drawing/2014/main" id="{87FF55D6-5EC7-4B19-A84A-0AE589A864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AD0076C-5FC0-4670-98F8-A5D6E70BA488}" type="slidenum">
              <a:t>1</a:t>
            </a:fld>
            <a:endParaRPr lang="en-US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7A5AA35-AC17-4797-8C8C-B989870D00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 2">
            <a:extLst>
              <a:ext uri="{FF2B5EF4-FFF2-40B4-BE49-F238E27FC236}">
                <a16:creationId xmlns:a16="http://schemas.microsoft.com/office/drawing/2014/main" id="{0127015C-D4BF-46D9-8D30-CDBB58C678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C99C4-7801-41CC-BA56-A47726B96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C1B81-758D-4853-83CA-70B97EA45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3F690-BB52-4970-84AF-D6B1E388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84A0D3-AA4A-403D-86EA-523BA0AE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3791D9-1845-482A-8871-F59E9762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941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EDE87-047A-43EE-A5B0-04034984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B3AB78-EF38-42FB-B239-FA9B2DCC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32C58C-8D03-4DC1-A2D5-127D7C42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D845C-3CD1-4C3A-ACF7-D00D6328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F8D678-A2A0-405C-AA55-7E2520CB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41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F993C8-FDEC-4285-8C92-430CFC5A7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78CA15-BE1C-47CA-9AE5-DCC2A1BD8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F756B-050A-4BDC-8B33-C141045D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10EAD-59EA-4D36-81B1-8E4BC797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36821-ADCB-4B80-9264-267C8055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672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24652-32A8-4EB5-B252-3CFB6DBE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51D7C-99CE-4180-B957-F43C11E7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F7CA34-983B-4F6A-9758-B17009A4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8C1015-B766-49A4-B1E2-57A8B69A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A9AD9A-EB14-41A9-BA5B-2B36E2BE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10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B9DED-DA29-4EA2-95D1-DD822BC71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5E825C-7DD1-4B91-B5D2-A5F2725A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79290-524A-4614-826C-68B15336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58D8F4-9AB1-460E-BE4C-73D401D6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DBFAE-9724-4E31-989C-6C71C167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474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64F5E-C408-4A08-8AC8-5A6904C49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6995AD-2CAE-4F6A-8300-2C4F26772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4E67CE-D1B9-425E-B41D-3FA59ADF3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BF886C-0573-41D4-983C-C8B2DB6F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3B8931-4F09-4CBA-9438-FA5BBD44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45571-5873-46D8-9C0B-CF325E62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614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19FC1-1AD3-49ED-A886-1DEDECCE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116BCF-ACF5-4752-B869-3E48F4514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96FC53-6D1C-4C97-BE2F-FB76D66B1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DC3619-F577-4879-AB7E-284672F19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64F85B-6CEA-4AA7-A6DE-5FC14E0BB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11CFFD-B376-4B10-A29F-B7F4C490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CA84F8-F4FC-4F0F-A7DB-8086BAE5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E92BB4-C82D-4FF6-A766-647D5914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438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5B9F8-C415-45CA-A29D-EF6B2661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11EBB8-97B6-4040-8A63-A1AA843C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716D02-EB90-4A05-AB29-B442B4DA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A34FA5-F11A-4E21-AC4F-A7A2A488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110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9B6FA3-BC2D-46FC-8EFD-91DD9550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446C9A-8D43-48FE-8016-49AD863C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459835-9A7F-4854-BE43-9DB25D69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86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3DF61-859E-4064-BCFF-B2F0C9C1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82E63-A9A3-41C8-A2DC-B78A4C5D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FC8910-A29A-4CA0-A33E-C25DDC2A9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EDD08C-76EB-43B1-A545-CFCD14E1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258739-FF46-43EB-B51E-37E045DA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148C3C-7369-42A1-B2F2-BF0F46A1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940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7FE20-CB88-444B-9256-32F4D323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6C701E-2ACB-445D-A7F3-55D07E6C4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B5839E-0909-4BDC-8AFD-E5D666EA9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FDCB52-DE04-4465-BFD2-BA3A8EB5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02FA-AD93-4520-8EEF-21D71E20A966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F3075E-6F92-487E-A431-37429ED0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4E5B-1DDB-4979-9E3C-5651F769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65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556AF-F11D-49F5-A889-E029E08A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378980-FA79-4EFC-A38C-EAA224D1C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E4485-F0FE-4CC0-807A-EBA32E41D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102FA-AD93-4520-8EEF-21D71E20A966}" type="datetimeFigureOut">
              <a:rPr lang="LID4096" smtClean="0"/>
              <a:t>07/10/2022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CF2A4A-7CC8-4B86-965E-3415AA541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54BCD-0D2D-4EE3-8950-C6D38661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E918D-A450-445A-AD43-D4604C6DC2B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811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>
            <a:extLst>
              <a:ext uri="{FF2B5EF4-FFF2-40B4-BE49-F238E27FC236}">
                <a16:creationId xmlns:a16="http://schemas.microsoft.com/office/drawing/2014/main" id="{F0EBA358-8342-46A2-8B1C-12D8989353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77867" y="815485"/>
            <a:ext cx="7772734" cy="1507191"/>
          </a:xfrm>
        </p:spPr>
        <p:txBody>
          <a:bodyPr/>
          <a:lstStyle/>
          <a:p>
            <a:pPr algn="ctr">
              <a:spcBef>
                <a:spcPts val="908"/>
              </a:spcBef>
              <a:tabLst>
                <a:tab pos="0" algn="l"/>
              </a:tabLst>
            </a:pPr>
            <a:r>
              <a:rPr lang="en-US" sz="4899" dirty="0">
                <a:latin typeface="Calibri" pitchFamily="34"/>
              </a:rPr>
              <a:t> Final project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B8BE5A-FB40-4E74-A157-A0B8FE25B26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01905" y="2101251"/>
            <a:ext cx="7203822" cy="28759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C4F66F-F3C1-BF24-F24C-33C851816E25}"/>
              </a:ext>
            </a:extLst>
          </p:cNvPr>
          <p:cNvSpPr txBox="1"/>
          <p:nvPr/>
        </p:nvSpPr>
        <p:spPr>
          <a:xfrm>
            <a:off x="3046971" y="5482090"/>
            <a:ext cx="609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EPAM DevOps online Winter 2022</a:t>
            </a:r>
            <a:endParaRPr lang="en-US" sz="2400" b="1" dirty="0">
              <a:solidFill>
                <a:srgbClr val="000000"/>
              </a:solidFill>
              <a:latin typeface="Calibri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2">
            <a:extLst>
              <a:ext uri="{FF2B5EF4-FFF2-40B4-BE49-F238E27FC236}">
                <a16:creationId xmlns:a16="http://schemas.microsoft.com/office/drawing/2014/main" id="{688C62E7-7CA2-91D9-05D7-912182079379}"/>
              </a:ext>
            </a:extLst>
          </p:cNvPr>
          <p:cNvSpPr txBox="1">
            <a:spLocks/>
          </p:cNvSpPr>
          <p:nvPr/>
        </p:nvSpPr>
        <p:spPr>
          <a:xfrm>
            <a:off x="3868455" y="5035745"/>
            <a:ext cx="4779215" cy="891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0000"/>
                </a:solidFill>
                <a:latin typeface="Calibri" pitchFamily="34"/>
              </a:rPr>
              <a:t>Vitaly Morozov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106989-9070-11AA-4AD6-E234AE47A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931003"/>
            <a:ext cx="27717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6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FBAA0-29C5-4B0E-83FB-001E54D2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87" y="652806"/>
            <a:ext cx="8970498" cy="931520"/>
          </a:xfrm>
        </p:spPr>
        <p:txBody>
          <a:bodyPr>
            <a:normAutofit/>
          </a:bodyPr>
          <a:lstStyle/>
          <a:p>
            <a:r>
              <a:rPr lang="en-US" sz="6000" dirty="0"/>
              <a:t>Used tools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A7ED2E-ABF7-4391-BFE1-47D0DAF9A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402" y="2053883"/>
            <a:ext cx="10386646" cy="4543865"/>
          </a:xfrm>
        </p:spPr>
        <p:txBody>
          <a:bodyPr>
            <a:normAutofit/>
          </a:bodyPr>
          <a:lstStyle/>
          <a:p>
            <a:pPr lvl="0">
              <a:spcAft>
                <a:spcPts val="72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sz="2400" b="1" dirty="0"/>
              <a:t>GitHub</a:t>
            </a:r>
            <a:r>
              <a:rPr lang="en-US" sz="2400" dirty="0"/>
              <a:t> is a web-based hosting service for version control using Git.</a:t>
            </a:r>
          </a:p>
          <a:p>
            <a:pPr lvl="0">
              <a:spcAft>
                <a:spcPts val="72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sz="2400" b="1" dirty="0"/>
              <a:t>Jenkins</a:t>
            </a:r>
            <a:r>
              <a:rPr lang="en-US" sz="2400" dirty="0"/>
              <a:t> is an open source automation server.</a:t>
            </a:r>
          </a:p>
          <a:p>
            <a:pPr lvl="0">
              <a:spcAft>
                <a:spcPts val="72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b="1" dirty="0"/>
              <a:t>Terraform </a:t>
            </a:r>
            <a:r>
              <a:rPr lang="en-US" dirty="0"/>
              <a:t>is an open source “Infrastructure as Code” tool. </a:t>
            </a:r>
          </a:p>
          <a:p>
            <a:pPr lvl="0">
              <a:spcAft>
                <a:spcPts val="72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b="1" dirty="0"/>
              <a:t>AWS </a:t>
            </a:r>
            <a:r>
              <a:rPr lang="en-US" sz="2400" dirty="0"/>
              <a:t>is a secure cloud services platform, offering compute power, database storage, content delivery and other functionality to help businesses scale and grow.</a:t>
            </a:r>
          </a:p>
          <a:p>
            <a:pPr lvl="0">
              <a:spcAft>
                <a:spcPts val="720"/>
              </a:spcAft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en-US" b="1" dirty="0"/>
              <a:t>Docker</a:t>
            </a:r>
            <a:r>
              <a:rPr lang="en-US" dirty="0"/>
              <a:t> is a set of platform as a service (PaaS) products that use OS-level virtualization to deliver software in packages called </a:t>
            </a:r>
            <a:r>
              <a:rPr lang="en-US" i="1" dirty="0"/>
              <a:t>containers</a:t>
            </a:r>
            <a:r>
              <a:rPr lang="en-US" dirty="0"/>
              <a:t>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6209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22528-8A51-A0A5-22BF-AAF755D6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Steps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151EF-00B6-C3FB-3CF0-D1982639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«</a:t>
            </a:r>
            <a:r>
              <a:rPr lang="en-US" dirty="0"/>
              <a:t>Push</a:t>
            </a:r>
            <a:r>
              <a:rPr lang="uk-UA" dirty="0"/>
              <a:t>»</a:t>
            </a:r>
            <a:r>
              <a:rPr lang="en-US" dirty="0"/>
              <a:t> HTML-page(and other files) on </a:t>
            </a:r>
            <a:r>
              <a:rPr lang="en-US" sz="2800" dirty="0"/>
              <a:t>GitHub</a:t>
            </a:r>
            <a:r>
              <a:rPr lang="en-US" sz="2800" b="1" dirty="0"/>
              <a:t> </a:t>
            </a:r>
          </a:p>
          <a:p>
            <a:r>
              <a:rPr lang="en-US" dirty="0"/>
              <a:t>Create Terraform file for deploying infrastructure on AWS. There are 2 instances. (1 – </a:t>
            </a:r>
            <a:r>
              <a:rPr lang="en-US" dirty="0" err="1"/>
              <a:t>JenkinsServer</a:t>
            </a:r>
            <a:r>
              <a:rPr lang="en-US" dirty="0"/>
              <a:t>, install Docker, run container from standard image </a:t>
            </a:r>
            <a:r>
              <a:rPr lang="en-US" dirty="0" err="1"/>
              <a:t>jenkins</a:t>
            </a:r>
            <a:r>
              <a:rPr lang="en-US" dirty="0"/>
              <a:t>, 2 – webserver, install Apache)</a:t>
            </a:r>
          </a:p>
          <a:p>
            <a:r>
              <a:rPr lang="en-US" dirty="0"/>
              <a:t>Configure Jenkins for CI\CD</a:t>
            </a:r>
          </a:p>
          <a:p>
            <a:r>
              <a:rPr lang="en-US" dirty="0"/>
              <a:t>Commit on GitHub and check result on Apache Server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411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4ECED-9076-4296-B6F5-FD0B8F16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</a:t>
            </a:r>
            <a:br>
              <a:rPr lang="en-US" dirty="0"/>
            </a:br>
            <a:endParaRPr lang="LID4096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603B12A-46BC-DFDC-4A33-47DED06FA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9" y="1260388"/>
            <a:ext cx="6911897" cy="389096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B7DAA0-91DB-916E-8754-AF57DD4E3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42" y="2601912"/>
            <a:ext cx="6384949" cy="3890963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73B5FEF-BF8F-286C-EF5F-F845CAE6C2CF}"/>
              </a:ext>
            </a:extLst>
          </p:cNvPr>
          <p:cNvSpPr txBox="1">
            <a:spLocks/>
          </p:cNvSpPr>
          <p:nvPr/>
        </p:nvSpPr>
        <p:spPr>
          <a:xfrm>
            <a:off x="7712676" y="2169427"/>
            <a:ext cx="3247768" cy="573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500" b="1" dirty="0"/>
              <a:t>Webhook for </a:t>
            </a:r>
            <a:r>
              <a:rPr lang="en-US" sz="7500" b="1" dirty="0" err="1"/>
              <a:t>jenkins</a:t>
            </a:r>
            <a:br>
              <a:rPr lang="en-US" dirty="0"/>
            </a:b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1195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6D823-3ECC-4CA9-8969-3F80F9BE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  <a:endParaRPr lang="LID4096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7F4040A-4A04-83BA-BD33-27C513B75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" y="1788555"/>
            <a:ext cx="4497356" cy="435133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84661F-1CE5-944C-5FD4-698E330F7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93" y="1690688"/>
            <a:ext cx="4040609" cy="49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0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AD02D-CE8D-4F70-9B1A-7FFB66C4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  <a:endParaRPr lang="LID4096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BCBC502-F16B-3A21-37F7-97C0D3D1C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7900"/>
            <a:ext cx="10515600" cy="3186788"/>
          </a:xfrm>
        </p:spPr>
      </p:pic>
    </p:spTree>
    <p:extLst>
      <p:ext uri="{BB962C8B-B14F-4D97-AF65-F5344CB8AC3E}">
        <p14:creationId xmlns:p14="http://schemas.microsoft.com/office/powerpoint/2010/main" val="140853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1210F-3DAC-4FE3-B893-D1CF9F6F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  <a:endParaRPr lang="LID4096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DCC328B-8ADD-EDF2-5975-A09EC2BC5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9490"/>
            <a:ext cx="10515600" cy="4223607"/>
          </a:xfrm>
        </p:spPr>
      </p:pic>
    </p:spTree>
    <p:extLst>
      <p:ext uri="{BB962C8B-B14F-4D97-AF65-F5344CB8AC3E}">
        <p14:creationId xmlns:p14="http://schemas.microsoft.com/office/powerpoint/2010/main" val="254580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58CB3-20C8-4B20-9175-FE35E210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site</a:t>
            </a:r>
            <a:endParaRPr lang="LID4096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BD072B6-6EC8-1724-E54F-5C370FE37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27" y="1825625"/>
            <a:ext cx="7665146" cy="4516560"/>
          </a:xfrm>
        </p:spPr>
      </p:pic>
    </p:spTree>
    <p:extLst>
      <p:ext uri="{BB962C8B-B14F-4D97-AF65-F5344CB8AC3E}">
        <p14:creationId xmlns:p14="http://schemas.microsoft.com/office/powerpoint/2010/main" val="10200452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172</Words>
  <Application>Microsoft Office PowerPoint</Application>
  <PresentationFormat>Широкоэкранный</PresentationFormat>
  <Paragraphs>21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StarSymbol</vt:lpstr>
      <vt:lpstr>Тема Office</vt:lpstr>
      <vt:lpstr> Final project </vt:lpstr>
      <vt:lpstr>Презентация PowerPoint</vt:lpstr>
      <vt:lpstr>Used tools</vt:lpstr>
      <vt:lpstr>Project Steps</vt:lpstr>
      <vt:lpstr>GitHub </vt:lpstr>
      <vt:lpstr>Terraform</vt:lpstr>
      <vt:lpstr>AWS</vt:lpstr>
      <vt:lpstr>Jenkins</vt:lpstr>
      <vt:lpstr>Web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CI/CD</dc:title>
  <dc:creator>Администратор</dc:creator>
  <cp:lastModifiedBy>Vitaly Morozov</cp:lastModifiedBy>
  <cp:revision>4</cp:revision>
  <dcterms:created xsi:type="dcterms:W3CDTF">2021-03-25T14:37:36Z</dcterms:created>
  <dcterms:modified xsi:type="dcterms:W3CDTF">2022-07-10T09:40:19Z</dcterms:modified>
</cp:coreProperties>
</file>