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4042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Sector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Cortes</dc:creator>
  <cp:lastModifiedBy>Miguel Cortes</cp:lastModifiedBy>
  <cp:revision>1</cp:revision>
  <dcterms:created xsi:type="dcterms:W3CDTF">2020-02-25T13:02:33Z</dcterms:created>
  <dcterms:modified xsi:type="dcterms:W3CDTF">2020-02-25T13:03:03Z</dcterms:modified>
</cp:coreProperties>
</file>