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34B3E-2104-4406-AD9F-E2CA306CD03D}" v="8" dt="2023-10-04T10:15:2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835" autoAdjust="0"/>
  </p:normalViewPr>
  <p:slideViewPr>
    <p:cSldViewPr snapToGrid="0">
      <p:cViewPr varScale="1">
        <p:scale>
          <a:sx n="52" d="100"/>
          <a:sy n="52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" userId="6eec4b7b-e4c8-47c7-bdce-db5bc784fb03" providerId="ADAL" clId="{EC890BA9-EE53-4C3A-B8A4-2C3ACAD681B4}"/>
    <pc:docChg chg="undo custSel addSld delSld modSld sldOrd">
      <pc:chgData name="Tomasz" userId="6eec4b7b-e4c8-47c7-bdce-db5bc784fb03" providerId="ADAL" clId="{EC890BA9-EE53-4C3A-B8A4-2C3ACAD681B4}" dt="2021-10-05T09:22:10.642" v="492" actId="6549"/>
      <pc:docMkLst>
        <pc:docMk/>
      </pc:docMkLst>
      <pc:sldChg chg="modSp mod">
        <pc:chgData name="Tomasz" userId="6eec4b7b-e4c8-47c7-bdce-db5bc784fb03" providerId="ADAL" clId="{EC890BA9-EE53-4C3A-B8A4-2C3ACAD681B4}" dt="2021-10-05T08:55:45.390" v="26" actId="20577"/>
        <pc:sldMkLst>
          <pc:docMk/>
          <pc:sldMk cId="1760234992" sldId="257"/>
        </pc:sldMkLst>
        <pc:spChg chg="mod">
          <ac:chgData name="Tomasz" userId="6eec4b7b-e4c8-47c7-bdce-db5bc784fb03" providerId="ADAL" clId="{EC890BA9-EE53-4C3A-B8A4-2C3ACAD681B4}" dt="2021-10-05T08:55:45.390" v="26" actId="20577"/>
          <ac:spMkLst>
            <pc:docMk/>
            <pc:sldMk cId="1760234992" sldId="257"/>
            <ac:spMk id="2" creationId="{D99B4169-D461-46EB-98DB-DCB4F512D36C}"/>
          </ac:spMkLst>
        </pc:spChg>
      </pc:sldChg>
      <pc:sldChg chg="addSp delSp modSp mod setBg setClrOvrMap modNotesTx">
        <pc:chgData name="Tomasz" userId="6eec4b7b-e4c8-47c7-bdce-db5bc784fb03" providerId="ADAL" clId="{EC890BA9-EE53-4C3A-B8A4-2C3ACAD681B4}" dt="2021-10-05T09:04:37.865" v="228"/>
        <pc:sldMkLst>
          <pc:docMk/>
          <pc:sldMk cId="3802399835" sldId="278"/>
        </pc:sldMkLst>
        <pc:spChg chg="mod">
          <ac:chgData name="Tomasz" userId="6eec4b7b-e4c8-47c7-bdce-db5bc784fb03" providerId="ADAL" clId="{EC890BA9-EE53-4C3A-B8A4-2C3ACAD681B4}" dt="2021-10-05T09:04:37.865" v="228"/>
          <ac:spMkLst>
            <pc:docMk/>
            <pc:sldMk cId="3802399835" sldId="278"/>
            <ac:spMk id="2" creationId="{4FEF58CA-6F0F-4779-B758-C97EF41FC176}"/>
          </ac:spMkLst>
        </pc:spChg>
        <pc:spChg chg="add del mod">
          <ac:chgData name="Tomasz" userId="6eec4b7b-e4c8-47c7-bdce-db5bc784fb03" providerId="ADAL" clId="{EC890BA9-EE53-4C3A-B8A4-2C3ACAD681B4}" dt="2021-10-05T08:59:29.376" v="93" actId="26606"/>
          <ac:spMkLst>
            <pc:docMk/>
            <pc:sldMk cId="3802399835" sldId="278"/>
            <ac:spMk id="3" creationId="{A8764F4B-BE78-437B-BF3E-17451E4542F0}"/>
          </ac:spMkLst>
        </pc:spChg>
        <pc:spChg chg="add del">
          <ac:chgData name="Tomasz" userId="6eec4b7b-e4c8-47c7-bdce-db5bc784fb03" providerId="ADAL" clId="{EC890BA9-EE53-4C3A-B8A4-2C3ACAD681B4}" dt="2021-10-05T08:59:28.299" v="90" actId="26606"/>
          <ac:spMkLst>
            <pc:docMk/>
            <pc:sldMk cId="3802399835" sldId="278"/>
            <ac:spMk id="10" creationId="{EE4E366E-272A-409E-840F-9A6A64A9E3FF}"/>
          </ac:spMkLst>
        </pc:spChg>
        <pc:spChg chg="add del">
          <ac:chgData name="Tomasz" userId="6eec4b7b-e4c8-47c7-bdce-db5bc784fb03" providerId="ADAL" clId="{EC890BA9-EE53-4C3A-B8A4-2C3ACAD681B4}" dt="2021-10-05T08:59:28.299" v="90" actId="26606"/>
          <ac:spMkLst>
            <pc:docMk/>
            <pc:sldMk cId="3802399835" sldId="278"/>
            <ac:spMk id="12" creationId="{A721560C-E4AB-4287-A29C-3F6916794CB9}"/>
          </ac:spMkLst>
        </pc:spChg>
        <pc:spChg chg="add del">
          <ac:chgData name="Tomasz" userId="6eec4b7b-e4c8-47c7-bdce-db5bc784fb03" providerId="ADAL" clId="{EC890BA9-EE53-4C3A-B8A4-2C3ACAD681B4}" dt="2021-10-05T08:59:28.299" v="90" actId="26606"/>
          <ac:spMkLst>
            <pc:docMk/>
            <pc:sldMk cId="3802399835" sldId="278"/>
            <ac:spMk id="14" creationId="{DF6CFF07-D953-4F9C-9A0E-E0A6AACB6158}"/>
          </ac:spMkLst>
        </pc:spChg>
        <pc:spChg chg="add del">
          <ac:chgData name="Tomasz" userId="6eec4b7b-e4c8-47c7-bdce-db5bc784fb03" providerId="ADAL" clId="{EC890BA9-EE53-4C3A-B8A4-2C3ACAD681B4}" dt="2021-10-05T08:59:28.299" v="90" actId="26606"/>
          <ac:spMkLst>
            <pc:docMk/>
            <pc:sldMk cId="3802399835" sldId="278"/>
            <ac:spMk id="16" creationId="{DAA4FEEE-0B5F-41BF-825D-60F9FB089568}"/>
          </ac:spMkLst>
        </pc:spChg>
        <pc:graphicFrameChg chg="add del">
          <ac:chgData name="Tomasz" userId="6eec4b7b-e4c8-47c7-bdce-db5bc784fb03" providerId="ADAL" clId="{EC890BA9-EE53-4C3A-B8A4-2C3ACAD681B4}" dt="2021-10-05T08:59:29.358" v="92" actId="26606"/>
          <ac:graphicFrameMkLst>
            <pc:docMk/>
            <pc:sldMk cId="3802399835" sldId="278"/>
            <ac:graphicFrameMk id="5" creationId="{AF9E8BA4-DE79-4607-8264-6B9F59B7FAE8}"/>
          </ac:graphicFrameMkLst>
        </pc:graphicFrameChg>
        <pc:graphicFrameChg chg="add">
          <ac:chgData name="Tomasz" userId="6eec4b7b-e4c8-47c7-bdce-db5bc784fb03" providerId="ADAL" clId="{EC890BA9-EE53-4C3A-B8A4-2C3ACAD681B4}" dt="2021-10-05T08:59:29.376" v="93" actId="26606"/>
          <ac:graphicFrameMkLst>
            <pc:docMk/>
            <pc:sldMk cId="3802399835" sldId="278"/>
            <ac:graphicFrameMk id="8" creationId="{67516D16-05C5-4F1D-8E5C-C90B7225DBAC}"/>
          </ac:graphicFrameMkLst>
        </pc:graphicFrameChg>
        <pc:picChg chg="add del">
          <ac:chgData name="Tomasz" userId="6eec4b7b-e4c8-47c7-bdce-db5bc784fb03" providerId="ADAL" clId="{EC890BA9-EE53-4C3A-B8A4-2C3ACAD681B4}" dt="2021-10-05T08:59:28.299" v="90" actId="26606"/>
          <ac:picMkLst>
            <pc:docMk/>
            <pc:sldMk cId="3802399835" sldId="278"/>
            <ac:picMk id="7" creationId="{89C6786D-CF42-45F9-8ED3-3758CA9668A7}"/>
          </ac:picMkLst>
        </pc:picChg>
      </pc:sldChg>
      <pc:sldChg chg="addSp delSp modSp new mod setBg setClrOvrMap modNotesTx">
        <pc:chgData name="Tomasz" userId="6eec4b7b-e4c8-47c7-bdce-db5bc784fb03" providerId="ADAL" clId="{EC890BA9-EE53-4C3A-B8A4-2C3ACAD681B4}" dt="2021-10-05T09:10:19.439" v="329" actId="20577"/>
        <pc:sldMkLst>
          <pc:docMk/>
          <pc:sldMk cId="34682597" sldId="279"/>
        </pc:sldMkLst>
        <pc:spChg chg="mod">
          <ac:chgData name="Tomasz" userId="6eec4b7b-e4c8-47c7-bdce-db5bc784fb03" providerId="ADAL" clId="{EC890BA9-EE53-4C3A-B8A4-2C3ACAD681B4}" dt="2021-10-05T09:01:09.335" v="143" actId="26606"/>
          <ac:spMkLst>
            <pc:docMk/>
            <pc:sldMk cId="34682597" sldId="279"/>
            <ac:spMk id="2" creationId="{1CD9AA3C-90AB-4FA8-A8ED-1FFF10689F8E}"/>
          </ac:spMkLst>
        </pc:spChg>
        <pc:spChg chg="add del mod">
          <ac:chgData name="Tomasz" userId="6eec4b7b-e4c8-47c7-bdce-db5bc784fb03" providerId="ADAL" clId="{EC890BA9-EE53-4C3A-B8A4-2C3ACAD681B4}" dt="2021-10-05T09:00:55.807" v="130" actId="26606"/>
          <ac:spMkLst>
            <pc:docMk/>
            <pc:sldMk cId="34682597" sldId="279"/>
            <ac:spMk id="3" creationId="{331769CE-27B0-452A-AE85-784368C18511}"/>
          </ac:spMkLst>
        </pc:spChg>
        <pc:spChg chg="add del">
          <ac:chgData name="Tomasz" userId="6eec4b7b-e4c8-47c7-bdce-db5bc784fb03" providerId="ADAL" clId="{EC890BA9-EE53-4C3A-B8A4-2C3ACAD681B4}" dt="2021-10-05T09:00:50.360" v="127" actId="26606"/>
          <ac:spMkLst>
            <pc:docMk/>
            <pc:sldMk cId="34682597" sldId="279"/>
            <ac:spMk id="9" creationId="{C8A3C342-1D03-412F-8DD3-BF519E8E0AE9}"/>
          </ac:spMkLst>
        </pc:spChg>
        <pc:spChg chg="add del">
          <ac:chgData name="Tomasz" userId="6eec4b7b-e4c8-47c7-bdce-db5bc784fb03" providerId="ADAL" clId="{EC890BA9-EE53-4C3A-B8A4-2C3ACAD681B4}" dt="2021-10-05T09:00:50.360" v="127" actId="26606"/>
          <ac:spMkLst>
            <pc:docMk/>
            <pc:sldMk cId="34682597" sldId="279"/>
            <ac:spMk id="11" creationId="{81CC9B02-E087-4350-AEBD-2C3CF001AF01}"/>
          </ac:spMkLst>
        </pc:spChg>
        <pc:spChg chg="add del">
          <ac:chgData name="Tomasz" userId="6eec4b7b-e4c8-47c7-bdce-db5bc784fb03" providerId="ADAL" clId="{EC890BA9-EE53-4C3A-B8A4-2C3ACAD681B4}" dt="2021-10-05T09:00:50.360" v="127" actId="26606"/>
          <ac:spMkLst>
            <pc:docMk/>
            <pc:sldMk cId="34682597" sldId="279"/>
            <ac:spMk id="13" creationId="{D6F18ACE-6E82-4ADC-8A2F-A1771B309B16}"/>
          </ac:spMkLst>
        </pc:spChg>
        <pc:spChg chg="add del">
          <ac:chgData name="Tomasz" userId="6eec4b7b-e4c8-47c7-bdce-db5bc784fb03" providerId="ADAL" clId="{EC890BA9-EE53-4C3A-B8A4-2C3ACAD681B4}" dt="2021-10-05T09:00:55.787" v="129" actId="26606"/>
          <ac:spMkLst>
            <pc:docMk/>
            <pc:sldMk cId="34682597" sldId="279"/>
            <ac:spMk id="15" creationId="{C99B912D-1E4B-42AF-A2BE-CFEFEC916EE7}"/>
          </ac:spMkLst>
        </pc:spChg>
        <pc:spChg chg="add del">
          <ac:chgData name="Tomasz" userId="6eec4b7b-e4c8-47c7-bdce-db5bc784fb03" providerId="ADAL" clId="{EC890BA9-EE53-4C3A-B8A4-2C3ACAD681B4}" dt="2021-10-05T09:00:55.787" v="129" actId="26606"/>
          <ac:spMkLst>
            <pc:docMk/>
            <pc:sldMk cId="34682597" sldId="279"/>
            <ac:spMk id="16" creationId="{4E78424C-6FD0-41F8-9CAA-5DC19C42359F}"/>
          </ac:spMkLst>
        </pc:spChg>
        <pc:spChg chg="add del">
          <ac:chgData name="Tomasz" userId="6eec4b7b-e4c8-47c7-bdce-db5bc784fb03" providerId="ADAL" clId="{EC890BA9-EE53-4C3A-B8A4-2C3ACAD681B4}" dt="2021-10-05T09:00:55.787" v="129" actId="26606"/>
          <ac:spMkLst>
            <pc:docMk/>
            <pc:sldMk cId="34682597" sldId="279"/>
            <ac:spMk id="17" creationId="{DD136760-57DC-4301-8BEA-B71AD2D13905}"/>
          </ac:spMkLst>
        </pc:spChg>
        <pc:spChg chg="add del">
          <ac:chgData name="Tomasz" userId="6eec4b7b-e4c8-47c7-bdce-db5bc784fb03" providerId="ADAL" clId="{EC890BA9-EE53-4C3A-B8A4-2C3ACAD681B4}" dt="2021-10-05T09:00:55.787" v="129" actId="26606"/>
          <ac:spMkLst>
            <pc:docMk/>
            <pc:sldMk cId="34682597" sldId="279"/>
            <ac:spMk id="18" creationId="{BDC58DEA-1307-4F44-AD47-E613D8B76A89}"/>
          </ac:spMkLst>
        </pc:spChg>
        <pc:graphicFrameChg chg="add del">
          <ac:chgData name="Tomasz" userId="6eec4b7b-e4c8-47c7-bdce-db5bc784fb03" providerId="ADAL" clId="{EC890BA9-EE53-4C3A-B8A4-2C3ACAD681B4}" dt="2021-10-05T09:00:55.787" v="129" actId="26606"/>
          <ac:graphicFrameMkLst>
            <pc:docMk/>
            <pc:sldMk cId="34682597" sldId="279"/>
            <ac:graphicFrameMk id="19" creationId="{C984470B-0EAC-4D68-87A9-097C140BE7EB}"/>
          </ac:graphicFrameMkLst>
        </pc:graphicFrameChg>
        <pc:graphicFrameChg chg="add mod modGraphic">
          <ac:chgData name="Tomasz" userId="6eec4b7b-e4c8-47c7-bdce-db5bc784fb03" providerId="ADAL" clId="{EC890BA9-EE53-4C3A-B8A4-2C3ACAD681B4}" dt="2021-10-05T09:01:09.335" v="143" actId="26606"/>
          <ac:graphicFrameMkLst>
            <pc:docMk/>
            <pc:sldMk cId="34682597" sldId="279"/>
            <ac:graphicFrameMk id="21" creationId="{CAF22DBD-DD83-4E0A-8A83-7E334C74E0AB}"/>
          </ac:graphicFrameMkLst>
        </pc:graphicFrameChg>
        <pc:picChg chg="add del">
          <ac:chgData name="Tomasz" userId="6eec4b7b-e4c8-47c7-bdce-db5bc784fb03" providerId="ADAL" clId="{EC890BA9-EE53-4C3A-B8A4-2C3ACAD681B4}" dt="2021-10-05T09:00:50.360" v="127" actId="26606"/>
          <ac:picMkLst>
            <pc:docMk/>
            <pc:sldMk cId="34682597" sldId="279"/>
            <ac:picMk id="5" creationId="{FF9A838C-CCDF-4DB4-9EB2-B728AEBA617A}"/>
          </ac:picMkLst>
        </pc:picChg>
      </pc:sldChg>
      <pc:sldChg chg="addSp delSp modSp new mod setBg">
        <pc:chgData name="Tomasz" userId="6eec4b7b-e4c8-47c7-bdce-db5bc784fb03" providerId="ADAL" clId="{EC890BA9-EE53-4C3A-B8A4-2C3ACAD681B4}" dt="2021-10-05T09:12:29.319" v="344" actId="26606"/>
        <pc:sldMkLst>
          <pc:docMk/>
          <pc:sldMk cId="928851285" sldId="280"/>
        </pc:sldMkLst>
        <pc:spChg chg="mod">
          <ac:chgData name="Tomasz" userId="6eec4b7b-e4c8-47c7-bdce-db5bc784fb03" providerId="ADAL" clId="{EC890BA9-EE53-4C3A-B8A4-2C3ACAD681B4}" dt="2021-10-05T09:12:29.319" v="344" actId="26606"/>
          <ac:spMkLst>
            <pc:docMk/>
            <pc:sldMk cId="928851285" sldId="280"/>
            <ac:spMk id="2" creationId="{C3138E9E-A6E0-4566-8445-33663B8C6278}"/>
          </ac:spMkLst>
        </pc:spChg>
        <pc:spChg chg="del">
          <ac:chgData name="Tomasz" userId="6eec4b7b-e4c8-47c7-bdce-db5bc784fb03" providerId="ADAL" clId="{EC890BA9-EE53-4C3A-B8A4-2C3ACAD681B4}" dt="2021-10-05T09:12:02.841" v="340" actId="22"/>
          <ac:spMkLst>
            <pc:docMk/>
            <pc:sldMk cId="928851285" sldId="280"/>
            <ac:spMk id="3" creationId="{96D3CECA-7627-4A49-9C6D-B52BF06449B5}"/>
          </ac:spMkLst>
        </pc:spChg>
        <pc:spChg chg="add">
          <ac:chgData name="Tomasz" userId="6eec4b7b-e4c8-47c7-bdce-db5bc784fb03" providerId="ADAL" clId="{EC890BA9-EE53-4C3A-B8A4-2C3ACAD681B4}" dt="2021-10-05T09:12:29.319" v="344" actId="26606"/>
          <ac:spMkLst>
            <pc:docMk/>
            <pc:sldMk cId="928851285" sldId="280"/>
            <ac:spMk id="16" creationId="{D42CF425-7213-4F89-B0FF-4C2BDDD9C680}"/>
          </ac:spMkLst>
        </pc:spChg>
        <pc:spChg chg="add">
          <ac:chgData name="Tomasz" userId="6eec4b7b-e4c8-47c7-bdce-db5bc784fb03" providerId="ADAL" clId="{EC890BA9-EE53-4C3A-B8A4-2C3ACAD681B4}" dt="2021-10-05T09:12:29.319" v="344" actId="26606"/>
          <ac:spMkLst>
            <pc:docMk/>
            <pc:sldMk cId="928851285" sldId="280"/>
            <ac:spMk id="22" creationId="{202A25CB-1ED1-4C87-AB49-8D3BC684D1CE}"/>
          </ac:spMkLst>
        </pc:spChg>
        <pc:spChg chg="add">
          <ac:chgData name="Tomasz" userId="6eec4b7b-e4c8-47c7-bdce-db5bc784fb03" providerId="ADAL" clId="{EC890BA9-EE53-4C3A-B8A4-2C3ACAD681B4}" dt="2021-10-05T09:12:29.319" v="344" actId="26606"/>
          <ac:spMkLst>
            <pc:docMk/>
            <pc:sldMk cId="928851285" sldId="280"/>
            <ac:spMk id="24" creationId="{3484F10F-334C-431A-8E30-B66B496C56E8}"/>
          </ac:spMkLst>
        </pc:spChg>
        <pc:spChg chg="add">
          <ac:chgData name="Tomasz" userId="6eec4b7b-e4c8-47c7-bdce-db5bc784fb03" providerId="ADAL" clId="{EC890BA9-EE53-4C3A-B8A4-2C3ACAD681B4}" dt="2021-10-05T09:12:29.319" v="344" actId="26606"/>
          <ac:spMkLst>
            <pc:docMk/>
            <pc:sldMk cId="928851285" sldId="280"/>
            <ac:spMk id="26" creationId="{AEA0BB24-2B23-4B19-996F-58DA607EE280}"/>
          </ac:spMkLst>
        </pc:spChg>
        <pc:picChg chg="add mod or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5" creationId="{D18D2F00-77A8-4CDE-BE08-45E26393DD55}"/>
          </ac:picMkLst>
        </pc:picChg>
        <pc:picChg chg="add mo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7" creationId="{79830EAE-7423-4242-9FE5-BC65DE009096}"/>
          </ac:picMkLst>
        </pc:picChg>
        <pc:picChg chg="ad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12" creationId="{412E3267-7ABE-412B-8580-47EC0D1F61FE}"/>
          </ac:picMkLst>
        </pc:picChg>
        <pc:picChg chg="ad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14" creationId="{20B62C5A-2250-4380-AB23-DB87446CCED0}"/>
          </ac:picMkLst>
        </pc:picChg>
        <pc:picChg chg="ad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18" creationId="{D35DA97D-88F8-4249-B650-4FC9FD50A382}"/>
          </ac:picMkLst>
        </pc:picChg>
        <pc:picChg chg="add">
          <ac:chgData name="Tomasz" userId="6eec4b7b-e4c8-47c7-bdce-db5bc784fb03" providerId="ADAL" clId="{EC890BA9-EE53-4C3A-B8A4-2C3ACAD681B4}" dt="2021-10-05T09:12:29.319" v="344" actId="26606"/>
          <ac:picMkLst>
            <pc:docMk/>
            <pc:sldMk cId="928851285" sldId="280"/>
            <ac:picMk id="20" creationId="{43F38673-6E30-4BAE-AC67-0B283EBF4291}"/>
          </ac:picMkLst>
        </pc:picChg>
      </pc:sldChg>
      <pc:sldChg chg="addSp delSp modSp new mod">
        <pc:chgData name="Tomasz" userId="6eec4b7b-e4c8-47c7-bdce-db5bc784fb03" providerId="ADAL" clId="{EC890BA9-EE53-4C3A-B8A4-2C3ACAD681B4}" dt="2021-10-05T09:20:39.912" v="434" actId="478"/>
        <pc:sldMkLst>
          <pc:docMk/>
          <pc:sldMk cId="4250370038" sldId="281"/>
        </pc:sldMkLst>
        <pc:spChg chg="del">
          <ac:chgData name="Tomasz" userId="6eec4b7b-e4c8-47c7-bdce-db5bc784fb03" providerId="ADAL" clId="{EC890BA9-EE53-4C3A-B8A4-2C3ACAD681B4}" dt="2021-10-05T09:12:55.665" v="346" actId="478"/>
          <ac:spMkLst>
            <pc:docMk/>
            <pc:sldMk cId="4250370038" sldId="281"/>
            <ac:spMk id="3" creationId="{E93835F9-B9B1-4A6B-B976-E5160BDC5345}"/>
          </ac:spMkLst>
        </pc:spChg>
        <pc:spChg chg="add del mod">
          <ac:chgData name="Tomasz" userId="6eec4b7b-e4c8-47c7-bdce-db5bc784fb03" providerId="ADAL" clId="{EC890BA9-EE53-4C3A-B8A4-2C3ACAD681B4}" dt="2021-10-05T09:20:39.912" v="434" actId="478"/>
          <ac:spMkLst>
            <pc:docMk/>
            <pc:sldMk cId="4250370038" sldId="281"/>
            <ac:spMk id="6" creationId="{3F7B4A8E-5765-48AD-B013-01AE65587840}"/>
          </ac:spMkLst>
        </pc:spChg>
        <pc:picChg chg="add mod">
          <ac:chgData name="Tomasz" userId="6eec4b7b-e4c8-47c7-bdce-db5bc784fb03" providerId="ADAL" clId="{EC890BA9-EE53-4C3A-B8A4-2C3ACAD681B4}" dt="2021-10-05T09:20:28.783" v="431" actId="1076"/>
          <ac:picMkLst>
            <pc:docMk/>
            <pc:sldMk cId="4250370038" sldId="281"/>
            <ac:picMk id="5" creationId="{064591D3-1B86-4DEF-8572-CFF4267817DE}"/>
          </ac:picMkLst>
        </pc:picChg>
      </pc:sldChg>
      <pc:sldChg chg="addSp delSp modSp new mod">
        <pc:chgData name="Tomasz" userId="6eec4b7b-e4c8-47c7-bdce-db5bc784fb03" providerId="ADAL" clId="{EC890BA9-EE53-4C3A-B8A4-2C3ACAD681B4}" dt="2021-10-05T09:15:35.304" v="379" actId="20577"/>
        <pc:sldMkLst>
          <pc:docMk/>
          <pc:sldMk cId="2657445007" sldId="282"/>
        </pc:sldMkLst>
        <pc:spChg chg="mod">
          <ac:chgData name="Tomasz" userId="6eec4b7b-e4c8-47c7-bdce-db5bc784fb03" providerId="ADAL" clId="{EC890BA9-EE53-4C3A-B8A4-2C3ACAD681B4}" dt="2021-10-05T09:15:35.304" v="379" actId="20577"/>
          <ac:spMkLst>
            <pc:docMk/>
            <pc:sldMk cId="2657445007" sldId="282"/>
            <ac:spMk id="2" creationId="{9B78BF27-4079-4800-BBFB-797EBDCBD4C2}"/>
          </ac:spMkLst>
        </pc:spChg>
        <pc:spChg chg="del">
          <ac:chgData name="Tomasz" userId="6eec4b7b-e4c8-47c7-bdce-db5bc784fb03" providerId="ADAL" clId="{EC890BA9-EE53-4C3A-B8A4-2C3ACAD681B4}" dt="2021-10-05T09:15:28.404" v="350" actId="22"/>
          <ac:spMkLst>
            <pc:docMk/>
            <pc:sldMk cId="2657445007" sldId="282"/>
            <ac:spMk id="3" creationId="{FA0D9142-DAA9-499A-8757-6137ACC8BA25}"/>
          </ac:spMkLst>
        </pc:spChg>
        <pc:picChg chg="add mod ord">
          <ac:chgData name="Tomasz" userId="6eec4b7b-e4c8-47c7-bdce-db5bc784fb03" providerId="ADAL" clId="{EC890BA9-EE53-4C3A-B8A4-2C3ACAD681B4}" dt="2021-10-05T09:15:28.404" v="350" actId="22"/>
          <ac:picMkLst>
            <pc:docMk/>
            <pc:sldMk cId="2657445007" sldId="282"/>
            <ac:picMk id="5" creationId="{0C063209-7B30-4D94-B040-29F2C075331A}"/>
          </ac:picMkLst>
        </pc:picChg>
      </pc:sldChg>
      <pc:sldChg chg="addSp delSp modSp new mod setBg modNotesTx">
        <pc:chgData name="Tomasz" userId="6eec4b7b-e4c8-47c7-bdce-db5bc784fb03" providerId="ADAL" clId="{EC890BA9-EE53-4C3A-B8A4-2C3ACAD681B4}" dt="2021-10-05T09:19:42.952" v="429" actId="26606"/>
        <pc:sldMkLst>
          <pc:docMk/>
          <pc:sldMk cId="870206945" sldId="283"/>
        </pc:sldMkLst>
        <pc:spChg chg="mod">
          <ac:chgData name="Tomasz" userId="6eec4b7b-e4c8-47c7-bdce-db5bc784fb03" providerId="ADAL" clId="{EC890BA9-EE53-4C3A-B8A4-2C3ACAD681B4}" dt="2021-10-05T09:19:42.952" v="429" actId="26606"/>
          <ac:spMkLst>
            <pc:docMk/>
            <pc:sldMk cId="870206945" sldId="283"/>
            <ac:spMk id="2" creationId="{0B004ED5-1546-493D-9C3F-046CD3FB9EA2}"/>
          </ac:spMkLst>
        </pc:spChg>
        <pc:spChg chg="del mod">
          <ac:chgData name="Tomasz" userId="6eec4b7b-e4c8-47c7-bdce-db5bc784fb03" providerId="ADAL" clId="{EC890BA9-EE53-4C3A-B8A4-2C3ACAD681B4}" dt="2021-10-05T09:17:07.915" v="382" actId="478"/>
          <ac:spMkLst>
            <pc:docMk/>
            <pc:sldMk cId="870206945" sldId="283"/>
            <ac:spMk id="3" creationId="{BB15B13D-61C4-4F89-BC1C-D6AAAA166A9B}"/>
          </ac:spMkLst>
        </pc:spChg>
        <pc:spChg chg="add">
          <ac:chgData name="Tomasz" userId="6eec4b7b-e4c8-47c7-bdce-db5bc784fb03" providerId="ADAL" clId="{EC890BA9-EE53-4C3A-B8A4-2C3ACAD681B4}" dt="2021-10-05T09:19:42.952" v="429" actId="26606"/>
          <ac:spMkLst>
            <pc:docMk/>
            <pc:sldMk cId="870206945" sldId="283"/>
            <ac:spMk id="14" creationId="{989BE678-777B-482A-A616-FEDC47B162E5}"/>
          </ac:spMkLst>
        </pc:spChg>
        <pc:spChg chg="add">
          <ac:chgData name="Tomasz" userId="6eec4b7b-e4c8-47c7-bdce-db5bc784fb03" providerId="ADAL" clId="{EC890BA9-EE53-4C3A-B8A4-2C3ACAD681B4}" dt="2021-10-05T09:19:42.952" v="429" actId="26606"/>
          <ac:spMkLst>
            <pc:docMk/>
            <pc:sldMk cId="870206945" sldId="283"/>
            <ac:spMk id="20" creationId="{D28BE0C3-2102-4820-B88B-A448B1840D14}"/>
          </ac:spMkLst>
        </pc:spChg>
        <pc:picChg chg="add mod">
          <ac:chgData name="Tomasz" userId="6eec4b7b-e4c8-47c7-bdce-db5bc784fb03" providerId="ADAL" clId="{EC890BA9-EE53-4C3A-B8A4-2C3ACAD681B4}" dt="2021-10-05T09:19:42.952" v="429" actId="26606"/>
          <ac:picMkLst>
            <pc:docMk/>
            <pc:sldMk cId="870206945" sldId="283"/>
            <ac:picMk id="5" creationId="{B1245A22-8B16-4738-B656-62F04E6F513A}"/>
          </ac:picMkLst>
        </pc:picChg>
        <pc:picChg chg="add">
          <ac:chgData name="Tomasz" userId="6eec4b7b-e4c8-47c7-bdce-db5bc784fb03" providerId="ADAL" clId="{EC890BA9-EE53-4C3A-B8A4-2C3ACAD681B4}" dt="2021-10-05T09:19:42.952" v="429" actId="26606"/>
          <ac:picMkLst>
            <pc:docMk/>
            <pc:sldMk cId="870206945" sldId="283"/>
            <ac:picMk id="10" creationId="{DF19BAF3-7E20-4B9D-B544-BABAEEA1FA75}"/>
          </ac:picMkLst>
        </pc:picChg>
        <pc:picChg chg="add">
          <ac:chgData name="Tomasz" userId="6eec4b7b-e4c8-47c7-bdce-db5bc784fb03" providerId="ADAL" clId="{EC890BA9-EE53-4C3A-B8A4-2C3ACAD681B4}" dt="2021-10-05T09:19:42.952" v="429" actId="26606"/>
          <ac:picMkLst>
            <pc:docMk/>
            <pc:sldMk cId="870206945" sldId="283"/>
            <ac:picMk id="12" creationId="{950648F4-ABCD-4DF0-8641-76CFB2354721}"/>
          </ac:picMkLst>
        </pc:picChg>
        <pc:picChg chg="add">
          <ac:chgData name="Tomasz" userId="6eec4b7b-e4c8-47c7-bdce-db5bc784fb03" providerId="ADAL" clId="{EC890BA9-EE53-4C3A-B8A4-2C3ACAD681B4}" dt="2021-10-05T09:19:42.952" v="429" actId="26606"/>
          <ac:picMkLst>
            <pc:docMk/>
            <pc:sldMk cId="870206945" sldId="283"/>
            <ac:picMk id="16" creationId="{CF1EB4BD-9C7E-4AA3-9681-C7EB0DA6250B}"/>
          </ac:picMkLst>
        </pc:picChg>
        <pc:picChg chg="add">
          <ac:chgData name="Tomasz" userId="6eec4b7b-e4c8-47c7-bdce-db5bc784fb03" providerId="ADAL" clId="{EC890BA9-EE53-4C3A-B8A4-2C3ACAD681B4}" dt="2021-10-05T09:19:42.952" v="429" actId="26606"/>
          <ac:picMkLst>
            <pc:docMk/>
            <pc:sldMk cId="870206945" sldId="283"/>
            <ac:picMk id="18" creationId="{94AAE3AA-3759-4D28-B0EF-575F25A5146C}"/>
          </ac:picMkLst>
        </pc:picChg>
      </pc:sldChg>
      <pc:sldChg chg="addSp modSp new mod setBg modNotesTx">
        <pc:chgData name="Tomasz" userId="6eec4b7b-e4c8-47c7-bdce-db5bc784fb03" providerId="ADAL" clId="{EC890BA9-EE53-4C3A-B8A4-2C3ACAD681B4}" dt="2021-10-05T09:22:10.642" v="492" actId="6549"/>
        <pc:sldMkLst>
          <pc:docMk/>
          <pc:sldMk cId="65774950" sldId="284"/>
        </pc:sldMkLst>
        <pc:spChg chg="mod">
          <ac:chgData name="Tomasz" userId="6eec4b7b-e4c8-47c7-bdce-db5bc784fb03" providerId="ADAL" clId="{EC890BA9-EE53-4C3A-B8A4-2C3ACAD681B4}" dt="2021-10-05T09:19:26.959" v="426" actId="26606"/>
          <ac:spMkLst>
            <pc:docMk/>
            <pc:sldMk cId="65774950" sldId="284"/>
            <ac:spMk id="2" creationId="{6FE0ABEC-BB02-4894-98EC-F22BB5DE6942}"/>
          </ac:spMkLst>
        </pc:spChg>
        <pc:spChg chg="mod">
          <ac:chgData name="Tomasz" userId="6eec4b7b-e4c8-47c7-bdce-db5bc784fb03" providerId="ADAL" clId="{EC890BA9-EE53-4C3A-B8A4-2C3ACAD681B4}" dt="2021-10-05T09:21:28.486" v="490" actId="15"/>
          <ac:spMkLst>
            <pc:docMk/>
            <pc:sldMk cId="65774950" sldId="284"/>
            <ac:spMk id="3" creationId="{266F506A-DCAA-4076-AB1C-9B6CBB3E1044}"/>
          </ac:spMkLst>
        </pc:spChg>
        <pc:spChg chg="add">
          <ac:chgData name="Tomasz" userId="6eec4b7b-e4c8-47c7-bdce-db5bc784fb03" providerId="ADAL" clId="{EC890BA9-EE53-4C3A-B8A4-2C3ACAD681B4}" dt="2021-10-05T09:19:26.959" v="426" actId="26606"/>
          <ac:spMkLst>
            <pc:docMk/>
            <pc:sldMk cId="65774950" sldId="284"/>
            <ac:spMk id="8" creationId="{923E8915-D2AA-4327-A45A-972C3CA9574B}"/>
          </ac:spMkLst>
        </pc:spChg>
        <pc:spChg chg="add">
          <ac:chgData name="Tomasz" userId="6eec4b7b-e4c8-47c7-bdce-db5bc784fb03" providerId="ADAL" clId="{EC890BA9-EE53-4C3A-B8A4-2C3ACAD681B4}" dt="2021-10-05T09:19:26.959" v="426" actId="26606"/>
          <ac:spMkLst>
            <pc:docMk/>
            <pc:sldMk cId="65774950" sldId="284"/>
            <ac:spMk id="10" creationId="{8302FC3C-9804-4950-B721-5FD704BA6065}"/>
          </ac:spMkLst>
        </pc:spChg>
        <pc:spChg chg="add">
          <ac:chgData name="Tomasz" userId="6eec4b7b-e4c8-47c7-bdce-db5bc784fb03" providerId="ADAL" clId="{EC890BA9-EE53-4C3A-B8A4-2C3ACAD681B4}" dt="2021-10-05T09:19:26.959" v="426" actId="26606"/>
          <ac:spMkLst>
            <pc:docMk/>
            <pc:sldMk cId="65774950" sldId="284"/>
            <ac:spMk id="16" creationId="{F3798573-F27B-47EB-8EA4-7EE34954C2D6}"/>
          </ac:spMkLst>
        </pc:spChg>
        <pc:picChg chg="add">
          <ac:chgData name="Tomasz" userId="6eec4b7b-e4c8-47c7-bdce-db5bc784fb03" providerId="ADAL" clId="{EC890BA9-EE53-4C3A-B8A4-2C3ACAD681B4}" dt="2021-10-05T09:19:26.959" v="426" actId="26606"/>
          <ac:picMkLst>
            <pc:docMk/>
            <pc:sldMk cId="65774950" sldId="284"/>
            <ac:picMk id="14" creationId="{3BC6EBB2-9BDC-4075-BA6B-43A9FBF9C86C}"/>
          </ac:picMkLst>
        </pc:picChg>
        <pc:cxnChg chg="add">
          <ac:chgData name="Tomasz" userId="6eec4b7b-e4c8-47c7-bdce-db5bc784fb03" providerId="ADAL" clId="{EC890BA9-EE53-4C3A-B8A4-2C3ACAD681B4}" dt="2021-10-05T09:19:26.959" v="426" actId="26606"/>
          <ac:cxnSpMkLst>
            <pc:docMk/>
            <pc:sldMk cId="65774950" sldId="284"/>
            <ac:cxnSpMk id="12" creationId="{6B9695BD-ECF6-49CA-8877-8C493193C65D}"/>
          </ac:cxnSpMkLst>
        </pc:cxnChg>
      </pc:sldChg>
      <pc:sldChg chg="new del ord">
        <pc:chgData name="Tomasz" userId="6eec4b7b-e4c8-47c7-bdce-db5bc784fb03" providerId="ADAL" clId="{EC890BA9-EE53-4C3A-B8A4-2C3ACAD681B4}" dt="2021-10-05T09:20:54.952" v="440" actId="47"/>
        <pc:sldMkLst>
          <pc:docMk/>
          <pc:sldMk cId="4131503164" sldId="285"/>
        </pc:sldMkLst>
      </pc:sldChg>
    </pc:docChg>
  </pc:docChgLst>
  <pc:docChgLst>
    <pc:chgData name="Leś Tomasz" userId="6eec4b7b-e4c8-47c7-bdce-db5bc784fb03" providerId="ADAL" clId="{A7794BB0-FF3B-4124-86F9-E95F90F88267}"/>
    <pc:docChg chg="custSel addSld delSld modSld sldOrd">
      <pc:chgData name="Leś Tomasz" userId="6eec4b7b-e4c8-47c7-bdce-db5bc784fb03" providerId="ADAL" clId="{A7794BB0-FF3B-4124-86F9-E95F90F88267}" dt="2021-10-14T10:19:39.173" v="313" actId="20577"/>
      <pc:docMkLst>
        <pc:docMk/>
      </pc:docMkLst>
      <pc:sldChg chg="addSp delSp modSp new mod">
        <pc:chgData name="Leś Tomasz" userId="6eec4b7b-e4c8-47c7-bdce-db5bc784fb03" providerId="ADAL" clId="{A7794BB0-FF3B-4124-86F9-E95F90F88267}" dt="2021-10-14T10:19:39.173" v="313" actId="20577"/>
        <pc:sldMkLst>
          <pc:docMk/>
          <pc:sldMk cId="7462356" sldId="257"/>
        </pc:sldMkLst>
        <pc:spChg chg="del mod">
          <ac:chgData name="Leś Tomasz" userId="6eec4b7b-e4c8-47c7-bdce-db5bc784fb03" providerId="ADAL" clId="{A7794BB0-FF3B-4124-86F9-E95F90F88267}" dt="2021-10-14T10:13:01.212" v="36" actId="478"/>
          <ac:spMkLst>
            <pc:docMk/>
            <pc:sldMk cId="7462356" sldId="257"/>
            <ac:spMk id="2" creationId="{DE858C2F-A90C-4EA3-819E-95E7352652FC}"/>
          </ac:spMkLst>
        </pc:spChg>
        <pc:spChg chg="mod">
          <ac:chgData name="Leś Tomasz" userId="6eec4b7b-e4c8-47c7-bdce-db5bc784fb03" providerId="ADAL" clId="{A7794BB0-FF3B-4124-86F9-E95F90F88267}" dt="2021-10-14T10:19:39.173" v="313" actId="20577"/>
          <ac:spMkLst>
            <pc:docMk/>
            <pc:sldMk cId="7462356" sldId="257"/>
            <ac:spMk id="3" creationId="{5E328B57-42BA-442A-BBE7-4B6B43CEAF7F}"/>
          </ac:spMkLst>
        </pc:spChg>
        <pc:spChg chg="add mod">
          <ac:chgData name="Leś Tomasz" userId="6eec4b7b-e4c8-47c7-bdce-db5bc784fb03" providerId="ADAL" clId="{A7794BB0-FF3B-4124-86F9-E95F90F88267}" dt="2021-10-14T10:13:08.201" v="58" actId="20577"/>
          <ac:spMkLst>
            <pc:docMk/>
            <pc:sldMk cId="7462356" sldId="257"/>
            <ac:spMk id="5" creationId="{D9EDA80E-D0E3-4E54-AEAF-C3BE266E0276}"/>
          </ac:spMkLst>
        </pc:spChg>
      </pc:sldChg>
      <pc:sldChg chg="del">
        <pc:chgData name="Leś Tomasz" userId="6eec4b7b-e4c8-47c7-bdce-db5bc784fb03" providerId="ADAL" clId="{A7794BB0-FF3B-4124-86F9-E95F90F88267}" dt="2021-10-14T10:12:38.845" v="0" actId="47"/>
        <pc:sldMkLst>
          <pc:docMk/>
          <pc:sldMk cId="1760234992" sldId="257"/>
        </pc:sldMkLst>
      </pc:sldChg>
      <pc:sldChg chg="del">
        <pc:chgData name="Leś Tomasz" userId="6eec4b7b-e4c8-47c7-bdce-db5bc784fb03" providerId="ADAL" clId="{A7794BB0-FF3B-4124-86F9-E95F90F88267}" dt="2021-10-14T10:12:39.014" v="1" actId="47"/>
        <pc:sldMkLst>
          <pc:docMk/>
          <pc:sldMk cId="3959401529" sldId="258"/>
        </pc:sldMkLst>
      </pc:sldChg>
      <pc:sldChg chg="del">
        <pc:chgData name="Leś Tomasz" userId="6eec4b7b-e4c8-47c7-bdce-db5bc784fb03" providerId="ADAL" clId="{A7794BB0-FF3B-4124-86F9-E95F90F88267}" dt="2021-10-14T10:12:39.166" v="2" actId="47"/>
        <pc:sldMkLst>
          <pc:docMk/>
          <pc:sldMk cId="2167169900" sldId="259"/>
        </pc:sldMkLst>
      </pc:sldChg>
      <pc:sldChg chg="del">
        <pc:chgData name="Leś Tomasz" userId="6eec4b7b-e4c8-47c7-bdce-db5bc784fb03" providerId="ADAL" clId="{A7794BB0-FF3B-4124-86F9-E95F90F88267}" dt="2021-10-14T10:12:39.322" v="3" actId="47"/>
        <pc:sldMkLst>
          <pc:docMk/>
          <pc:sldMk cId="1932637018" sldId="260"/>
        </pc:sldMkLst>
      </pc:sldChg>
      <pc:sldChg chg="del">
        <pc:chgData name="Leś Tomasz" userId="6eec4b7b-e4c8-47c7-bdce-db5bc784fb03" providerId="ADAL" clId="{A7794BB0-FF3B-4124-86F9-E95F90F88267}" dt="2021-10-14T10:12:39.503" v="4" actId="47"/>
        <pc:sldMkLst>
          <pc:docMk/>
          <pc:sldMk cId="2373545630" sldId="261"/>
        </pc:sldMkLst>
      </pc:sldChg>
      <pc:sldChg chg="del">
        <pc:chgData name="Leś Tomasz" userId="6eec4b7b-e4c8-47c7-bdce-db5bc784fb03" providerId="ADAL" clId="{A7794BB0-FF3B-4124-86F9-E95F90F88267}" dt="2021-10-14T10:12:39.751" v="5" actId="47"/>
        <pc:sldMkLst>
          <pc:docMk/>
          <pc:sldMk cId="3954949905" sldId="262"/>
        </pc:sldMkLst>
      </pc:sldChg>
      <pc:sldChg chg="del">
        <pc:chgData name="Leś Tomasz" userId="6eec4b7b-e4c8-47c7-bdce-db5bc784fb03" providerId="ADAL" clId="{A7794BB0-FF3B-4124-86F9-E95F90F88267}" dt="2021-10-14T10:12:40.388" v="6" actId="47"/>
        <pc:sldMkLst>
          <pc:docMk/>
          <pc:sldMk cId="364937918" sldId="264"/>
        </pc:sldMkLst>
      </pc:sldChg>
      <pc:sldChg chg="del">
        <pc:chgData name="Leś Tomasz" userId="6eec4b7b-e4c8-47c7-bdce-db5bc784fb03" providerId="ADAL" clId="{A7794BB0-FF3B-4124-86F9-E95F90F88267}" dt="2021-10-14T10:12:40.818" v="7" actId="47"/>
        <pc:sldMkLst>
          <pc:docMk/>
          <pc:sldMk cId="3234611847" sldId="265"/>
        </pc:sldMkLst>
      </pc:sldChg>
      <pc:sldChg chg="del">
        <pc:chgData name="Leś Tomasz" userId="6eec4b7b-e4c8-47c7-bdce-db5bc784fb03" providerId="ADAL" clId="{A7794BB0-FF3B-4124-86F9-E95F90F88267}" dt="2021-10-14T10:12:41.203" v="8" actId="47"/>
        <pc:sldMkLst>
          <pc:docMk/>
          <pc:sldMk cId="2438570041" sldId="266"/>
        </pc:sldMkLst>
      </pc:sldChg>
      <pc:sldChg chg="del">
        <pc:chgData name="Leś Tomasz" userId="6eec4b7b-e4c8-47c7-bdce-db5bc784fb03" providerId="ADAL" clId="{A7794BB0-FF3B-4124-86F9-E95F90F88267}" dt="2021-10-14T10:12:41.588" v="9" actId="47"/>
        <pc:sldMkLst>
          <pc:docMk/>
          <pc:sldMk cId="52700921" sldId="267"/>
        </pc:sldMkLst>
      </pc:sldChg>
      <pc:sldChg chg="add ord">
        <pc:chgData name="Leś Tomasz" userId="6eec4b7b-e4c8-47c7-bdce-db5bc784fb03" providerId="ADAL" clId="{A7794BB0-FF3B-4124-86F9-E95F90F88267}" dt="2021-10-14T10:18:52.867" v="294"/>
        <pc:sldMkLst>
          <pc:docMk/>
          <pc:sldMk cId="2828591769" sldId="268"/>
        </pc:sldMkLst>
      </pc:sldChg>
      <pc:sldChg chg="del">
        <pc:chgData name="Leś Tomasz" userId="6eec4b7b-e4c8-47c7-bdce-db5bc784fb03" providerId="ADAL" clId="{A7794BB0-FF3B-4124-86F9-E95F90F88267}" dt="2021-10-14T10:12:41.929" v="10" actId="47"/>
        <pc:sldMkLst>
          <pc:docMk/>
          <pc:sldMk cId="3826720997" sldId="268"/>
        </pc:sldMkLst>
      </pc:sldChg>
      <pc:sldChg chg="del">
        <pc:chgData name="Leś Tomasz" userId="6eec4b7b-e4c8-47c7-bdce-db5bc784fb03" providerId="ADAL" clId="{A7794BB0-FF3B-4124-86F9-E95F90F88267}" dt="2021-10-14T10:12:42.293" v="11" actId="47"/>
        <pc:sldMkLst>
          <pc:docMk/>
          <pc:sldMk cId="2553345747" sldId="269"/>
        </pc:sldMkLst>
      </pc:sldChg>
      <pc:sldChg chg="del">
        <pc:chgData name="Leś Tomasz" userId="6eec4b7b-e4c8-47c7-bdce-db5bc784fb03" providerId="ADAL" clId="{A7794BB0-FF3B-4124-86F9-E95F90F88267}" dt="2021-10-14T10:12:42.610" v="12" actId="47"/>
        <pc:sldMkLst>
          <pc:docMk/>
          <pc:sldMk cId="1376668386" sldId="270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3970963996" sldId="271"/>
        </pc:sldMkLst>
      </pc:sldChg>
      <pc:sldChg chg="del">
        <pc:chgData name="Leś Tomasz" userId="6eec4b7b-e4c8-47c7-bdce-db5bc784fb03" providerId="ADAL" clId="{A7794BB0-FF3B-4124-86F9-E95F90F88267}" dt="2021-10-14T10:12:42.950" v="13" actId="47"/>
        <pc:sldMkLst>
          <pc:docMk/>
          <pc:sldMk cId="3579887504" sldId="272"/>
        </pc:sldMkLst>
      </pc:sldChg>
      <pc:sldChg chg="del">
        <pc:chgData name="Leś Tomasz" userId="6eec4b7b-e4c8-47c7-bdce-db5bc784fb03" providerId="ADAL" clId="{A7794BB0-FF3B-4124-86F9-E95F90F88267}" dt="2021-10-14T10:12:43.255" v="14" actId="47"/>
        <pc:sldMkLst>
          <pc:docMk/>
          <pc:sldMk cId="2130937809" sldId="273"/>
        </pc:sldMkLst>
      </pc:sldChg>
      <pc:sldChg chg="del">
        <pc:chgData name="Leś Tomasz" userId="6eec4b7b-e4c8-47c7-bdce-db5bc784fb03" providerId="ADAL" clId="{A7794BB0-FF3B-4124-86F9-E95F90F88267}" dt="2021-10-14T10:12:43.567" v="15" actId="47"/>
        <pc:sldMkLst>
          <pc:docMk/>
          <pc:sldMk cId="3842879435" sldId="274"/>
        </pc:sldMkLst>
      </pc:sldChg>
      <pc:sldChg chg="del">
        <pc:chgData name="Leś Tomasz" userId="6eec4b7b-e4c8-47c7-bdce-db5bc784fb03" providerId="ADAL" clId="{A7794BB0-FF3B-4124-86F9-E95F90F88267}" dt="2021-10-14T10:12:43.876" v="16" actId="47"/>
        <pc:sldMkLst>
          <pc:docMk/>
          <pc:sldMk cId="3481881599" sldId="275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1984199364" sldId="276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765193614" sldId="277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3802399835" sldId="278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34682597" sldId="279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928851285" sldId="280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4250370038" sldId="281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2657445007" sldId="282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870206945" sldId="283"/>
        </pc:sldMkLst>
      </pc:sldChg>
      <pc:sldChg chg="del">
        <pc:chgData name="Leś Tomasz" userId="6eec4b7b-e4c8-47c7-bdce-db5bc784fb03" providerId="ADAL" clId="{A7794BB0-FF3B-4124-86F9-E95F90F88267}" dt="2021-10-14T10:12:45.637" v="17" actId="47"/>
        <pc:sldMkLst>
          <pc:docMk/>
          <pc:sldMk cId="65774950" sldId="284"/>
        </pc:sldMkLst>
      </pc:sldChg>
    </pc:docChg>
  </pc:docChgLst>
  <pc:docChgLst>
    <pc:chgData name="Leś Tomasz" userId="6eec4b7b-e4c8-47c7-bdce-db5bc784fb03" providerId="ADAL" clId="{EC890BA9-EE53-4C3A-B8A4-2C3ACAD681B4}"/>
    <pc:docChg chg="delSld modSld sldOrd">
      <pc:chgData name="Leś Tomasz" userId="6eec4b7b-e4c8-47c7-bdce-db5bc784fb03" providerId="ADAL" clId="{EC890BA9-EE53-4C3A-B8A4-2C3ACAD681B4}" dt="2021-10-12T11:49:07.863" v="4"/>
      <pc:docMkLst>
        <pc:docMk/>
      </pc:docMkLst>
      <pc:sldChg chg="del">
        <pc:chgData name="Leś Tomasz" userId="6eec4b7b-e4c8-47c7-bdce-db5bc784fb03" providerId="ADAL" clId="{EC890BA9-EE53-4C3A-B8A4-2C3ACAD681B4}" dt="2021-10-12T11:48:22.210" v="0" actId="47"/>
        <pc:sldMkLst>
          <pc:docMk/>
          <pc:sldMk cId="978688980" sldId="263"/>
        </pc:sldMkLst>
      </pc:sldChg>
      <pc:sldChg chg="ord">
        <pc:chgData name="Leś Tomasz" userId="6eec4b7b-e4c8-47c7-bdce-db5bc784fb03" providerId="ADAL" clId="{EC890BA9-EE53-4C3A-B8A4-2C3ACAD681B4}" dt="2021-10-12T11:49:04.488" v="2"/>
        <pc:sldMkLst>
          <pc:docMk/>
          <pc:sldMk cId="3970963996" sldId="271"/>
        </pc:sldMkLst>
      </pc:sldChg>
      <pc:sldChg chg="ord">
        <pc:chgData name="Leś Tomasz" userId="6eec4b7b-e4c8-47c7-bdce-db5bc784fb03" providerId="ADAL" clId="{EC890BA9-EE53-4C3A-B8A4-2C3ACAD681B4}" dt="2021-10-12T11:49:07.863" v="4"/>
        <pc:sldMkLst>
          <pc:docMk/>
          <pc:sldMk cId="34682597" sldId="279"/>
        </pc:sldMkLst>
      </pc:sldChg>
    </pc:docChg>
  </pc:docChgLst>
  <pc:docChgLst>
    <pc:chgData name="Leś Tomasz" userId="6eec4b7b-e4c8-47c7-bdce-db5bc784fb03" providerId="ADAL" clId="{CED4B7E3-F7EA-4176-BCE9-DF7E0F7416BF}"/>
    <pc:docChg chg="undo custSel addSld delSld modSld sldOrd">
      <pc:chgData name="Leś Tomasz" userId="6eec4b7b-e4c8-47c7-bdce-db5bc784fb03" providerId="ADAL" clId="{CED4B7E3-F7EA-4176-BCE9-DF7E0F7416BF}" dt="2021-10-04T12:03:56.118" v="642" actId="680"/>
      <pc:docMkLst>
        <pc:docMk/>
      </pc:docMkLst>
      <pc:sldChg chg="addSp delSp modSp mod setBg addAnim">
        <pc:chgData name="Leś Tomasz" userId="6eec4b7b-e4c8-47c7-bdce-db5bc784fb03" providerId="ADAL" clId="{CED4B7E3-F7EA-4176-BCE9-DF7E0F7416BF}" dt="2021-10-04T10:30:09.715" v="37" actId="26606"/>
        <pc:sldMkLst>
          <pc:docMk/>
          <pc:sldMk cId="388692971" sldId="256"/>
        </pc:sldMkLst>
        <pc:spChg chg="mod">
          <ac:chgData name="Leś Tomasz" userId="6eec4b7b-e4c8-47c7-bdce-db5bc784fb03" providerId="ADAL" clId="{CED4B7E3-F7EA-4176-BCE9-DF7E0F7416BF}" dt="2021-10-04T10:30:02.647" v="34" actId="26606"/>
          <ac:spMkLst>
            <pc:docMk/>
            <pc:sldMk cId="388692971" sldId="256"/>
            <ac:spMk id="2" creationId="{9BC40AD8-59C9-4BE6-B0CD-9A3A7179714D}"/>
          </ac:spMkLst>
        </pc:spChg>
        <pc:spChg chg="mod">
          <ac:chgData name="Leś Tomasz" userId="6eec4b7b-e4c8-47c7-bdce-db5bc784fb03" providerId="ADAL" clId="{CED4B7E3-F7EA-4176-BCE9-DF7E0F7416BF}" dt="2021-10-04T10:30:02.647" v="34" actId="26606"/>
          <ac:spMkLst>
            <pc:docMk/>
            <pc:sldMk cId="388692971" sldId="256"/>
            <ac:spMk id="3" creationId="{E0E0FB7C-1696-4AD1-BEF1-3E074CC44B28}"/>
          </ac:spMkLst>
        </pc:spChg>
        <pc:spChg chg="add del">
          <ac:chgData name="Leś Tomasz" userId="6eec4b7b-e4c8-47c7-bdce-db5bc784fb03" providerId="ADAL" clId="{CED4B7E3-F7EA-4176-BCE9-DF7E0F7416BF}" dt="2021-10-04T10:30:09.715" v="37" actId="26606"/>
          <ac:spMkLst>
            <pc:docMk/>
            <pc:sldMk cId="388692971" sldId="256"/>
            <ac:spMk id="9" creationId="{C885E190-58DD-42DD-A4A8-401E15C92A52}"/>
          </ac:spMkLst>
        </pc:spChg>
        <pc:spChg chg="add">
          <ac:chgData name="Leś Tomasz" userId="6eec4b7b-e4c8-47c7-bdce-db5bc784fb03" providerId="ADAL" clId="{CED4B7E3-F7EA-4176-BCE9-DF7E0F7416BF}" dt="2021-10-04T10:30:09.715" v="37" actId="26606"/>
          <ac:spMkLst>
            <pc:docMk/>
            <pc:sldMk cId="388692971" sldId="256"/>
            <ac:spMk id="14" creationId="{C885E190-58DD-42DD-A4A8-401E15C92A52}"/>
          </ac:spMkLst>
        </pc:spChg>
        <pc:picChg chg="add mod">
          <ac:chgData name="Leś Tomasz" userId="6eec4b7b-e4c8-47c7-bdce-db5bc784fb03" providerId="ADAL" clId="{CED4B7E3-F7EA-4176-BCE9-DF7E0F7416BF}" dt="2021-10-04T10:30:09.715" v="37" actId="26606"/>
          <ac:picMkLst>
            <pc:docMk/>
            <pc:sldMk cId="388692971" sldId="256"/>
            <ac:picMk id="5" creationId="{01942380-7944-4A4F-B9E5-0AE16B5BA542}"/>
          </ac:picMkLst>
        </pc:picChg>
      </pc:sldChg>
      <pc:sldChg chg="addSp modSp mod setBg setClrOvrMap modNotesTx">
        <pc:chgData name="Leś Tomasz" userId="6eec4b7b-e4c8-47c7-bdce-db5bc784fb03" providerId="ADAL" clId="{CED4B7E3-F7EA-4176-BCE9-DF7E0F7416BF}" dt="2021-10-04T10:35:53.554" v="56" actId="20577"/>
        <pc:sldMkLst>
          <pc:docMk/>
          <pc:sldMk cId="1760234992" sldId="257"/>
        </pc:sldMkLst>
        <pc:spChg chg="mo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2" creationId="{D99B4169-D461-46EB-98DB-DCB4F512D36C}"/>
          </ac:spMkLst>
        </pc:spChg>
        <pc:spChg chg="mo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3" creationId="{6FEF1ABD-2AC2-4A1C-8BFD-3A1746F30E60}"/>
          </ac:spMkLst>
        </pc:spChg>
        <pc:spChg chg="ad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10" creationId="{EE4E366E-272A-409E-840F-9A6A64A9E3FF}"/>
          </ac:spMkLst>
        </pc:spChg>
        <pc:spChg chg="ad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12" creationId="{A721560C-E4AB-4287-A29C-3F6916794CB9}"/>
          </ac:spMkLst>
        </pc:spChg>
        <pc:spChg chg="ad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14" creationId="{DF6CFF07-D953-4F9C-9A0E-E0A6AACB6158}"/>
          </ac:spMkLst>
        </pc:spChg>
        <pc:spChg chg="add">
          <ac:chgData name="Leś Tomasz" userId="6eec4b7b-e4c8-47c7-bdce-db5bc784fb03" providerId="ADAL" clId="{CED4B7E3-F7EA-4176-BCE9-DF7E0F7416BF}" dt="2021-10-04T10:30:23.427" v="38" actId="26606"/>
          <ac:spMkLst>
            <pc:docMk/>
            <pc:sldMk cId="1760234992" sldId="257"/>
            <ac:spMk id="16" creationId="{DAA4FEEE-0B5F-41BF-825D-60F9FB089568}"/>
          </ac:spMkLst>
        </pc:spChg>
        <pc:picChg chg="add mod">
          <ac:chgData name="Leś Tomasz" userId="6eec4b7b-e4c8-47c7-bdce-db5bc784fb03" providerId="ADAL" clId="{CED4B7E3-F7EA-4176-BCE9-DF7E0F7416BF}" dt="2021-10-04T10:30:23.427" v="38" actId="26606"/>
          <ac:picMkLst>
            <pc:docMk/>
            <pc:sldMk cId="1760234992" sldId="257"/>
            <ac:picMk id="5" creationId="{22DEF888-7F4F-4B4D-9CE7-B4B264FDFCD0}"/>
          </ac:picMkLst>
        </pc:picChg>
      </pc:sldChg>
      <pc:sldChg chg="del">
        <pc:chgData name="Leś Tomasz" userId="6eec4b7b-e4c8-47c7-bdce-db5bc784fb03" providerId="ADAL" clId="{CED4B7E3-F7EA-4176-BCE9-DF7E0F7416BF}" dt="2021-10-04T10:38:42.583" v="57" actId="47"/>
        <pc:sldMkLst>
          <pc:docMk/>
          <pc:sldMk cId="2427909113" sldId="258"/>
        </pc:sldMkLst>
      </pc:sldChg>
      <pc:sldChg chg="addSp delSp modSp new mod setBg modNotesTx">
        <pc:chgData name="Leś Tomasz" userId="6eec4b7b-e4c8-47c7-bdce-db5bc784fb03" providerId="ADAL" clId="{CED4B7E3-F7EA-4176-BCE9-DF7E0F7416BF}" dt="2021-10-04T10:39:15.173" v="63"/>
        <pc:sldMkLst>
          <pc:docMk/>
          <pc:sldMk cId="3959401529" sldId="258"/>
        </pc:sldMkLst>
        <pc:spChg chg="del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2" creationId="{2B20BB41-034C-408D-ACE3-B0C00BF31CE8}"/>
          </ac:spMkLst>
        </pc:spChg>
        <pc:spChg chg="del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3" creationId="{F750FEB0-DB7E-45CC-BE0D-8318B44FF192}"/>
          </ac:spMkLst>
        </pc:spChg>
        <pc:spChg chg="add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14" creationId="{AEBE9F1A-B38D-446E-83AE-14B17CE77FF2}"/>
          </ac:spMkLst>
        </pc:spChg>
        <pc:spChg chg="add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20" creationId="{5E3EB826-A471-488F-9E8A-D65528A3C0CA}"/>
          </ac:spMkLst>
        </pc:spChg>
        <pc:spChg chg="add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22" creationId="{DFB3CEA1-88D9-42FB-88ED-1E9807FE6596}"/>
          </ac:spMkLst>
        </pc:spChg>
        <pc:spChg chg="add">
          <ac:chgData name="Leś Tomasz" userId="6eec4b7b-e4c8-47c7-bdce-db5bc784fb03" providerId="ADAL" clId="{CED4B7E3-F7EA-4176-BCE9-DF7E0F7416BF}" dt="2021-10-04T10:38:52.651" v="60" actId="26606"/>
          <ac:spMkLst>
            <pc:docMk/>
            <pc:sldMk cId="3959401529" sldId="258"/>
            <ac:spMk id="24" creationId="{9A6C928E-4252-4F33-8C34-E50A12A3170B}"/>
          </ac:spMkLst>
        </pc:spChg>
        <pc:picChg chg="add mod">
          <ac:chgData name="Leś Tomasz" userId="6eec4b7b-e4c8-47c7-bdce-db5bc784fb03" providerId="ADAL" clId="{CED4B7E3-F7EA-4176-BCE9-DF7E0F7416BF}" dt="2021-10-04T10:39:15.173" v="63"/>
          <ac:picMkLst>
            <pc:docMk/>
            <pc:sldMk cId="3959401529" sldId="258"/>
            <ac:picMk id="5" creationId="{88C22F88-58A2-4D3F-89A8-649E943D2042}"/>
          </ac:picMkLst>
        </pc:picChg>
        <pc:picChg chg="add">
          <ac:chgData name="Leś Tomasz" userId="6eec4b7b-e4c8-47c7-bdce-db5bc784fb03" providerId="ADAL" clId="{CED4B7E3-F7EA-4176-BCE9-DF7E0F7416BF}" dt="2021-10-04T10:38:52.651" v="60" actId="26606"/>
          <ac:picMkLst>
            <pc:docMk/>
            <pc:sldMk cId="3959401529" sldId="258"/>
            <ac:picMk id="10" creationId="{C9ECDD5C-152A-4CC7-8333-0F367B3A62EA}"/>
          </ac:picMkLst>
        </pc:picChg>
        <pc:picChg chg="add">
          <ac:chgData name="Leś Tomasz" userId="6eec4b7b-e4c8-47c7-bdce-db5bc784fb03" providerId="ADAL" clId="{CED4B7E3-F7EA-4176-BCE9-DF7E0F7416BF}" dt="2021-10-04T10:38:52.651" v="60" actId="26606"/>
          <ac:picMkLst>
            <pc:docMk/>
            <pc:sldMk cId="3959401529" sldId="258"/>
            <ac:picMk id="12" creationId="{7F5C92A3-369B-43F3-BDCE-E560B1B0EC89}"/>
          </ac:picMkLst>
        </pc:picChg>
        <pc:picChg chg="add">
          <ac:chgData name="Leś Tomasz" userId="6eec4b7b-e4c8-47c7-bdce-db5bc784fb03" providerId="ADAL" clId="{CED4B7E3-F7EA-4176-BCE9-DF7E0F7416BF}" dt="2021-10-04T10:38:52.651" v="60" actId="26606"/>
          <ac:picMkLst>
            <pc:docMk/>
            <pc:sldMk cId="3959401529" sldId="258"/>
            <ac:picMk id="16" creationId="{915B5014-A7EC-4BA6-9C83-8840CF81DB28}"/>
          </ac:picMkLst>
        </pc:picChg>
        <pc:picChg chg="add">
          <ac:chgData name="Leś Tomasz" userId="6eec4b7b-e4c8-47c7-bdce-db5bc784fb03" providerId="ADAL" clId="{CED4B7E3-F7EA-4176-BCE9-DF7E0F7416BF}" dt="2021-10-04T10:38:52.651" v="60" actId="26606"/>
          <ac:picMkLst>
            <pc:docMk/>
            <pc:sldMk cId="3959401529" sldId="258"/>
            <ac:picMk id="18" creationId="{022C43AB-86D7-420D-8AD7-DC0A15FDD0AF}"/>
          </ac:picMkLst>
        </pc:picChg>
      </pc:sldChg>
      <pc:sldChg chg="addSp delSp modSp new mod setBg modNotesTx">
        <pc:chgData name="Leś Tomasz" userId="6eec4b7b-e4c8-47c7-bdce-db5bc784fb03" providerId="ADAL" clId="{CED4B7E3-F7EA-4176-BCE9-DF7E0F7416BF}" dt="2021-10-04T10:39:54.809" v="69" actId="6549"/>
        <pc:sldMkLst>
          <pc:docMk/>
          <pc:sldMk cId="2167169900" sldId="259"/>
        </pc:sldMkLst>
        <pc:spChg chg="del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2" creationId="{85EED031-3548-4420-86E7-BBE46CD42F5D}"/>
          </ac:spMkLst>
        </pc:spChg>
        <pc:spChg chg="del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3" creationId="{328957B2-B1A1-473D-A26C-607B01A5234F}"/>
          </ac:spMkLst>
        </pc:spChg>
        <pc:spChg chg="add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14" creationId="{AEBE9F1A-B38D-446E-83AE-14B17CE77FF2}"/>
          </ac:spMkLst>
        </pc:spChg>
        <pc:spChg chg="add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20" creationId="{5E3EB826-A471-488F-9E8A-D65528A3C0CA}"/>
          </ac:spMkLst>
        </pc:spChg>
        <pc:spChg chg="add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22" creationId="{DFB3CEA1-88D9-42FB-88ED-1E9807FE6596}"/>
          </ac:spMkLst>
        </pc:spChg>
        <pc:spChg chg="add">
          <ac:chgData name="Leś Tomasz" userId="6eec4b7b-e4c8-47c7-bdce-db5bc784fb03" providerId="ADAL" clId="{CED4B7E3-F7EA-4176-BCE9-DF7E0F7416BF}" dt="2021-10-04T10:39:37.671" v="67" actId="26606"/>
          <ac:spMkLst>
            <pc:docMk/>
            <pc:sldMk cId="2167169900" sldId="259"/>
            <ac:spMk id="24" creationId="{9A6C928E-4252-4F33-8C34-E50A12A3170B}"/>
          </ac:spMkLst>
        </pc:spChg>
        <pc:picChg chg="add mod">
          <ac:chgData name="Leś Tomasz" userId="6eec4b7b-e4c8-47c7-bdce-db5bc784fb03" providerId="ADAL" clId="{CED4B7E3-F7EA-4176-BCE9-DF7E0F7416BF}" dt="2021-10-04T10:39:37.671" v="67" actId="26606"/>
          <ac:picMkLst>
            <pc:docMk/>
            <pc:sldMk cId="2167169900" sldId="259"/>
            <ac:picMk id="5" creationId="{5B702BA7-27BD-4769-A5AA-6F725798644E}"/>
          </ac:picMkLst>
        </pc:picChg>
        <pc:picChg chg="add">
          <ac:chgData name="Leś Tomasz" userId="6eec4b7b-e4c8-47c7-bdce-db5bc784fb03" providerId="ADAL" clId="{CED4B7E3-F7EA-4176-BCE9-DF7E0F7416BF}" dt="2021-10-04T10:39:37.671" v="67" actId="26606"/>
          <ac:picMkLst>
            <pc:docMk/>
            <pc:sldMk cId="2167169900" sldId="259"/>
            <ac:picMk id="10" creationId="{C9ECDD5C-152A-4CC7-8333-0F367B3A62EA}"/>
          </ac:picMkLst>
        </pc:picChg>
        <pc:picChg chg="add">
          <ac:chgData name="Leś Tomasz" userId="6eec4b7b-e4c8-47c7-bdce-db5bc784fb03" providerId="ADAL" clId="{CED4B7E3-F7EA-4176-BCE9-DF7E0F7416BF}" dt="2021-10-04T10:39:37.671" v="67" actId="26606"/>
          <ac:picMkLst>
            <pc:docMk/>
            <pc:sldMk cId="2167169900" sldId="259"/>
            <ac:picMk id="12" creationId="{7F5C92A3-369B-43F3-BDCE-E560B1B0EC89}"/>
          </ac:picMkLst>
        </pc:picChg>
        <pc:picChg chg="add">
          <ac:chgData name="Leś Tomasz" userId="6eec4b7b-e4c8-47c7-bdce-db5bc784fb03" providerId="ADAL" clId="{CED4B7E3-F7EA-4176-BCE9-DF7E0F7416BF}" dt="2021-10-04T10:39:37.671" v="67" actId="26606"/>
          <ac:picMkLst>
            <pc:docMk/>
            <pc:sldMk cId="2167169900" sldId="259"/>
            <ac:picMk id="16" creationId="{915B5014-A7EC-4BA6-9C83-8840CF81DB28}"/>
          </ac:picMkLst>
        </pc:picChg>
        <pc:picChg chg="add">
          <ac:chgData name="Leś Tomasz" userId="6eec4b7b-e4c8-47c7-bdce-db5bc784fb03" providerId="ADAL" clId="{CED4B7E3-F7EA-4176-BCE9-DF7E0F7416BF}" dt="2021-10-04T10:39:37.671" v="67" actId="26606"/>
          <ac:picMkLst>
            <pc:docMk/>
            <pc:sldMk cId="2167169900" sldId="259"/>
            <ac:picMk id="18" creationId="{022C43AB-86D7-420D-8AD7-DC0A15FDD0AF}"/>
          </ac:picMkLst>
        </pc:picChg>
      </pc:sldChg>
      <pc:sldChg chg="addSp delSp modSp new mod modNotesTx">
        <pc:chgData name="Leś Tomasz" userId="6eec4b7b-e4c8-47c7-bdce-db5bc784fb03" providerId="ADAL" clId="{CED4B7E3-F7EA-4176-BCE9-DF7E0F7416BF}" dt="2021-10-04T10:43:47.383" v="75" actId="6549"/>
        <pc:sldMkLst>
          <pc:docMk/>
          <pc:sldMk cId="1932637018" sldId="260"/>
        </pc:sldMkLst>
        <pc:spChg chg="add del">
          <ac:chgData name="Leś Tomasz" userId="6eec4b7b-e4c8-47c7-bdce-db5bc784fb03" providerId="ADAL" clId="{CED4B7E3-F7EA-4176-BCE9-DF7E0F7416BF}" dt="2021-10-04T10:41:54.623" v="72" actId="22"/>
          <ac:spMkLst>
            <pc:docMk/>
            <pc:sldMk cId="1932637018" sldId="260"/>
            <ac:spMk id="3" creationId="{EBB4321C-DAFD-4280-9AD6-F5763B61842D}"/>
          </ac:spMkLst>
        </pc:spChg>
        <pc:picChg chg="add del mod ord">
          <ac:chgData name="Leś Tomasz" userId="6eec4b7b-e4c8-47c7-bdce-db5bc784fb03" providerId="ADAL" clId="{CED4B7E3-F7EA-4176-BCE9-DF7E0F7416BF}" dt="2021-10-04T10:41:54.623" v="72" actId="22"/>
          <ac:picMkLst>
            <pc:docMk/>
            <pc:sldMk cId="1932637018" sldId="260"/>
            <ac:picMk id="5" creationId="{11843761-3B80-4E9C-9E28-F7E1F6F318C5}"/>
          </ac:picMkLst>
        </pc:picChg>
        <pc:picChg chg="add">
          <ac:chgData name="Leś Tomasz" userId="6eec4b7b-e4c8-47c7-bdce-db5bc784fb03" providerId="ADAL" clId="{CED4B7E3-F7EA-4176-BCE9-DF7E0F7416BF}" dt="2021-10-04T10:41:55.467" v="73" actId="22"/>
          <ac:picMkLst>
            <pc:docMk/>
            <pc:sldMk cId="1932637018" sldId="260"/>
            <ac:picMk id="7" creationId="{544E52BD-5B80-47AA-867A-BD2D76C08601}"/>
          </ac:picMkLst>
        </pc:picChg>
      </pc:sldChg>
      <pc:sldChg chg="addSp delSp modSp new mod setBg setClrOvrMap">
        <pc:chgData name="Leś Tomasz" userId="6eec4b7b-e4c8-47c7-bdce-db5bc784fb03" providerId="ADAL" clId="{CED4B7E3-F7EA-4176-BCE9-DF7E0F7416BF}" dt="2021-10-04T10:46:00.820" v="123" actId="26606"/>
        <pc:sldMkLst>
          <pc:docMk/>
          <pc:sldMk cId="2373545630" sldId="261"/>
        </pc:sldMkLst>
        <pc:spChg chg="mo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2" creationId="{9CA9FA7F-8557-4BBA-B483-6BC14B230104}"/>
          </ac:spMkLst>
        </pc:spChg>
        <pc:spChg chg="del mo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3" creationId="{6D4D6B27-A732-4D67-96CB-7299313BC5CF}"/>
          </ac:spMkLst>
        </pc:spChg>
        <pc:spChg chg="ad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9" creationId="{ABE6F9A3-300E-47F5-B41C-C8C5E758DE7C}"/>
          </ac:spMkLst>
        </pc:spChg>
        <pc:spChg chg="ad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11" creationId="{61B4701B-39FE-43B8-86AA-D6B8789C2207}"/>
          </ac:spMkLst>
        </pc:spChg>
        <pc:spChg chg="ad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13" creationId="{E9A7EF13-49FA-4355-971A-34B065F35022}"/>
          </ac:spMkLst>
        </pc:spChg>
        <pc:spChg chg="add">
          <ac:chgData name="Leś Tomasz" userId="6eec4b7b-e4c8-47c7-bdce-db5bc784fb03" providerId="ADAL" clId="{CED4B7E3-F7EA-4176-BCE9-DF7E0F7416BF}" dt="2021-10-04T10:46:00.820" v="123" actId="26606"/>
          <ac:spMkLst>
            <pc:docMk/>
            <pc:sldMk cId="2373545630" sldId="261"/>
            <ac:spMk id="15" creationId="{92CF3C3E-0F7B-4F0C-8EBD-BDD38E9C66F5}"/>
          </ac:spMkLst>
        </pc:spChg>
        <pc:graphicFrameChg chg="add">
          <ac:chgData name="Leś Tomasz" userId="6eec4b7b-e4c8-47c7-bdce-db5bc784fb03" providerId="ADAL" clId="{CED4B7E3-F7EA-4176-BCE9-DF7E0F7416BF}" dt="2021-10-04T10:46:00.820" v="123" actId="26606"/>
          <ac:graphicFrameMkLst>
            <pc:docMk/>
            <pc:sldMk cId="2373545630" sldId="261"/>
            <ac:graphicFrameMk id="5" creationId="{CEA64C0C-DF94-41FA-804E-6B6514E4064F}"/>
          </ac:graphicFrameMkLst>
        </pc:graphicFrameChg>
      </pc:sldChg>
      <pc:sldChg chg="addSp delSp modSp new mod setBg modNotesTx">
        <pc:chgData name="Leś Tomasz" userId="6eec4b7b-e4c8-47c7-bdce-db5bc784fb03" providerId="ADAL" clId="{CED4B7E3-F7EA-4176-BCE9-DF7E0F7416BF}" dt="2021-10-04T10:47:24.370" v="128" actId="27614"/>
        <pc:sldMkLst>
          <pc:docMk/>
          <pc:sldMk cId="3954949905" sldId="262"/>
        </pc:sldMkLst>
        <pc:spChg chg="del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2" creationId="{DB7DDF23-013D-43B3-A72D-4A157365987E}"/>
          </ac:spMkLst>
        </pc:spChg>
        <pc:spChg chg="del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3" creationId="{3ED54214-AB14-4E85-B2F3-31C165BEF156}"/>
          </ac:spMkLst>
        </pc:spChg>
        <pc:spChg chg="add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14" creationId="{AEBE9F1A-B38D-446E-83AE-14B17CE77FF2}"/>
          </ac:spMkLst>
        </pc:spChg>
        <pc:spChg chg="add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20" creationId="{5E3EB826-A471-488F-9E8A-D65528A3C0CA}"/>
          </ac:spMkLst>
        </pc:spChg>
        <pc:spChg chg="add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22" creationId="{DFB3CEA1-88D9-42FB-88ED-1E9807FE6596}"/>
          </ac:spMkLst>
        </pc:spChg>
        <pc:spChg chg="add">
          <ac:chgData name="Leś Tomasz" userId="6eec4b7b-e4c8-47c7-bdce-db5bc784fb03" providerId="ADAL" clId="{CED4B7E3-F7EA-4176-BCE9-DF7E0F7416BF}" dt="2021-10-04T10:46:59.182" v="126" actId="26606"/>
          <ac:spMkLst>
            <pc:docMk/>
            <pc:sldMk cId="3954949905" sldId="262"/>
            <ac:spMk id="24" creationId="{9A6C928E-4252-4F33-8C34-E50A12A3170B}"/>
          </ac:spMkLst>
        </pc:spChg>
        <pc:picChg chg="add mod">
          <ac:chgData name="Leś Tomasz" userId="6eec4b7b-e4c8-47c7-bdce-db5bc784fb03" providerId="ADAL" clId="{CED4B7E3-F7EA-4176-BCE9-DF7E0F7416BF}" dt="2021-10-04T10:47:24.370" v="128" actId="27614"/>
          <ac:picMkLst>
            <pc:docMk/>
            <pc:sldMk cId="3954949905" sldId="262"/>
            <ac:picMk id="5" creationId="{0E9F931F-9545-4384-99DF-C9FEC90691A7}"/>
          </ac:picMkLst>
        </pc:picChg>
        <pc:picChg chg="add">
          <ac:chgData name="Leś Tomasz" userId="6eec4b7b-e4c8-47c7-bdce-db5bc784fb03" providerId="ADAL" clId="{CED4B7E3-F7EA-4176-BCE9-DF7E0F7416BF}" dt="2021-10-04T10:46:59.182" v="126" actId="26606"/>
          <ac:picMkLst>
            <pc:docMk/>
            <pc:sldMk cId="3954949905" sldId="262"/>
            <ac:picMk id="10" creationId="{C9ECDD5C-152A-4CC7-8333-0F367B3A62EA}"/>
          </ac:picMkLst>
        </pc:picChg>
        <pc:picChg chg="add">
          <ac:chgData name="Leś Tomasz" userId="6eec4b7b-e4c8-47c7-bdce-db5bc784fb03" providerId="ADAL" clId="{CED4B7E3-F7EA-4176-BCE9-DF7E0F7416BF}" dt="2021-10-04T10:46:59.182" v="126" actId="26606"/>
          <ac:picMkLst>
            <pc:docMk/>
            <pc:sldMk cId="3954949905" sldId="262"/>
            <ac:picMk id="12" creationId="{7F5C92A3-369B-43F3-BDCE-E560B1B0EC89}"/>
          </ac:picMkLst>
        </pc:picChg>
        <pc:picChg chg="add">
          <ac:chgData name="Leś Tomasz" userId="6eec4b7b-e4c8-47c7-bdce-db5bc784fb03" providerId="ADAL" clId="{CED4B7E3-F7EA-4176-BCE9-DF7E0F7416BF}" dt="2021-10-04T10:46:59.182" v="126" actId="26606"/>
          <ac:picMkLst>
            <pc:docMk/>
            <pc:sldMk cId="3954949905" sldId="262"/>
            <ac:picMk id="16" creationId="{915B5014-A7EC-4BA6-9C83-8840CF81DB28}"/>
          </ac:picMkLst>
        </pc:picChg>
        <pc:picChg chg="add">
          <ac:chgData name="Leś Tomasz" userId="6eec4b7b-e4c8-47c7-bdce-db5bc784fb03" providerId="ADAL" clId="{CED4B7E3-F7EA-4176-BCE9-DF7E0F7416BF}" dt="2021-10-04T10:46:59.182" v="126" actId="26606"/>
          <ac:picMkLst>
            <pc:docMk/>
            <pc:sldMk cId="3954949905" sldId="262"/>
            <ac:picMk id="18" creationId="{022C43AB-86D7-420D-8AD7-DC0A15FDD0AF}"/>
          </ac:picMkLst>
        </pc:picChg>
      </pc:sldChg>
      <pc:sldChg chg="addSp modSp new mod setBg setClrOvrMap">
        <pc:chgData name="Leś Tomasz" userId="6eec4b7b-e4c8-47c7-bdce-db5bc784fb03" providerId="ADAL" clId="{CED4B7E3-F7EA-4176-BCE9-DF7E0F7416BF}" dt="2021-10-04T11:08:14.911" v="194" actId="26606"/>
        <pc:sldMkLst>
          <pc:docMk/>
          <pc:sldMk cId="978688980" sldId="263"/>
        </pc:sldMkLst>
        <pc:spChg chg="mo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2" creationId="{92C2C8AA-7B13-41E1-A994-D47E07382BD7}"/>
          </ac:spMkLst>
        </pc:spChg>
        <pc:spChg chg="mod or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3" creationId="{A0FE763D-0F62-4005-8B6D-8D2A575D0EA3}"/>
          </ac:spMkLst>
        </pc:spChg>
        <pc:spChg chg="ad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10" creationId="{B4AAD3FD-83A5-4B89-9F8F-01B8870865BE}"/>
          </ac:spMkLst>
        </pc:spChg>
        <pc:spChg chg="ad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12" creationId="{61752F1D-FC0F-4103-9584-630E643CCDA6}"/>
          </ac:spMkLst>
        </pc:spChg>
        <pc:spChg chg="ad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14" creationId="{70151CB7-E7DE-4917-B831-01DF9CE01306}"/>
          </ac:spMkLst>
        </pc:spChg>
        <pc:spChg chg="add">
          <ac:chgData name="Leś Tomasz" userId="6eec4b7b-e4c8-47c7-bdce-db5bc784fb03" providerId="ADAL" clId="{CED4B7E3-F7EA-4176-BCE9-DF7E0F7416BF}" dt="2021-10-04T11:08:14.911" v="194" actId="26606"/>
          <ac:spMkLst>
            <pc:docMk/>
            <pc:sldMk cId="978688980" sldId="263"/>
            <ac:spMk id="16" creationId="{A92A1116-1C84-41DF-B803-1F7B0883EC82}"/>
          </ac:spMkLst>
        </pc:spChg>
        <pc:picChg chg="add mod">
          <ac:chgData name="Leś Tomasz" userId="6eec4b7b-e4c8-47c7-bdce-db5bc784fb03" providerId="ADAL" clId="{CED4B7E3-F7EA-4176-BCE9-DF7E0F7416BF}" dt="2021-10-04T11:08:14.911" v="194" actId="26606"/>
          <ac:picMkLst>
            <pc:docMk/>
            <pc:sldMk cId="978688980" sldId="263"/>
            <ac:picMk id="5" creationId="{F0917A75-B290-4B76-BBF7-A81D275A8ED2}"/>
          </ac:picMkLst>
        </pc:picChg>
      </pc:sldChg>
      <pc:sldChg chg="modSp new del mod">
        <pc:chgData name="Leś Tomasz" userId="6eec4b7b-e4c8-47c7-bdce-db5bc784fb03" providerId="ADAL" clId="{CED4B7E3-F7EA-4176-BCE9-DF7E0F7416BF}" dt="2021-10-04T10:57:31.957" v="154" actId="47"/>
        <pc:sldMkLst>
          <pc:docMk/>
          <pc:sldMk cId="2896743023" sldId="263"/>
        </pc:sldMkLst>
        <pc:spChg chg="mod">
          <ac:chgData name="Leś Tomasz" userId="6eec4b7b-e4c8-47c7-bdce-db5bc784fb03" providerId="ADAL" clId="{CED4B7E3-F7EA-4176-BCE9-DF7E0F7416BF}" dt="2021-10-04T10:49:11.252" v="138" actId="20577"/>
          <ac:spMkLst>
            <pc:docMk/>
            <pc:sldMk cId="2896743023" sldId="263"/>
            <ac:spMk id="2" creationId="{FD403BC8-F253-4339-973D-9F5006D98568}"/>
          </ac:spMkLst>
        </pc:spChg>
      </pc:sldChg>
      <pc:sldChg chg="addSp modSp new mod setBg">
        <pc:chgData name="Leś Tomasz" userId="6eec4b7b-e4c8-47c7-bdce-db5bc784fb03" providerId="ADAL" clId="{CED4B7E3-F7EA-4176-BCE9-DF7E0F7416BF}" dt="2021-10-04T11:08:34.443" v="263" actId="20577"/>
        <pc:sldMkLst>
          <pc:docMk/>
          <pc:sldMk cId="364937918" sldId="264"/>
        </pc:sldMkLst>
        <pc:spChg chg="mod">
          <ac:chgData name="Leś Tomasz" userId="6eec4b7b-e4c8-47c7-bdce-db5bc784fb03" providerId="ADAL" clId="{CED4B7E3-F7EA-4176-BCE9-DF7E0F7416BF}" dt="2021-10-04T11:08:34.443" v="263" actId="20577"/>
          <ac:spMkLst>
            <pc:docMk/>
            <pc:sldMk cId="364937918" sldId="264"/>
            <ac:spMk id="2" creationId="{4BA3C963-1508-4292-B170-1A3A46AA93F3}"/>
          </ac:spMkLst>
        </pc:spChg>
        <pc:spChg chg="mod">
          <ac:chgData name="Leś Tomasz" userId="6eec4b7b-e4c8-47c7-bdce-db5bc784fb03" providerId="ADAL" clId="{CED4B7E3-F7EA-4176-BCE9-DF7E0F7416BF}" dt="2021-10-04T11:06:55.154" v="162" actId="26606"/>
          <ac:spMkLst>
            <pc:docMk/>
            <pc:sldMk cId="364937918" sldId="264"/>
            <ac:spMk id="3" creationId="{C6E9A6AA-A5D1-4712-AA8B-DC41E55054F9}"/>
          </ac:spMkLst>
        </pc:spChg>
        <pc:spChg chg="add">
          <ac:chgData name="Leś Tomasz" userId="6eec4b7b-e4c8-47c7-bdce-db5bc784fb03" providerId="ADAL" clId="{CED4B7E3-F7EA-4176-BCE9-DF7E0F7416BF}" dt="2021-10-04T11:06:55.154" v="162" actId="26606"/>
          <ac:spMkLst>
            <pc:docMk/>
            <pc:sldMk cId="364937918" sldId="264"/>
            <ac:spMk id="12" creationId="{C77F74B7-5344-4985-8463-5B8EE7030F16}"/>
          </ac:spMkLst>
        </pc:spChg>
        <pc:spChg chg="add">
          <ac:chgData name="Leś Tomasz" userId="6eec4b7b-e4c8-47c7-bdce-db5bc784fb03" providerId="ADAL" clId="{CED4B7E3-F7EA-4176-BCE9-DF7E0F7416BF}" dt="2021-10-04T11:06:55.154" v="162" actId="26606"/>
          <ac:spMkLst>
            <pc:docMk/>
            <pc:sldMk cId="364937918" sldId="264"/>
            <ac:spMk id="14" creationId="{0E38218E-B21F-433A-BB44-F15DE7DC66E9}"/>
          </ac:spMkLst>
        </pc:spChg>
        <pc:spChg chg="add">
          <ac:chgData name="Leś Tomasz" userId="6eec4b7b-e4c8-47c7-bdce-db5bc784fb03" providerId="ADAL" clId="{CED4B7E3-F7EA-4176-BCE9-DF7E0F7416BF}" dt="2021-10-04T11:06:55.154" v="162" actId="26606"/>
          <ac:spMkLst>
            <pc:docMk/>
            <pc:sldMk cId="364937918" sldId="264"/>
            <ac:spMk id="16" creationId="{080DD7D4-CD57-4577-ACCC-43E1C72F77B9}"/>
          </ac:spMkLst>
        </pc:spChg>
        <pc:picChg chg="add mod">
          <ac:chgData name="Leś Tomasz" userId="6eec4b7b-e4c8-47c7-bdce-db5bc784fb03" providerId="ADAL" clId="{CED4B7E3-F7EA-4176-BCE9-DF7E0F7416BF}" dt="2021-10-04T11:06:55.154" v="162" actId="26606"/>
          <ac:picMkLst>
            <pc:docMk/>
            <pc:sldMk cId="364937918" sldId="264"/>
            <ac:picMk id="5" creationId="{C763AE60-BF9D-4CDD-B1C3-7BE4990B3461}"/>
          </ac:picMkLst>
        </pc:picChg>
        <pc:picChg chg="add mod">
          <ac:chgData name="Leś Tomasz" userId="6eec4b7b-e4c8-47c7-bdce-db5bc784fb03" providerId="ADAL" clId="{CED4B7E3-F7EA-4176-BCE9-DF7E0F7416BF}" dt="2021-10-04T11:06:55.154" v="162" actId="26606"/>
          <ac:picMkLst>
            <pc:docMk/>
            <pc:sldMk cId="364937918" sldId="264"/>
            <ac:picMk id="7" creationId="{A9412788-B0F0-48A0-8E75-0DA5E11B8A00}"/>
          </ac:picMkLst>
        </pc:picChg>
      </pc:sldChg>
      <pc:sldChg chg="modSp new del mod ord">
        <pc:chgData name="Leś Tomasz" userId="6eec4b7b-e4c8-47c7-bdce-db5bc784fb03" providerId="ADAL" clId="{CED4B7E3-F7EA-4176-BCE9-DF7E0F7416BF}" dt="2021-10-04T10:57:30.894" v="153" actId="47"/>
        <pc:sldMkLst>
          <pc:docMk/>
          <pc:sldMk cId="1586770353" sldId="264"/>
        </pc:sldMkLst>
        <pc:spChg chg="mod">
          <ac:chgData name="Leś Tomasz" userId="6eec4b7b-e4c8-47c7-bdce-db5bc784fb03" providerId="ADAL" clId="{CED4B7E3-F7EA-4176-BCE9-DF7E0F7416BF}" dt="2021-10-04T10:49:21.421" v="148" actId="20577"/>
          <ac:spMkLst>
            <pc:docMk/>
            <pc:sldMk cId="1586770353" sldId="264"/>
            <ac:spMk id="2" creationId="{A7AFB73E-203E-45A6-8E93-D326C0385C0E}"/>
          </ac:spMkLst>
        </pc:spChg>
        <pc:spChg chg="mod">
          <ac:chgData name="Leś Tomasz" userId="6eec4b7b-e4c8-47c7-bdce-db5bc784fb03" providerId="ADAL" clId="{CED4B7E3-F7EA-4176-BCE9-DF7E0F7416BF}" dt="2021-10-04T10:49:34.043" v="152"/>
          <ac:spMkLst>
            <pc:docMk/>
            <pc:sldMk cId="1586770353" sldId="264"/>
            <ac:spMk id="3" creationId="{F367F821-5594-45E5-819C-C8AE8F435ECA}"/>
          </ac:spMkLst>
        </pc:spChg>
      </pc:sldChg>
      <pc:sldChg chg="addSp delSp modSp new mod setBg setClrOvrMap">
        <pc:chgData name="Leś Tomasz" userId="6eec4b7b-e4c8-47c7-bdce-db5bc784fb03" providerId="ADAL" clId="{CED4B7E3-F7EA-4176-BCE9-DF7E0F7416BF}" dt="2021-10-04T11:09:04.271" v="281" actId="20577"/>
        <pc:sldMkLst>
          <pc:docMk/>
          <pc:sldMk cId="3234611847" sldId="265"/>
        </pc:sldMkLst>
        <pc:spChg chg="mod ord">
          <ac:chgData name="Leś Tomasz" userId="6eec4b7b-e4c8-47c7-bdce-db5bc784fb03" providerId="ADAL" clId="{CED4B7E3-F7EA-4176-BCE9-DF7E0F7416BF}" dt="2021-10-04T11:09:04.271" v="281" actId="20577"/>
          <ac:spMkLst>
            <pc:docMk/>
            <pc:sldMk cId="3234611847" sldId="265"/>
            <ac:spMk id="2" creationId="{84F7D7ED-93AA-449D-83D8-1BB537EA380C}"/>
          </ac:spMkLst>
        </pc:spChg>
        <pc:spChg chg="del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3" creationId="{8A4652EF-E7B7-444B-9864-564D9AA5AC55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14" creationId="{4AC0CD9D-7610-4620-93B4-798CCD9AB581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20" creationId="{DE4D62F9-188E-4530-84C2-24BDEE4BEB82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22" creationId="{D27CF008-4B18-436D-B2D5-C1346C12438E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24" creationId="{CE22DAD8-5F67-4B73-ADA9-06EF381F7AD6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26" creationId="{E4F17063-EDA4-417B-946F-BA357F3B390D}"/>
          </ac:spMkLst>
        </pc:spChg>
        <pc:spChg chg="add">
          <ac:chgData name="Leś Tomasz" userId="6eec4b7b-e4c8-47c7-bdce-db5bc784fb03" providerId="ADAL" clId="{CED4B7E3-F7EA-4176-BCE9-DF7E0F7416BF}" dt="2021-10-04T11:08:59.715" v="266" actId="26606"/>
          <ac:spMkLst>
            <pc:docMk/>
            <pc:sldMk cId="3234611847" sldId="265"/>
            <ac:spMk id="28" creationId="{D36F3EEA-55D4-4677-80E7-92D00B8F343B}"/>
          </ac:spMkLst>
        </pc:spChg>
        <pc:picChg chg="add mod">
          <ac:chgData name="Leś Tomasz" userId="6eec4b7b-e4c8-47c7-bdce-db5bc784fb03" providerId="ADAL" clId="{CED4B7E3-F7EA-4176-BCE9-DF7E0F7416BF}" dt="2021-10-04T11:08:59.715" v="266" actId="26606"/>
          <ac:picMkLst>
            <pc:docMk/>
            <pc:sldMk cId="3234611847" sldId="265"/>
            <ac:picMk id="5" creationId="{30E0CC15-4055-4287-B6CE-A11E3D7472E3}"/>
          </ac:picMkLst>
        </pc:picChg>
        <pc:picChg chg="add">
          <ac:chgData name="Leś Tomasz" userId="6eec4b7b-e4c8-47c7-bdce-db5bc784fb03" providerId="ADAL" clId="{CED4B7E3-F7EA-4176-BCE9-DF7E0F7416BF}" dt="2021-10-04T11:08:59.715" v="266" actId="26606"/>
          <ac:picMkLst>
            <pc:docMk/>
            <pc:sldMk cId="3234611847" sldId="265"/>
            <ac:picMk id="10" creationId="{41B68C77-138E-4BF7-A276-BD0C78A4219F}"/>
          </ac:picMkLst>
        </pc:picChg>
        <pc:picChg chg="add">
          <ac:chgData name="Leś Tomasz" userId="6eec4b7b-e4c8-47c7-bdce-db5bc784fb03" providerId="ADAL" clId="{CED4B7E3-F7EA-4176-BCE9-DF7E0F7416BF}" dt="2021-10-04T11:08:59.715" v="266" actId="26606"/>
          <ac:picMkLst>
            <pc:docMk/>
            <pc:sldMk cId="3234611847" sldId="265"/>
            <ac:picMk id="12" creationId="{7C268552-D473-46ED-B1B8-422042C4DEF1}"/>
          </ac:picMkLst>
        </pc:picChg>
        <pc:picChg chg="add">
          <ac:chgData name="Leś Tomasz" userId="6eec4b7b-e4c8-47c7-bdce-db5bc784fb03" providerId="ADAL" clId="{CED4B7E3-F7EA-4176-BCE9-DF7E0F7416BF}" dt="2021-10-04T11:08:59.715" v="266" actId="26606"/>
          <ac:picMkLst>
            <pc:docMk/>
            <pc:sldMk cId="3234611847" sldId="265"/>
            <ac:picMk id="16" creationId="{B9238B3E-24AA-439A-B527-6C5DF6D72145}"/>
          </ac:picMkLst>
        </pc:picChg>
        <pc:picChg chg="add">
          <ac:chgData name="Leś Tomasz" userId="6eec4b7b-e4c8-47c7-bdce-db5bc784fb03" providerId="ADAL" clId="{CED4B7E3-F7EA-4176-BCE9-DF7E0F7416BF}" dt="2021-10-04T11:08:59.715" v="266" actId="26606"/>
          <ac:picMkLst>
            <pc:docMk/>
            <pc:sldMk cId="3234611847" sldId="265"/>
            <ac:picMk id="18" creationId="{69F01145-BEA3-4CBF-AA21-10077B948CA8}"/>
          </ac:picMkLst>
        </pc:picChg>
      </pc:sldChg>
      <pc:sldChg chg="addSp delSp modSp new mod setBg setClrOvrMap">
        <pc:chgData name="Leś Tomasz" userId="6eec4b7b-e4c8-47c7-bdce-db5bc784fb03" providerId="ADAL" clId="{CED4B7E3-F7EA-4176-BCE9-DF7E0F7416BF}" dt="2021-10-04T11:10:41.874" v="295" actId="20577"/>
        <pc:sldMkLst>
          <pc:docMk/>
          <pc:sldMk cId="2438570041" sldId="266"/>
        </pc:sldMkLst>
        <pc:spChg chg="mod">
          <ac:chgData name="Leś Tomasz" userId="6eec4b7b-e4c8-47c7-bdce-db5bc784fb03" providerId="ADAL" clId="{CED4B7E3-F7EA-4176-BCE9-DF7E0F7416BF}" dt="2021-10-04T11:10:41.874" v="295" actId="20577"/>
          <ac:spMkLst>
            <pc:docMk/>
            <pc:sldMk cId="2438570041" sldId="266"/>
            <ac:spMk id="2" creationId="{12BF04B7-5207-429A-A26C-ADECEEBD3664}"/>
          </ac:spMkLst>
        </pc:spChg>
        <pc:spChg chg="del">
          <ac:chgData name="Leś Tomasz" userId="6eec4b7b-e4c8-47c7-bdce-db5bc784fb03" providerId="ADAL" clId="{CED4B7E3-F7EA-4176-BCE9-DF7E0F7416BF}" dt="2021-10-04T11:10:34.801" v="283" actId="22"/>
          <ac:spMkLst>
            <pc:docMk/>
            <pc:sldMk cId="2438570041" sldId="266"/>
            <ac:spMk id="3" creationId="{7C75DAD1-693C-444C-8F3F-C7200AD04D88}"/>
          </ac:spMkLst>
        </pc:spChg>
        <pc:spChg chg="add">
          <ac:chgData name="Leś Tomasz" userId="6eec4b7b-e4c8-47c7-bdce-db5bc784fb03" providerId="ADAL" clId="{CED4B7E3-F7EA-4176-BCE9-DF7E0F7416BF}" dt="2021-10-04T11:10:37.662" v="284" actId="26606"/>
          <ac:spMkLst>
            <pc:docMk/>
            <pc:sldMk cId="2438570041" sldId="266"/>
            <ac:spMk id="9" creationId="{D79BBE3B-190D-4728-82C6-1BC945F09CF6}"/>
          </ac:spMkLst>
        </pc:spChg>
        <pc:spChg chg="add">
          <ac:chgData name="Leś Tomasz" userId="6eec4b7b-e4c8-47c7-bdce-db5bc784fb03" providerId="ADAL" clId="{CED4B7E3-F7EA-4176-BCE9-DF7E0F7416BF}" dt="2021-10-04T11:10:37.662" v="284" actId="26606"/>
          <ac:spMkLst>
            <pc:docMk/>
            <pc:sldMk cId="2438570041" sldId="266"/>
            <ac:spMk id="12" creationId="{5F3FC718-FDE3-4EF7-921E-A5F374EAF824}"/>
          </ac:spMkLst>
        </pc:spChg>
        <pc:spChg chg="add">
          <ac:chgData name="Leś Tomasz" userId="6eec4b7b-e4c8-47c7-bdce-db5bc784fb03" providerId="ADAL" clId="{CED4B7E3-F7EA-4176-BCE9-DF7E0F7416BF}" dt="2021-10-04T11:10:37.662" v="284" actId="26606"/>
          <ac:spMkLst>
            <pc:docMk/>
            <pc:sldMk cId="2438570041" sldId="266"/>
            <ac:spMk id="14" creationId="{FAA0F719-3DC8-4F08-AD8F-5A845658CB9D}"/>
          </ac:spMkLst>
        </pc:spChg>
        <pc:spChg chg="add">
          <ac:chgData name="Leś Tomasz" userId="6eec4b7b-e4c8-47c7-bdce-db5bc784fb03" providerId="ADAL" clId="{CED4B7E3-F7EA-4176-BCE9-DF7E0F7416BF}" dt="2021-10-04T11:10:37.662" v="284" actId="26606"/>
          <ac:spMkLst>
            <pc:docMk/>
            <pc:sldMk cId="2438570041" sldId="266"/>
            <ac:spMk id="16" creationId="{7DCB61BE-FA0F-4EFB-BE0E-268BAD8E30D6}"/>
          </ac:spMkLst>
        </pc:spChg>
        <pc:spChg chg="add">
          <ac:chgData name="Leś Tomasz" userId="6eec4b7b-e4c8-47c7-bdce-db5bc784fb03" providerId="ADAL" clId="{CED4B7E3-F7EA-4176-BCE9-DF7E0F7416BF}" dt="2021-10-04T11:10:37.662" v="284" actId="26606"/>
          <ac:spMkLst>
            <pc:docMk/>
            <pc:sldMk cId="2438570041" sldId="266"/>
            <ac:spMk id="18" creationId="{A4B31EAA-7423-46F7-9B90-4AB2B09C35C4}"/>
          </ac:spMkLst>
        </pc:spChg>
        <pc:picChg chg="add mod ord">
          <ac:chgData name="Leś Tomasz" userId="6eec4b7b-e4c8-47c7-bdce-db5bc784fb03" providerId="ADAL" clId="{CED4B7E3-F7EA-4176-BCE9-DF7E0F7416BF}" dt="2021-10-04T11:10:37.662" v="284" actId="26606"/>
          <ac:picMkLst>
            <pc:docMk/>
            <pc:sldMk cId="2438570041" sldId="266"/>
            <ac:picMk id="5" creationId="{21C3D859-2651-45BF-9E6B-558D14F02263}"/>
          </ac:picMkLst>
        </pc:picChg>
      </pc:sldChg>
      <pc:sldChg chg="addSp modSp new mod">
        <pc:chgData name="Leś Tomasz" userId="6eec4b7b-e4c8-47c7-bdce-db5bc784fb03" providerId="ADAL" clId="{CED4B7E3-F7EA-4176-BCE9-DF7E0F7416BF}" dt="2021-10-04T11:13:57.998" v="316" actId="20577"/>
        <pc:sldMkLst>
          <pc:docMk/>
          <pc:sldMk cId="52700921" sldId="267"/>
        </pc:sldMkLst>
        <pc:spChg chg="mod">
          <ac:chgData name="Leś Tomasz" userId="6eec4b7b-e4c8-47c7-bdce-db5bc784fb03" providerId="ADAL" clId="{CED4B7E3-F7EA-4176-BCE9-DF7E0F7416BF}" dt="2021-10-04T11:13:57.998" v="316" actId="20577"/>
          <ac:spMkLst>
            <pc:docMk/>
            <pc:sldMk cId="52700921" sldId="267"/>
            <ac:spMk id="2" creationId="{A619CC00-8B50-4887-8D41-A07DBDD4F4EA}"/>
          </ac:spMkLst>
        </pc:spChg>
        <pc:picChg chg="add">
          <ac:chgData name="Leś Tomasz" userId="6eec4b7b-e4c8-47c7-bdce-db5bc784fb03" providerId="ADAL" clId="{CED4B7E3-F7EA-4176-BCE9-DF7E0F7416BF}" dt="2021-10-04T11:13:47.466" v="297" actId="22"/>
          <ac:picMkLst>
            <pc:docMk/>
            <pc:sldMk cId="52700921" sldId="267"/>
            <ac:picMk id="5" creationId="{81A8655D-C6CD-4018-85A2-20256E7C67C2}"/>
          </ac:picMkLst>
        </pc:picChg>
      </pc:sldChg>
      <pc:sldChg chg="addSp new mod">
        <pc:chgData name="Leś Tomasz" userId="6eec4b7b-e4c8-47c7-bdce-db5bc784fb03" providerId="ADAL" clId="{CED4B7E3-F7EA-4176-BCE9-DF7E0F7416BF}" dt="2021-10-04T11:17:39.130" v="318" actId="22"/>
        <pc:sldMkLst>
          <pc:docMk/>
          <pc:sldMk cId="3826720997" sldId="268"/>
        </pc:sldMkLst>
        <pc:picChg chg="add">
          <ac:chgData name="Leś Tomasz" userId="6eec4b7b-e4c8-47c7-bdce-db5bc784fb03" providerId="ADAL" clId="{CED4B7E3-F7EA-4176-BCE9-DF7E0F7416BF}" dt="2021-10-04T11:17:39.130" v="318" actId="22"/>
          <ac:picMkLst>
            <pc:docMk/>
            <pc:sldMk cId="3826720997" sldId="268"/>
            <ac:picMk id="5" creationId="{B16690C1-45B2-48BC-831B-B7B266B5A7D0}"/>
          </ac:picMkLst>
        </pc:picChg>
      </pc:sldChg>
      <pc:sldChg chg="addSp modSp new mod">
        <pc:chgData name="Leś Tomasz" userId="6eec4b7b-e4c8-47c7-bdce-db5bc784fb03" providerId="ADAL" clId="{CED4B7E3-F7EA-4176-BCE9-DF7E0F7416BF}" dt="2021-10-04T11:30:34.026" v="331" actId="20577"/>
        <pc:sldMkLst>
          <pc:docMk/>
          <pc:sldMk cId="2553345747" sldId="269"/>
        </pc:sldMkLst>
        <pc:spChg chg="mod">
          <ac:chgData name="Leś Tomasz" userId="6eec4b7b-e4c8-47c7-bdce-db5bc784fb03" providerId="ADAL" clId="{CED4B7E3-F7EA-4176-BCE9-DF7E0F7416BF}" dt="2021-10-04T11:30:34.026" v="331" actId="20577"/>
          <ac:spMkLst>
            <pc:docMk/>
            <pc:sldMk cId="2553345747" sldId="269"/>
            <ac:spMk id="2" creationId="{26198A90-5609-41ED-9A62-5153716A88A5}"/>
          </ac:spMkLst>
        </pc:spChg>
        <pc:picChg chg="add mod">
          <ac:chgData name="Leś Tomasz" userId="6eec4b7b-e4c8-47c7-bdce-db5bc784fb03" providerId="ADAL" clId="{CED4B7E3-F7EA-4176-BCE9-DF7E0F7416BF}" dt="2021-10-04T11:30:30.946" v="321" actId="1076"/>
          <ac:picMkLst>
            <pc:docMk/>
            <pc:sldMk cId="2553345747" sldId="269"/>
            <ac:picMk id="5" creationId="{4C3750EF-7B4A-4114-A3EC-172EB5331DF7}"/>
          </ac:picMkLst>
        </pc:picChg>
      </pc:sldChg>
      <pc:sldChg chg="addSp delSp modSp new mod setBg setClrOvrMap">
        <pc:chgData name="Leś Tomasz" userId="6eec4b7b-e4c8-47c7-bdce-db5bc784fb03" providerId="ADAL" clId="{CED4B7E3-F7EA-4176-BCE9-DF7E0F7416BF}" dt="2021-10-04T11:32:15.993" v="349" actId="20577"/>
        <pc:sldMkLst>
          <pc:docMk/>
          <pc:sldMk cId="1376668386" sldId="270"/>
        </pc:sldMkLst>
        <pc:spChg chg="mod">
          <ac:chgData name="Leś Tomasz" userId="6eec4b7b-e4c8-47c7-bdce-db5bc784fb03" providerId="ADAL" clId="{CED4B7E3-F7EA-4176-BCE9-DF7E0F7416BF}" dt="2021-10-04T11:32:15.993" v="349" actId="20577"/>
          <ac:spMkLst>
            <pc:docMk/>
            <pc:sldMk cId="1376668386" sldId="270"/>
            <ac:spMk id="2" creationId="{7C9649B9-4DBD-45F5-8095-E8FF0C51EEC5}"/>
          </ac:spMkLst>
        </pc:spChg>
        <pc:spChg chg="del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3" creationId="{7F9FA233-6D60-4747-A927-4CA954E1F51E}"/>
          </ac:spMkLst>
        </pc:spChg>
        <pc:spChg chg="add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14" creationId="{4AC0CD9D-7610-4620-93B4-798CCD9AB581}"/>
          </ac:spMkLst>
        </pc:spChg>
        <pc:spChg chg="add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20" creationId="{DE4D62F9-188E-4530-84C2-24BDEE4BEB82}"/>
          </ac:spMkLst>
        </pc:spChg>
        <pc:spChg chg="add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22" creationId="{D67CA421-FA2B-47ED-A101-F8BBEBB2976B}"/>
          </ac:spMkLst>
        </pc:spChg>
        <pc:spChg chg="add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24" creationId="{12425D82-CD5E-45A4-9542-70951E59F2D1}"/>
          </ac:spMkLst>
        </pc:spChg>
        <pc:spChg chg="add">
          <ac:chgData name="Leś Tomasz" userId="6eec4b7b-e4c8-47c7-bdce-db5bc784fb03" providerId="ADAL" clId="{CED4B7E3-F7EA-4176-BCE9-DF7E0F7416BF}" dt="2021-10-04T11:32:14.029" v="347" actId="26606"/>
          <ac:spMkLst>
            <pc:docMk/>
            <pc:sldMk cId="1376668386" sldId="270"/>
            <ac:spMk id="26" creationId="{221DB897-A621-4D5F-AC81-91199AC4370E}"/>
          </ac:spMkLst>
        </pc:spChg>
        <pc:picChg chg="add mod">
          <ac:chgData name="Leś Tomasz" userId="6eec4b7b-e4c8-47c7-bdce-db5bc784fb03" providerId="ADAL" clId="{CED4B7E3-F7EA-4176-BCE9-DF7E0F7416BF}" dt="2021-10-04T11:32:14.029" v="347" actId="26606"/>
          <ac:picMkLst>
            <pc:docMk/>
            <pc:sldMk cId="1376668386" sldId="270"/>
            <ac:picMk id="5" creationId="{C72C43FF-7B1D-492A-BDF8-29D8393A626C}"/>
          </ac:picMkLst>
        </pc:picChg>
        <pc:picChg chg="add">
          <ac:chgData name="Leś Tomasz" userId="6eec4b7b-e4c8-47c7-bdce-db5bc784fb03" providerId="ADAL" clId="{CED4B7E3-F7EA-4176-BCE9-DF7E0F7416BF}" dt="2021-10-04T11:32:14.029" v="347" actId="26606"/>
          <ac:picMkLst>
            <pc:docMk/>
            <pc:sldMk cId="1376668386" sldId="270"/>
            <ac:picMk id="10" creationId="{41B68C77-138E-4BF7-A276-BD0C78A4219F}"/>
          </ac:picMkLst>
        </pc:picChg>
        <pc:picChg chg="add">
          <ac:chgData name="Leś Tomasz" userId="6eec4b7b-e4c8-47c7-bdce-db5bc784fb03" providerId="ADAL" clId="{CED4B7E3-F7EA-4176-BCE9-DF7E0F7416BF}" dt="2021-10-04T11:32:14.029" v="347" actId="26606"/>
          <ac:picMkLst>
            <pc:docMk/>
            <pc:sldMk cId="1376668386" sldId="270"/>
            <ac:picMk id="12" creationId="{7C268552-D473-46ED-B1B8-422042C4DEF1}"/>
          </ac:picMkLst>
        </pc:picChg>
        <pc:picChg chg="add">
          <ac:chgData name="Leś Tomasz" userId="6eec4b7b-e4c8-47c7-bdce-db5bc784fb03" providerId="ADAL" clId="{CED4B7E3-F7EA-4176-BCE9-DF7E0F7416BF}" dt="2021-10-04T11:32:14.029" v="347" actId="26606"/>
          <ac:picMkLst>
            <pc:docMk/>
            <pc:sldMk cId="1376668386" sldId="270"/>
            <ac:picMk id="16" creationId="{B9238B3E-24AA-439A-B527-6C5DF6D72145}"/>
          </ac:picMkLst>
        </pc:picChg>
        <pc:picChg chg="add">
          <ac:chgData name="Leś Tomasz" userId="6eec4b7b-e4c8-47c7-bdce-db5bc784fb03" providerId="ADAL" clId="{CED4B7E3-F7EA-4176-BCE9-DF7E0F7416BF}" dt="2021-10-04T11:32:14.029" v="347" actId="26606"/>
          <ac:picMkLst>
            <pc:docMk/>
            <pc:sldMk cId="1376668386" sldId="270"/>
            <ac:picMk id="18" creationId="{69F01145-BEA3-4CBF-AA21-10077B948CA8}"/>
          </ac:picMkLst>
        </pc:picChg>
      </pc:sldChg>
      <pc:sldChg chg="addSp delSp modSp new mod setBg setClrOvrMap">
        <pc:chgData name="Leś Tomasz" userId="6eec4b7b-e4c8-47c7-bdce-db5bc784fb03" providerId="ADAL" clId="{CED4B7E3-F7EA-4176-BCE9-DF7E0F7416BF}" dt="2021-10-04T11:35:43.183" v="493" actId="26606"/>
        <pc:sldMkLst>
          <pc:docMk/>
          <pc:sldMk cId="3970963996" sldId="271"/>
        </pc:sldMkLst>
        <pc:spChg chg="mo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2" creationId="{2A8F4D67-FCA8-4EFF-AD7D-42BFF2F3969D}"/>
          </ac:spMkLst>
        </pc:spChg>
        <pc:spChg chg="del mo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3" creationId="{142D92AD-602E-4815-BD26-FC6D9DF869C7}"/>
          </ac:spMkLst>
        </pc:spChg>
        <pc:spChg chg="ad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9" creationId="{4E78424C-6FD0-41F8-9CAA-5DC19C42359F}"/>
          </ac:spMkLst>
        </pc:spChg>
        <pc:spChg chg="ad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11" creationId="{DD136760-57DC-4301-8BEA-B71AD2D13905}"/>
          </ac:spMkLst>
        </pc:spChg>
        <pc:spChg chg="ad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13" creationId="{BDC58DEA-1307-4F44-AD47-E613D8B76A89}"/>
          </ac:spMkLst>
        </pc:spChg>
        <pc:spChg chg="add">
          <ac:chgData name="Leś Tomasz" userId="6eec4b7b-e4c8-47c7-bdce-db5bc784fb03" providerId="ADAL" clId="{CED4B7E3-F7EA-4176-BCE9-DF7E0F7416BF}" dt="2021-10-04T11:35:43.183" v="493" actId="26606"/>
          <ac:spMkLst>
            <pc:docMk/>
            <pc:sldMk cId="3970963996" sldId="271"/>
            <ac:spMk id="15" creationId="{C99B912D-1E4B-42AF-A2BE-CFEFEC916EE7}"/>
          </ac:spMkLst>
        </pc:spChg>
        <pc:graphicFrameChg chg="add">
          <ac:chgData name="Leś Tomasz" userId="6eec4b7b-e4c8-47c7-bdce-db5bc784fb03" providerId="ADAL" clId="{CED4B7E3-F7EA-4176-BCE9-DF7E0F7416BF}" dt="2021-10-04T11:35:43.183" v="493" actId="26606"/>
          <ac:graphicFrameMkLst>
            <pc:docMk/>
            <pc:sldMk cId="3970963996" sldId="271"/>
            <ac:graphicFrameMk id="5" creationId="{002DC972-83DB-47F4-91C3-1F63A61CE0A8}"/>
          </ac:graphicFrameMkLst>
        </pc:graphicFrameChg>
      </pc:sldChg>
      <pc:sldChg chg="addSp delSp modSp new mod setBg setClrOvrMap">
        <pc:chgData name="Leś Tomasz" userId="6eec4b7b-e4c8-47c7-bdce-db5bc784fb03" providerId="ADAL" clId="{CED4B7E3-F7EA-4176-BCE9-DF7E0F7416BF}" dt="2021-10-04T11:40:07.573" v="553" actId="20577"/>
        <pc:sldMkLst>
          <pc:docMk/>
          <pc:sldMk cId="3579887504" sldId="272"/>
        </pc:sldMkLst>
        <pc:spChg chg="mo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2" creationId="{796930F6-ECEA-4992-BA7A-381959E9BD8F}"/>
          </ac:spMkLst>
        </pc:spChg>
        <pc:spChg chg="del">
          <ac:chgData name="Leś Tomasz" userId="6eec4b7b-e4c8-47c7-bdce-db5bc784fb03" providerId="ADAL" clId="{CED4B7E3-F7EA-4176-BCE9-DF7E0F7416BF}" dt="2021-10-04T11:37:25.757" v="514" actId="22"/>
          <ac:spMkLst>
            <pc:docMk/>
            <pc:sldMk cId="3579887504" sldId="272"/>
            <ac:spMk id="3" creationId="{6773013C-0679-4A33-8B36-EE27623F72CD}"/>
          </ac:spMkLst>
        </pc:spChg>
        <pc:spChg chg="add mod">
          <ac:chgData name="Leś Tomasz" userId="6eec4b7b-e4c8-47c7-bdce-db5bc784fb03" providerId="ADAL" clId="{CED4B7E3-F7EA-4176-BCE9-DF7E0F7416BF}" dt="2021-10-04T11:40:07.573" v="553" actId="20577"/>
          <ac:spMkLst>
            <pc:docMk/>
            <pc:sldMk cId="3579887504" sldId="272"/>
            <ac:spMk id="9" creationId="{433D8E7F-DEF3-44F6-89D1-80570CFFECB5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18" creationId="{4AC0CD9D-7610-4620-93B4-798CCD9AB581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24" creationId="{DE4D62F9-188E-4530-84C2-24BDEE4BEB82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26" creationId="{C72330AA-E11E-458E-8798-12C7F77383B8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28" creationId="{A6BDC1B0-0C91-4230-BFEB-9C8ED19B9A3A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30" creationId="{68E0A26E-4EA8-4E6C-97A2-7B6C1C13F8CF}"/>
          </ac:spMkLst>
        </pc:spChg>
        <pc:spChg chg="add">
          <ac:chgData name="Leś Tomasz" userId="6eec4b7b-e4c8-47c7-bdce-db5bc784fb03" providerId="ADAL" clId="{CED4B7E3-F7EA-4176-BCE9-DF7E0F7416BF}" dt="2021-10-04T11:37:52.133" v="538" actId="26606"/>
          <ac:spMkLst>
            <pc:docMk/>
            <pc:sldMk cId="3579887504" sldId="272"/>
            <ac:spMk id="32" creationId="{C1841CC0-B7A9-4828-B82F-9C6B433BDCAE}"/>
          </ac:spMkLst>
        </pc:spChg>
        <pc:grpChg chg="add">
          <ac:chgData name="Leś Tomasz" userId="6eec4b7b-e4c8-47c7-bdce-db5bc784fb03" providerId="ADAL" clId="{CED4B7E3-F7EA-4176-BCE9-DF7E0F7416BF}" dt="2021-10-04T11:37:52.133" v="538" actId="26606"/>
          <ac:grpSpMkLst>
            <pc:docMk/>
            <pc:sldMk cId="3579887504" sldId="272"/>
            <ac:grpSpMk id="34" creationId="{08E05919-D800-40FD-A3BD-4B9CC4078E7A}"/>
          </ac:grpSpMkLst>
        </pc:grpChg>
        <pc:picChg chg="add mod ord">
          <ac:chgData name="Leś Tomasz" userId="6eec4b7b-e4c8-47c7-bdce-db5bc784fb03" providerId="ADAL" clId="{CED4B7E3-F7EA-4176-BCE9-DF7E0F7416BF}" dt="2021-10-04T11:37:52.133" v="538" actId="26606"/>
          <ac:picMkLst>
            <pc:docMk/>
            <pc:sldMk cId="3579887504" sldId="272"/>
            <ac:picMk id="5" creationId="{F2E1A07E-1F46-4D36-9F34-858CC9AD577A}"/>
          </ac:picMkLst>
        </pc:picChg>
        <pc:picChg chg="add">
          <ac:chgData name="Leś Tomasz" userId="6eec4b7b-e4c8-47c7-bdce-db5bc784fb03" providerId="ADAL" clId="{CED4B7E3-F7EA-4176-BCE9-DF7E0F7416BF}" dt="2021-10-04T11:37:52.133" v="538" actId="26606"/>
          <ac:picMkLst>
            <pc:docMk/>
            <pc:sldMk cId="3579887504" sldId="272"/>
            <ac:picMk id="14" creationId="{41B68C77-138E-4BF7-A276-BD0C78A4219F}"/>
          </ac:picMkLst>
        </pc:picChg>
        <pc:picChg chg="add">
          <ac:chgData name="Leś Tomasz" userId="6eec4b7b-e4c8-47c7-bdce-db5bc784fb03" providerId="ADAL" clId="{CED4B7E3-F7EA-4176-BCE9-DF7E0F7416BF}" dt="2021-10-04T11:37:52.133" v="538" actId="26606"/>
          <ac:picMkLst>
            <pc:docMk/>
            <pc:sldMk cId="3579887504" sldId="272"/>
            <ac:picMk id="16" creationId="{7C268552-D473-46ED-B1B8-422042C4DEF1}"/>
          </ac:picMkLst>
        </pc:picChg>
        <pc:picChg chg="add">
          <ac:chgData name="Leś Tomasz" userId="6eec4b7b-e4c8-47c7-bdce-db5bc784fb03" providerId="ADAL" clId="{CED4B7E3-F7EA-4176-BCE9-DF7E0F7416BF}" dt="2021-10-04T11:37:52.133" v="538" actId="26606"/>
          <ac:picMkLst>
            <pc:docMk/>
            <pc:sldMk cId="3579887504" sldId="272"/>
            <ac:picMk id="20" creationId="{B9238B3E-24AA-439A-B527-6C5DF6D72145}"/>
          </ac:picMkLst>
        </pc:picChg>
        <pc:picChg chg="add">
          <ac:chgData name="Leś Tomasz" userId="6eec4b7b-e4c8-47c7-bdce-db5bc784fb03" providerId="ADAL" clId="{CED4B7E3-F7EA-4176-BCE9-DF7E0F7416BF}" dt="2021-10-04T11:37:52.133" v="538" actId="26606"/>
          <ac:picMkLst>
            <pc:docMk/>
            <pc:sldMk cId="3579887504" sldId="272"/>
            <ac:picMk id="22" creationId="{69F01145-BEA3-4CBF-AA21-10077B948CA8}"/>
          </ac:picMkLst>
        </pc:picChg>
      </pc:sldChg>
      <pc:sldChg chg="addSp modSp new mod">
        <pc:chgData name="Leś Tomasz" userId="6eec4b7b-e4c8-47c7-bdce-db5bc784fb03" providerId="ADAL" clId="{CED4B7E3-F7EA-4176-BCE9-DF7E0F7416BF}" dt="2021-10-04T11:45:03.954" v="599" actId="1076"/>
        <pc:sldMkLst>
          <pc:docMk/>
          <pc:sldMk cId="2130937809" sldId="273"/>
        </pc:sldMkLst>
        <pc:spChg chg="mod">
          <ac:chgData name="Leś Tomasz" userId="6eec4b7b-e4c8-47c7-bdce-db5bc784fb03" providerId="ADAL" clId="{CED4B7E3-F7EA-4176-BCE9-DF7E0F7416BF}" dt="2021-10-04T11:42:28.494" v="562" actId="20577"/>
          <ac:spMkLst>
            <pc:docMk/>
            <pc:sldMk cId="2130937809" sldId="273"/>
            <ac:spMk id="2" creationId="{C7304574-3A7A-4ED1-AECF-497CF6C620BF}"/>
          </ac:spMkLst>
        </pc:spChg>
        <pc:spChg chg="mod">
          <ac:chgData name="Leś Tomasz" userId="6eec4b7b-e4c8-47c7-bdce-db5bc784fb03" providerId="ADAL" clId="{CED4B7E3-F7EA-4176-BCE9-DF7E0F7416BF}" dt="2021-10-04T11:42:52.369" v="584" actId="20577"/>
          <ac:spMkLst>
            <pc:docMk/>
            <pc:sldMk cId="2130937809" sldId="273"/>
            <ac:spMk id="3" creationId="{4F3CB350-1AF1-4D62-B266-E773D65B97DF}"/>
          </ac:spMkLst>
        </pc:spChg>
        <pc:picChg chg="add mod">
          <ac:chgData name="Leś Tomasz" userId="6eec4b7b-e4c8-47c7-bdce-db5bc784fb03" providerId="ADAL" clId="{CED4B7E3-F7EA-4176-BCE9-DF7E0F7416BF}" dt="2021-10-04T11:45:01.079" v="597" actId="1076"/>
          <ac:picMkLst>
            <pc:docMk/>
            <pc:sldMk cId="2130937809" sldId="273"/>
            <ac:picMk id="5" creationId="{734BB2AF-0251-42D0-B190-0C9A1BC72D6A}"/>
          </ac:picMkLst>
        </pc:picChg>
        <pc:picChg chg="add mod">
          <ac:chgData name="Leś Tomasz" userId="6eec4b7b-e4c8-47c7-bdce-db5bc784fb03" providerId="ADAL" clId="{CED4B7E3-F7EA-4176-BCE9-DF7E0F7416BF}" dt="2021-10-04T11:45:03.954" v="599" actId="1076"/>
          <ac:picMkLst>
            <pc:docMk/>
            <pc:sldMk cId="2130937809" sldId="273"/>
            <ac:picMk id="7" creationId="{28C53591-1DC7-4E80-8AD3-05883E80A9B6}"/>
          </ac:picMkLst>
        </pc:picChg>
        <pc:picChg chg="add mod">
          <ac:chgData name="Leś Tomasz" userId="6eec4b7b-e4c8-47c7-bdce-db5bc784fb03" providerId="ADAL" clId="{CED4B7E3-F7EA-4176-BCE9-DF7E0F7416BF}" dt="2021-10-04T11:45:02.544" v="598" actId="1076"/>
          <ac:picMkLst>
            <pc:docMk/>
            <pc:sldMk cId="2130937809" sldId="273"/>
            <ac:picMk id="9" creationId="{292C41B0-7EB9-4B94-B975-F6EF008CABE2}"/>
          </ac:picMkLst>
        </pc:picChg>
      </pc:sldChg>
      <pc:sldChg chg="addSp delSp modSp new mod setBg setClrOvrMap">
        <pc:chgData name="Leś Tomasz" userId="6eec4b7b-e4c8-47c7-bdce-db5bc784fb03" providerId="ADAL" clId="{CED4B7E3-F7EA-4176-BCE9-DF7E0F7416BF}" dt="2021-10-04T11:47:14.118" v="620" actId="26606"/>
        <pc:sldMkLst>
          <pc:docMk/>
          <pc:sldMk cId="3842879435" sldId="274"/>
        </pc:sldMkLst>
        <pc:spChg chg="mo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2" creationId="{824E791C-E727-4208-B897-BF83E23D8150}"/>
          </ac:spMkLst>
        </pc:spChg>
        <pc:spChg chg="add del">
          <ac:chgData name="Leś Tomasz" userId="6eec4b7b-e4c8-47c7-bdce-db5bc784fb03" providerId="ADAL" clId="{CED4B7E3-F7EA-4176-BCE9-DF7E0F7416BF}" dt="2021-10-04T11:47:05.635" v="616" actId="26606"/>
          <ac:spMkLst>
            <pc:docMk/>
            <pc:sldMk cId="3842879435" sldId="274"/>
            <ac:spMk id="3" creationId="{73279756-85C8-423A-AE39-DF7E7DD136D8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14" creationId="{4AC0CD9D-7610-4620-93B4-798CCD9AB581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20" creationId="{DE4D62F9-188E-4530-84C2-24BDEE4BEB82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22" creationId="{C72330AA-E11E-458E-8798-12C7F77383B8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24" creationId="{A6BDC1B0-0C91-4230-BFEB-9C8ED19B9A3A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26" creationId="{68E0A26E-4EA8-4E6C-97A2-7B6C1C13F8CF}"/>
          </ac:spMkLst>
        </pc:spChg>
        <pc:spChg chg="add del">
          <ac:chgData name="Leś Tomasz" userId="6eec4b7b-e4c8-47c7-bdce-db5bc784fb03" providerId="ADAL" clId="{CED4B7E3-F7EA-4176-BCE9-DF7E0F7416BF}" dt="2021-10-04T11:46:32.494" v="613" actId="26606"/>
          <ac:spMkLst>
            <pc:docMk/>
            <pc:sldMk cId="3842879435" sldId="274"/>
            <ac:spMk id="28" creationId="{C1841CC0-B7A9-4828-B82F-9C6B433BDCAE}"/>
          </ac:spMkLst>
        </pc:spChg>
        <pc:spChg chg="add del">
          <ac:chgData name="Leś Tomasz" userId="6eec4b7b-e4c8-47c7-bdce-db5bc784fb03" providerId="ADAL" clId="{CED4B7E3-F7EA-4176-BCE9-DF7E0F7416BF}" dt="2021-10-04T11:47:05.624" v="615" actId="26606"/>
          <ac:spMkLst>
            <pc:docMk/>
            <pc:sldMk cId="3842879435" sldId="274"/>
            <ac:spMk id="39" creationId="{4AC0CD9D-7610-4620-93B4-798CCD9AB581}"/>
          </ac:spMkLst>
        </pc:spChg>
        <pc:spChg chg="add del">
          <ac:chgData name="Leś Tomasz" userId="6eec4b7b-e4c8-47c7-bdce-db5bc784fb03" providerId="ADAL" clId="{CED4B7E3-F7EA-4176-BCE9-DF7E0F7416BF}" dt="2021-10-04T11:47:05.624" v="615" actId="26606"/>
          <ac:spMkLst>
            <pc:docMk/>
            <pc:sldMk cId="3842879435" sldId="274"/>
            <ac:spMk id="42" creationId="{DE4D62F9-188E-4530-84C2-24BDEE4BEB82}"/>
          </ac:spMkLst>
        </pc:spChg>
        <pc:spChg chg="add del">
          <ac:chgData name="Leś Tomasz" userId="6eec4b7b-e4c8-47c7-bdce-db5bc784fb03" providerId="ADAL" clId="{CED4B7E3-F7EA-4176-BCE9-DF7E0F7416BF}" dt="2021-10-04T11:47:05.624" v="615" actId="26606"/>
          <ac:spMkLst>
            <pc:docMk/>
            <pc:sldMk cId="3842879435" sldId="274"/>
            <ac:spMk id="43" creationId="{D67CA421-FA2B-47ED-A101-F8BBEBB2976B}"/>
          </ac:spMkLst>
        </pc:spChg>
        <pc:spChg chg="add del">
          <ac:chgData name="Leś Tomasz" userId="6eec4b7b-e4c8-47c7-bdce-db5bc784fb03" providerId="ADAL" clId="{CED4B7E3-F7EA-4176-BCE9-DF7E0F7416BF}" dt="2021-10-04T11:47:05.624" v="615" actId="26606"/>
          <ac:spMkLst>
            <pc:docMk/>
            <pc:sldMk cId="3842879435" sldId="274"/>
            <ac:spMk id="44" creationId="{12425D82-CD5E-45A4-9542-70951E59F2D1}"/>
          </ac:spMkLst>
        </pc:spChg>
        <pc:spChg chg="add del">
          <ac:chgData name="Leś Tomasz" userId="6eec4b7b-e4c8-47c7-bdce-db5bc784fb03" providerId="ADAL" clId="{CED4B7E3-F7EA-4176-BCE9-DF7E0F7416BF}" dt="2021-10-04T11:47:05.624" v="615" actId="26606"/>
          <ac:spMkLst>
            <pc:docMk/>
            <pc:sldMk cId="3842879435" sldId="274"/>
            <ac:spMk id="45" creationId="{221DB897-A621-4D5F-AC81-91199AC4370E}"/>
          </ac:spMkLst>
        </pc:spChg>
        <pc:spChg chg="add del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47" creationId="{B4AAD3FD-83A5-4B89-9F8F-01B8870865BE}"/>
          </ac:spMkLst>
        </pc:spChg>
        <pc:spChg chg="add del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48" creationId="{61752F1D-FC0F-4103-9584-630E643CCDA6}"/>
          </ac:spMkLst>
        </pc:spChg>
        <pc:spChg chg="add del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49" creationId="{70151CB7-E7DE-4917-B831-01DF9CE01306}"/>
          </ac:spMkLst>
        </pc:spChg>
        <pc:spChg chg="add del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50" creationId="{A92A1116-1C84-41DF-B803-1F7B0883EC82}"/>
          </ac:spMkLst>
        </pc:spChg>
        <pc:spChg chg="add mo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51" creationId="{73279756-85C8-423A-AE39-DF7E7DD136D8}"/>
          </ac:spMkLst>
        </pc:spChg>
        <pc:spChg chg="ad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56" creationId="{5F3FC718-FDE3-4EF7-921E-A5F374EAF824}"/>
          </ac:spMkLst>
        </pc:spChg>
        <pc:spChg chg="ad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58" creationId="{FAA0F719-3DC8-4F08-AD8F-5A845658CB9D}"/>
          </ac:spMkLst>
        </pc:spChg>
        <pc:spChg chg="ad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60" creationId="{7DCB61BE-FA0F-4EFB-BE0E-268BAD8E30D6}"/>
          </ac:spMkLst>
        </pc:spChg>
        <pc:spChg chg="add">
          <ac:chgData name="Leś Tomasz" userId="6eec4b7b-e4c8-47c7-bdce-db5bc784fb03" providerId="ADAL" clId="{CED4B7E3-F7EA-4176-BCE9-DF7E0F7416BF}" dt="2021-10-04T11:47:14.118" v="620" actId="26606"/>
          <ac:spMkLst>
            <pc:docMk/>
            <pc:sldMk cId="3842879435" sldId="274"/>
            <ac:spMk id="62" creationId="{A4B31EAA-7423-46F7-9B90-4AB2B09C35C4}"/>
          </ac:spMkLst>
        </pc:spChg>
        <pc:grpChg chg="add del">
          <ac:chgData name="Leś Tomasz" userId="6eec4b7b-e4c8-47c7-bdce-db5bc784fb03" providerId="ADAL" clId="{CED4B7E3-F7EA-4176-BCE9-DF7E0F7416BF}" dt="2021-10-04T11:46:32.494" v="613" actId="26606"/>
          <ac:grpSpMkLst>
            <pc:docMk/>
            <pc:sldMk cId="3842879435" sldId="274"/>
            <ac:grpSpMk id="30" creationId="{08E05919-D800-40FD-A3BD-4B9CC4078E7A}"/>
          </ac:grpSpMkLst>
        </pc:grpChg>
        <pc:picChg chg="add mod ord">
          <ac:chgData name="Leś Tomasz" userId="6eec4b7b-e4c8-47c7-bdce-db5bc784fb03" providerId="ADAL" clId="{CED4B7E3-F7EA-4176-BCE9-DF7E0F7416BF}" dt="2021-10-04T11:47:14.118" v="620" actId="26606"/>
          <ac:picMkLst>
            <pc:docMk/>
            <pc:sldMk cId="3842879435" sldId="274"/>
            <ac:picMk id="5" creationId="{D8C560F4-BA10-4258-B650-2CCE504A4A0B}"/>
          </ac:picMkLst>
        </pc:picChg>
        <pc:picChg chg="add del">
          <ac:chgData name="Leś Tomasz" userId="6eec4b7b-e4c8-47c7-bdce-db5bc784fb03" providerId="ADAL" clId="{CED4B7E3-F7EA-4176-BCE9-DF7E0F7416BF}" dt="2021-10-04T11:46:32.494" v="613" actId="26606"/>
          <ac:picMkLst>
            <pc:docMk/>
            <pc:sldMk cId="3842879435" sldId="274"/>
            <ac:picMk id="10" creationId="{41B68C77-138E-4BF7-A276-BD0C78A4219F}"/>
          </ac:picMkLst>
        </pc:picChg>
        <pc:picChg chg="add del">
          <ac:chgData name="Leś Tomasz" userId="6eec4b7b-e4c8-47c7-bdce-db5bc784fb03" providerId="ADAL" clId="{CED4B7E3-F7EA-4176-BCE9-DF7E0F7416BF}" dt="2021-10-04T11:46:32.494" v="613" actId="26606"/>
          <ac:picMkLst>
            <pc:docMk/>
            <pc:sldMk cId="3842879435" sldId="274"/>
            <ac:picMk id="12" creationId="{7C268552-D473-46ED-B1B8-422042C4DEF1}"/>
          </ac:picMkLst>
        </pc:picChg>
        <pc:picChg chg="add del">
          <ac:chgData name="Leś Tomasz" userId="6eec4b7b-e4c8-47c7-bdce-db5bc784fb03" providerId="ADAL" clId="{CED4B7E3-F7EA-4176-BCE9-DF7E0F7416BF}" dt="2021-10-04T11:46:32.494" v="613" actId="26606"/>
          <ac:picMkLst>
            <pc:docMk/>
            <pc:sldMk cId="3842879435" sldId="274"/>
            <ac:picMk id="16" creationId="{B9238B3E-24AA-439A-B527-6C5DF6D72145}"/>
          </ac:picMkLst>
        </pc:picChg>
        <pc:picChg chg="add del">
          <ac:chgData name="Leś Tomasz" userId="6eec4b7b-e4c8-47c7-bdce-db5bc784fb03" providerId="ADAL" clId="{CED4B7E3-F7EA-4176-BCE9-DF7E0F7416BF}" dt="2021-10-04T11:46:32.494" v="613" actId="26606"/>
          <ac:picMkLst>
            <pc:docMk/>
            <pc:sldMk cId="3842879435" sldId="274"/>
            <ac:picMk id="18" creationId="{69F01145-BEA3-4CBF-AA21-10077B948CA8}"/>
          </ac:picMkLst>
        </pc:picChg>
        <pc:picChg chg="add del">
          <ac:chgData name="Leś Tomasz" userId="6eec4b7b-e4c8-47c7-bdce-db5bc784fb03" providerId="ADAL" clId="{CED4B7E3-F7EA-4176-BCE9-DF7E0F7416BF}" dt="2021-10-04T11:47:05.624" v="615" actId="26606"/>
          <ac:picMkLst>
            <pc:docMk/>
            <pc:sldMk cId="3842879435" sldId="274"/>
            <ac:picMk id="37" creationId="{41B68C77-138E-4BF7-A276-BD0C78A4219F}"/>
          </ac:picMkLst>
        </pc:picChg>
        <pc:picChg chg="add del">
          <ac:chgData name="Leś Tomasz" userId="6eec4b7b-e4c8-47c7-bdce-db5bc784fb03" providerId="ADAL" clId="{CED4B7E3-F7EA-4176-BCE9-DF7E0F7416BF}" dt="2021-10-04T11:47:05.624" v="615" actId="26606"/>
          <ac:picMkLst>
            <pc:docMk/>
            <pc:sldMk cId="3842879435" sldId="274"/>
            <ac:picMk id="38" creationId="{7C268552-D473-46ED-B1B8-422042C4DEF1}"/>
          </ac:picMkLst>
        </pc:picChg>
        <pc:picChg chg="add del">
          <ac:chgData name="Leś Tomasz" userId="6eec4b7b-e4c8-47c7-bdce-db5bc784fb03" providerId="ADAL" clId="{CED4B7E3-F7EA-4176-BCE9-DF7E0F7416BF}" dt="2021-10-04T11:47:05.624" v="615" actId="26606"/>
          <ac:picMkLst>
            <pc:docMk/>
            <pc:sldMk cId="3842879435" sldId="274"/>
            <ac:picMk id="40" creationId="{B9238B3E-24AA-439A-B527-6C5DF6D72145}"/>
          </ac:picMkLst>
        </pc:picChg>
        <pc:picChg chg="add del">
          <ac:chgData name="Leś Tomasz" userId="6eec4b7b-e4c8-47c7-bdce-db5bc784fb03" providerId="ADAL" clId="{CED4B7E3-F7EA-4176-BCE9-DF7E0F7416BF}" dt="2021-10-04T11:47:05.624" v="615" actId="26606"/>
          <ac:picMkLst>
            <pc:docMk/>
            <pc:sldMk cId="3842879435" sldId="274"/>
            <ac:picMk id="41" creationId="{69F01145-BEA3-4CBF-AA21-10077B948CA8}"/>
          </ac:picMkLst>
        </pc:picChg>
      </pc:sldChg>
      <pc:sldChg chg="addSp delSp modSp new mod setBg">
        <pc:chgData name="Leś Tomasz" userId="6eec4b7b-e4c8-47c7-bdce-db5bc784fb03" providerId="ADAL" clId="{CED4B7E3-F7EA-4176-BCE9-DF7E0F7416BF}" dt="2021-10-04T11:49:39.528" v="631" actId="26606"/>
        <pc:sldMkLst>
          <pc:docMk/>
          <pc:sldMk cId="3481881599" sldId="275"/>
        </pc:sldMkLst>
        <pc:spChg chg="mod">
          <ac:chgData name="Leś Tomasz" userId="6eec4b7b-e4c8-47c7-bdce-db5bc784fb03" providerId="ADAL" clId="{CED4B7E3-F7EA-4176-BCE9-DF7E0F7416BF}" dt="2021-10-04T11:49:39.528" v="631" actId="26606"/>
          <ac:spMkLst>
            <pc:docMk/>
            <pc:sldMk cId="3481881599" sldId="275"/>
            <ac:spMk id="2" creationId="{6FF97D80-01FD-4A84-AA13-FB3691407861}"/>
          </ac:spMkLst>
        </pc:spChg>
        <pc:spChg chg="del mod">
          <ac:chgData name="Leś Tomasz" userId="6eec4b7b-e4c8-47c7-bdce-db5bc784fb03" providerId="ADAL" clId="{CED4B7E3-F7EA-4176-BCE9-DF7E0F7416BF}" dt="2021-10-04T11:49:39.528" v="631" actId="26606"/>
          <ac:spMkLst>
            <pc:docMk/>
            <pc:sldMk cId="3481881599" sldId="275"/>
            <ac:spMk id="3" creationId="{2590220C-4FB1-4A28-85DE-3C6E7C27ACF2}"/>
          </ac:spMkLst>
        </pc:spChg>
        <pc:graphicFrameChg chg="add">
          <ac:chgData name="Leś Tomasz" userId="6eec4b7b-e4c8-47c7-bdce-db5bc784fb03" providerId="ADAL" clId="{CED4B7E3-F7EA-4176-BCE9-DF7E0F7416BF}" dt="2021-10-04T11:49:39.528" v="631" actId="26606"/>
          <ac:graphicFrameMkLst>
            <pc:docMk/>
            <pc:sldMk cId="3481881599" sldId="275"/>
            <ac:graphicFrameMk id="5" creationId="{0CBBFA76-801F-44E8-B405-8E8E6C0DAE25}"/>
          </ac:graphicFrameMkLst>
        </pc:graphicFrameChg>
      </pc:sldChg>
      <pc:sldChg chg="addSp delSp modSp new mod setBg">
        <pc:chgData name="Leś Tomasz" userId="6eec4b7b-e4c8-47c7-bdce-db5bc784fb03" providerId="ADAL" clId="{CED4B7E3-F7EA-4176-BCE9-DF7E0F7416BF}" dt="2021-10-04T11:55:11.398" v="639" actId="27614"/>
        <pc:sldMkLst>
          <pc:docMk/>
          <pc:sldMk cId="1984199364" sldId="276"/>
        </pc:sldMkLst>
        <pc:spChg chg="add del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2" creationId="{E0C40638-F15E-4E0C-88B7-1677D4D037D1}"/>
          </ac:spMkLst>
        </pc:spChg>
        <pc:spChg chg="add del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3" creationId="{90CBF0C2-577E-46A9-A998-2D978AB4E27E}"/>
          </ac:spMkLst>
        </pc:spChg>
        <pc:spChg chg="add del">
          <ac:chgData name="Leś Tomasz" userId="6eec4b7b-e4c8-47c7-bdce-db5bc784fb03" providerId="ADAL" clId="{CED4B7E3-F7EA-4176-BCE9-DF7E0F7416BF}" dt="2021-10-04T11:53:13.233" v="636" actId="26606"/>
          <ac:spMkLst>
            <pc:docMk/>
            <pc:sldMk cId="1984199364" sldId="276"/>
            <ac:spMk id="14" creationId="{AEBE9F1A-B38D-446E-83AE-14B17CE77FF2}"/>
          </ac:spMkLst>
        </pc:spChg>
        <pc:spChg chg="add del">
          <ac:chgData name="Leś Tomasz" userId="6eec4b7b-e4c8-47c7-bdce-db5bc784fb03" providerId="ADAL" clId="{CED4B7E3-F7EA-4176-BCE9-DF7E0F7416BF}" dt="2021-10-04T11:53:13.233" v="636" actId="26606"/>
          <ac:spMkLst>
            <pc:docMk/>
            <pc:sldMk cId="1984199364" sldId="276"/>
            <ac:spMk id="20" creationId="{5E3EB826-A471-488F-9E8A-D65528A3C0CA}"/>
          </ac:spMkLst>
        </pc:spChg>
        <pc:spChg chg="add del">
          <ac:chgData name="Leś Tomasz" userId="6eec4b7b-e4c8-47c7-bdce-db5bc784fb03" providerId="ADAL" clId="{CED4B7E3-F7EA-4176-BCE9-DF7E0F7416BF}" dt="2021-10-04T11:53:13.233" v="636" actId="26606"/>
          <ac:spMkLst>
            <pc:docMk/>
            <pc:sldMk cId="1984199364" sldId="276"/>
            <ac:spMk id="22" creationId="{4309F268-A45B-4517-B03F-2774BAEFFBA6}"/>
          </ac:spMkLst>
        </pc:spChg>
        <pc:spChg chg="add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24" creationId="{9A6C928E-4252-4F33-8C34-E50A12A3170B}"/>
          </ac:spMkLst>
        </pc:spChg>
        <pc:spChg chg="add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27" creationId="{AEBE9F1A-B38D-446E-83AE-14B17CE77FF2}"/>
          </ac:spMkLst>
        </pc:spChg>
        <pc:spChg chg="add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30" creationId="{5E3EB826-A471-488F-9E8A-D65528A3C0CA}"/>
          </ac:spMkLst>
        </pc:spChg>
        <pc:spChg chg="add">
          <ac:chgData name="Leś Tomasz" userId="6eec4b7b-e4c8-47c7-bdce-db5bc784fb03" providerId="ADAL" clId="{CED4B7E3-F7EA-4176-BCE9-DF7E0F7416BF}" dt="2021-10-04T11:53:13.302" v="637" actId="26606"/>
          <ac:spMkLst>
            <pc:docMk/>
            <pc:sldMk cId="1984199364" sldId="276"/>
            <ac:spMk id="31" creationId="{DFB3CEA1-88D9-42FB-88ED-1E9807FE6596}"/>
          </ac:spMkLst>
        </pc:spChg>
        <pc:picChg chg="add mod">
          <ac:chgData name="Leś Tomasz" userId="6eec4b7b-e4c8-47c7-bdce-db5bc784fb03" providerId="ADAL" clId="{CED4B7E3-F7EA-4176-BCE9-DF7E0F7416BF}" dt="2021-10-04T11:55:11.398" v="639" actId="27614"/>
          <ac:picMkLst>
            <pc:docMk/>
            <pc:sldMk cId="1984199364" sldId="276"/>
            <ac:picMk id="5" creationId="{CEC88492-388F-44AC-B805-EE93B41123B2}"/>
          </ac:picMkLst>
        </pc:picChg>
        <pc:picChg chg="add del">
          <ac:chgData name="Leś Tomasz" userId="6eec4b7b-e4c8-47c7-bdce-db5bc784fb03" providerId="ADAL" clId="{CED4B7E3-F7EA-4176-BCE9-DF7E0F7416BF}" dt="2021-10-04T11:53:13.233" v="636" actId="26606"/>
          <ac:picMkLst>
            <pc:docMk/>
            <pc:sldMk cId="1984199364" sldId="276"/>
            <ac:picMk id="10" creationId="{C9ECDD5C-152A-4CC7-8333-0F367B3A62EA}"/>
          </ac:picMkLst>
        </pc:picChg>
        <pc:picChg chg="add del">
          <ac:chgData name="Leś Tomasz" userId="6eec4b7b-e4c8-47c7-bdce-db5bc784fb03" providerId="ADAL" clId="{CED4B7E3-F7EA-4176-BCE9-DF7E0F7416BF}" dt="2021-10-04T11:53:13.233" v="636" actId="26606"/>
          <ac:picMkLst>
            <pc:docMk/>
            <pc:sldMk cId="1984199364" sldId="276"/>
            <ac:picMk id="12" creationId="{7F5C92A3-369B-43F3-BDCE-E560B1B0EC89}"/>
          </ac:picMkLst>
        </pc:picChg>
        <pc:picChg chg="add del">
          <ac:chgData name="Leś Tomasz" userId="6eec4b7b-e4c8-47c7-bdce-db5bc784fb03" providerId="ADAL" clId="{CED4B7E3-F7EA-4176-BCE9-DF7E0F7416BF}" dt="2021-10-04T11:53:13.233" v="636" actId="26606"/>
          <ac:picMkLst>
            <pc:docMk/>
            <pc:sldMk cId="1984199364" sldId="276"/>
            <ac:picMk id="16" creationId="{915B5014-A7EC-4BA6-9C83-8840CF81DB28}"/>
          </ac:picMkLst>
        </pc:picChg>
        <pc:picChg chg="add del">
          <ac:chgData name="Leś Tomasz" userId="6eec4b7b-e4c8-47c7-bdce-db5bc784fb03" providerId="ADAL" clId="{CED4B7E3-F7EA-4176-BCE9-DF7E0F7416BF}" dt="2021-10-04T11:53:13.233" v="636" actId="26606"/>
          <ac:picMkLst>
            <pc:docMk/>
            <pc:sldMk cId="1984199364" sldId="276"/>
            <ac:picMk id="18" creationId="{022C43AB-86D7-420D-8AD7-DC0A15FDD0AF}"/>
          </ac:picMkLst>
        </pc:picChg>
        <pc:picChg chg="add">
          <ac:chgData name="Leś Tomasz" userId="6eec4b7b-e4c8-47c7-bdce-db5bc784fb03" providerId="ADAL" clId="{CED4B7E3-F7EA-4176-BCE9-DF7E0F7416BF}" dt="2021-10-04T11:53:13.302" v="637" actId="26606"/>
          <ac:picMkLst>
            <pc:docMk/>
            <pc:sldMk cId="1984199364" sldId="276"/>
            <ac:picMk id="25" creationId="{C9ECDD5C-152A-4CC7-8333-0F367B3A62EA}"/>
          </ac:picMkLst>
        </pc:picChg>
        <pc:picChg chg="add">
          <ac:chgData name="Leś Tomasz" userId="6eec4b7b-e4c8-47c7-bdce-db5bc784fb03" providerId="ADAL" clId="{CED4B7E3-F7EA-4176-BCE9-DF7E0F7416BF}" dt="2021-10-04T11:53:13.302" v="637" actId="26606"/>
          <ac:picMkLst>
            <pc:docMk/>
            <pc:sldMk cId="1984199364" sldId="276"/>
            <ac:picMk id="26" creationId="{7F5C92A3-369B-43F3-BDCE-E560B1B0EC89}"/>
          </ac:picMkLst>
        </pc:picChg>
        <pc:picChg chg="add">
          <ac:chgData name="Leś Tomasz" userId="6eec4b7b-e4c8-47c7-bdce-db5bc784fb03" providerId="ADAL" clId="{CED4B7E3-F7EA-4176-BCE9-DF7E0F7416BF}" dt="2021-10-04T11:53:13.302" v="637" actId="26606"/>
          <ac:picMkLst>
            <pc:docMk/>
            <pc:sldMk cId="1984199364" sldId="276"/>
            <ac:picMk id="28" creationId="{915B5014-A7EC-4BA6-9C83-8840CF81DB28}"/>
          </ac:picMkLst>
        </pc:picChg>
        <pc:picChg chg="add">
          <ac:chgData name="Leś Tomasz" userId="6eec4b7b-e4c8-47c7-bdce-db5bc784fb03" providerId="ADAL" clId="{CED4B7E3-F7EA-4176-BCE9-DF7E0F7416BF}" dt="2021-10-04T11:53:13.302" v="637" actId="26606"/>
          <ac:picMkLst>
            <pc:docMk/>
            <pc:sldMk cId="1984199364" sldId="276"/>
            <ac:picMk id="29" creationId="{022C43AB-86D7-420D-8AD7-DC0A15FDD0AF}"/>
          </ac:picMkLst>
        </pc:picChg>
      </pc:sldChg>
      <pc:sldChg chg="addSp delSp modSp new mod">
        <pc:chgData name="Leś Tomasz" userId="6eec4b7b-e4c8-47c7-bdce-db5bc784fb03" providerId="ADAL" clId="{CED4B7E3-F7EA-4176-BCE9-DF7E0F7416BF}" dt="2021-10-04T11:55:12.641" v="641" actId="1076"/>
        <pc:sldMkLst>
          <pc:docMk/>
          <pc:sldMk cId="765193614" sldId="277"/>
        </pc:sldMkLst>
        <pc:spChg chg="del">
          <ac:chgData name="Leś Tomasz" userId="6eec4b7b-e4c8-47c7-bdce-db5bc784fb03" providerId="ADAL" clId="{CED4B7E3-F7EA-4176-BCE9-DF7E0F7416BF}" dt="2021-10-04T11:55:11.923" v="640" actId="22"/>
          <ac:spMkLst>
            <pc:docMk/>
            <pc:sldMk cId="765193614" sldId="277"/>
            <ac:spMk id="3" creationId="{512A04B2-7261-4EA4-86A8-8B86EDB77F30}"/>
          </ac:spMkLst>
        </pc:spChg>
        <pc:picChg chg="add mod ord">
          <ac:chgData name="Leś Tomasz" userId="6eec4b7b-e4c8-47c7-bdce-db5bc784fb03" providerId="ADAL" clId="{CED4B7E3-F7EA-4176-BCE9-DF7E0F7416BF}" dt="2021-10-04T11:55:12.641" v="641" actId="1076"/>
          <ac:picMkLst>
            <pc:docMk/>
            <pc:sldMk cId="765193614" sldId="277"/>
            <ac:picMk id="5" creationId="{CE5B3779-0EE7-461E-9C1F-B210E9BEF14D}"/>
          </ac:picMkLst>
        </pc:picChg>
      </pc:sldChg>
      <pc:sldChg chg="new">
        <pc:chgData name="Leś Tomasz" userId="6eec4b7b-e4c8-47c7-bdce-db5bc784fb03" providerId="ADAL" clId="{CED4B7E3-F7EA-4176-BCE9-DF7E0F7416BF}" dt="2021-10-04T12:03:56.118" v="642" actId="680"/>
        <pc:sldMkLst>
          <pc:docMk/>
          <pc:sldMk cId="3802399835" sldId="278"/>
        </pc:sldMkLst>
      </pc:sldChg>
    </pc:docChg>
  </pc:docChgLst>
  <pc:docChgLst>
    <pc:chgData name="Leś Tomasz" userId="6eec4b7b-e4c8-47c7-bdce-db5bc784fb03" providerId="ADAL" clId="{15BC35B2-8E48-413D-B021-70F94DD982CD}"/>
    <pc:docChg chg="undo custSel addSld delSld modSld">
      <pc:chgData name="Leś Tomasz" userId="6eec4b7b-e4c8-47c7-bdce-db5bc784fb03" providerId="ADAL" clId="{15BC35B2-8E48-413D-B021-70F94DD982CD}" dt="2023-10-04T09:35:49.252" v="242"/>
      <pc:docMkLst>
        <pc:docMk/>
      </pc:docMkLst>
      <pc:sldChg chg="modSp mod">
        <pc:chgData name="Leś Tomasz" userId="6eec4b7b-e4c8-47c7-bdce-db5bc784fb03" providerId="ADAL" clId="{15BC35B2-8E48-413D-B021-70F94DD982CD}" dt="2023-10-04T09:33:48.347" v="123" actId="20577"/>
        <pc:sldMkLst>
          <pc:docMk/>
          <pc:sldMk cId="7462356" sldId="257"/>
        </pc:sldMkLst>
        <pc:spChg chg="mod">
          <ac:chgData name="Leś Tomasz" userId="6eec4b7b-e4c8-47c7-bdce-db5bc784fb03" providerId="ADAL" clId="{15BC35B2-8E48-413D-B021-70F94DD982CD}" dt="2023-10-04T09:33:48.347" v="123" actId="20577"/>
          <ac:spMkLst>
            <pc:docMk/>
            <pc:sldMk cId="7462356" sldId="257"/>
            <ac:spMk id="3" creationId="{5E328B57-42BA-442A-BBE7-4B6B43CEAF7F}"/>
          </ac:spMkLst>
        </pc:spChg>
      </pc:sldChg>
      <pc:sldChg chg="new del">
        <pc:chgData name="Leś Tomasz" userId="6eec4b7b-e4c8-47c7-bdce-db5bc784fb03" providerId="ADAL" clId="{15BC35B2-8E48-413D-B021-70F94DD982CD}" dt="2023-10-03T10:04:44.247" v="90" actId="47"/>
        <pc:sldMkLst>
          <pc:docMk/>
          <pc:sldMk cId="1424627846" sldId="258"/>
        </pc:sldMkLst>
      </pc:sldChg>
      <pc:sldChg chg="modSp new mod">
        <pc:chgData name="Leś Tomasz" userId="6eec4b7b-e4c8-47c7-bdce-db5bc784fb03" providerId="ADAL" clId="{15BC35B2-8E48-413D-B021-70F94DD982CD}" dt="2023-10-04T09:34:49.739" v="220" actId="20577"/>
        <pc:sldMkLst>
          <pc:docMk/>
          <pc:sldMk cId="3875947817" sldId="258"/>
        </pc:sldMkLst>
        <pc:spChg chg="mod">
          <ac:chgData name="Leś Tomasz" userId="6eec4b7b-e4c8-47c7-bdce-db5bc784fb03" providerId="ADAL" clId="{15BC35B2-8E48-413D-B021-70F94DD982CD}" dt="2023-10-04T09:34:49.739" v="220" actId="20577"/>
          <ac:spMkLst>
            <pc:docMk/>
            <pc:sldMk cId="3875947817" sldId="258"/>
            <ac:spMk id="3" creationId="{2DDCC251-D1A3-6295-23FB-1552AD11F335}"/>
          </ac:spMkLst>
        </pc:spChg>
      </pc:sldChg>
      <pc:sldChg chg="modSp new mod">
        <pc:chgData name="Leś Tomasz" userId="6eec4b7b-e4c8-47c7-bdce-db5bc784fb03" providerId="ADAL" clId="{15BC35B2-8E48-413D-B021-70F94DD982CD}" dt="2023-10-04T09:35:28.442" v="232"/>
        <pc:sldMkLst>
          <pc:docMk/>
          <pc:sldMk cId="4009027361" sldId="259"/>
        </pc:sldMkLst>
        <pc:spChg chg="mod">
          <ac:chgData name="Leś Tomasz" userId="6eec4b7b-e4c8-47c7-bdce-db5bc784fb03" providerId="ADAL" clId="{15BC35B2-8E48-413D-B021-70F94DD982CD}" dt="2023-10-04T09:35:24.650" v="231" actId="20577"/>
          <ac:spMkLst>
            <pc:docMk/>
            <pc:sldMk cId="4009027361" sldId="259"/>
            <ac:spMk id="2" creationId="{A995D47E-99D9-D426-E02D-36100C646EEF}"/>
          </ac:spMkLst>
        </pc:spChg>
        <pc:spChg chg="mod">
          <ac:chgData name="Leś Tomasz" userId="6eec4b7b-e4c8-47c7-bdce-db5bc784fb03" providerId="ADAL" clId="{15BC35B2-8E48-413D-B021-70F94DD982CD}" dt="2023-10-04T09:35:28.442" v="232"/>
          <ac:spMkLst>
            <pc:docMk/>
            <pc:sldMk cId="4009027361" sldId="259"/>
            <ac:spMk id="3" creationId="{0A275FE7-99FC-4A5A-0B21-93EABC77BB2D}"/>
          </ac:spMkLst>
        </pc:spChg>
      </pc:sldChg>
      <pc:sldChg chg="modSp new mod">
        <pc:chgData name="Leś Tomasz" userId="6eec4b7b-e4c8-47c7-bdce-db5bc784fb03" providerId="ADAL" clId="{15BC35B2-8E48-413D-B021-70F94DD982CD}" dt="2023-10-04T09:35:34.735" v="235" actId="27636"/>
        <pc:sldMkLst>
          <pc:docMk/>
          <pc:sldMk cId="262827881" sldId="260"/>
        </pc:sldMkLst>
        <pc:spChg chg="mod">
          <ac:chgData name="Leś Tomasz" userId="6eec4b7b-e4c8-47c7-bdce-db5bc784fb03" providerId="ADAL" clId="{15BC35B2-8E48-413D-B021-70F94DD982CD}" dt="2023-10-04T09:35:34.735" v="235" actId="27636"/>
          <ac:spMkLst>
            <pc:docMk/>
            <pc:sldMk cId="262827881" sldId="260"/>
            <ac:spMk id="3" creationId="{ACFEF179-8833-FEC3-8209-D5E6FEEDB05E}"/>
          </ac:spMkLst>
        </pc:spChg>
      </pc:sldChg>
      <pc:sldChg chg="addSp delSp modSp new mod">
        <pc:chgData name="Leś Tomasz" userId="6eec4b7b-e4c8-47c7-bdce-db5bc784fb03" providerId="ADAL" clId="{15BC35B2-8E48-413D-B021-70F94DD982CD}" dt="2023-10-04T09:35:43.542" v="240" actId="27636"/>
        <pc:sldMkLst>
          <pc:docMk/>
          <pc:sldMk cId="3889166540" sldId="261"/>
        </pc:sldMkLst>
        <pc:spChg chg="mod">
          <ac:chgData name="Leś Tomasz" userId="6eec4b7b-e4c8-47c7-bdce-db5bc784fb03" providerId="ADAL" clId="{15BC35B2-8E48-413D-B021-70F94DD982CD}" dt="2023-10-04T09:35:43.542" v="240" actId="27636"/>
          <ac:spMkLst>
            <pc:docMk/>
            <pc:sldMk cId="3889166540" sldId="261"/>
            <ac:spMk id="3" creationId="{12C33844-94EB-B602-7491-02C134402A4F}"/>
          </ac:spMkLst>
        </pc:spChg>
        <pc:spChg chg="add del">
          <ac:chgData name="Leś Tomasz" userId="6eec4b7b-e4c8-47c7-bdce-db5bc784fb03" providerId="ADAL" clId="{15BC35B2-8E48-413D-B021-70F94DD982CD}" dt="2023-10-04T09:35:42.933" v="238" actId="22"/>
          <ac:spMkLst>
            <pc:docMk/>
            <pc:sldMk cId="3889166540" sldId="261"/>
            <ac:spMk id="5" creationId="{4B75F7DA-94D7-F558-67A0-7331B2942DA0}"/>
          </ac:spMkLst>
        </pc:spChg>
      </pc:sldChg>
      <pc:sldChg chg="modSp new mod">
        <pc:chgData name="Leś Tomasz" userId="6eec4b7b-e4c8-47c7-bdce-db5bc784fb03" providerId="ADAL" clId="{15BC35B2-8E48-413D-B021-70F94DD982CD}" dt="2023-10-04T09:35:49.252" v="242"/>
        <pc:sldMkLst>
          <pc:docMk/>
          <pc:sldMk cId="2012189869" sldId="262"/>
        </pc:sldMkLst>
        <pc:spChg chg="mod">
          <ac:chgData name="Leś Tomasz" userId="6eec4b7b-e4c8-47c7-bdce-db5bc784fb03" providerId="ADAL" clId="{15BC35B2-8E48-413D-B021-70F94DD982CD}" dt="2023-10-04T09:35:49.252" v="242"/>
          <ac:spMkLst>
            <pc:docMk/>
            <pc:sldMk cId="2012189869" sldId="262"/>
            <ac:spMk id="3" creationId="{23945E30-A53B-B51C-377B-A00D9BD8DF2F}"/>
          </ac:spMkLst>
        </pc:spChg>
      </pc:sldChg>
    </pc:docChg>
  </pc:docChgLst>
  <pc:docChgLst>
    <pc:chgData name="Leś Tomasz" userId="6eec4b7b-e4c8-47c7-bdce-db5bc784fb03" providerId="ADAL" clId="{6C9E849B-E8B6-48E3-8453-64FF5DDB86D1}"/>
    <pc:docChg chg="undo custSel delSld modSld sldOrd">
      <pc:chgData name="Leś Tomasz" userId="6eec4b7b-e4c8-47c7-bdce-db5bc784fb03" providerId="ADAL" clId="{6C9E849B-E8B6-48E3-8453-64FF5DDB86D1}" dt="2023-10-03T09:14:45.579" v="92" actId="47"/>
      <pc:docMkLst>
        <pc:docMk/>
      </pc:docMkLst>
      <pc:sldChg chg="modSp mod ord">
        <pc:chgData name="Leś Tomasz" userId="6eec4b7b-e4c8-47c7-bdce-db5bc784fb03" providerId="ADAL" clId="{6C9E849B-E8B6-48E3-8453-64FF5DDB86D1}" dt="2023-10-03T09:14:37.141" v="91" actId="20577"/>
        <pc:sldMkLst>
          <pc:docMk/>
          <pc:sldMk cId="7462356" sldId="257"/>
        </pc:sldMkLst>
        <pc:spChg chg="mod">
          <ac:chgData name="Leś Tomasz" userId="6eec4b7b-e4c8-47c7-bdce-db5bc784fb03" providerId="ADAL" clId="{6C9E849B-E8B6-48E3-8453-64FF5DDB86D1}" dt="2023-10-03T09:14:37.141" v="91" actId="20577"/>
          <ac:spMkLst>
            <pc:docMk/>
            <pc:sldMk cId="7462356" sldId="257"/>
            <ac:spMk id="3" creationId="{5E328B57-42BA-442A-BBE7-4B6B43CEAF7F}"/>
          </ac:spMkLst>
        </pc:spChg>
      </pc:sldChg>
      <pc:sldChg chg="modSp del mod">
        <pc:chgData name="Leś Tomasz" userId="6eec4b7b-e4c8-47c7-bdce-db5bc784fb03" providerId="ADAL" clId="{6C9E849B-E8B6-48E3-8453-64FF5DDB86D1}" dt="2023-10-03T09:14:45.579" v="92" actId="47"/>
        <pc:sldMkLst>
          <pc:docMk/>
          <pc:sldMk cId="2828591769" sldId="268"/>
        </pc:sldMkLst>
        <pc:spChg chg="mod">
          <ac:chgData name="Leś Tomasz" userId="6eec4b7b-e4c8-47c7-bdce-db5bc784fb03" providerId="ADAL" clId="{6C9E849B-E8B6-48E3-8453-64FF5DDB86D1}" dt="2023-10-03T08:56:23.199" v="1" actId="20577"/>
          <ac:spMkLst>
            <pc:docMk/>
            <pc:sldMk cId="2828591769" sldId="268"/>
            <ac:spMk id="2" creationId="{6291811E-A414-40AF-B295-AC4DCFEC84BD}"/>
          </ac:spMkLst>
        </pc:spChg>
        <pc:spChg chg="mod">
          <ac:chgData name="Leś Tomasz" userId="6eec4b7b-e4c8-47c7-bdce-db5bc784fb03" providerId="ADAL" clId="{6C9E849B-E8B6-48E3-8453-64FF5DDB86D1}" dt="2023-10-03T08:56:22.043" v="0" actId="20577"/>
          <ac:spMkLst>
            <pc:docMk/>
            <pc:sldMk cId="2828591769" sldId="268"/>
            <ac:spMk id="3" creationId="{217EFCCE-588F-4FED-9AF0-6022AC00C92C}"/>
          </ac:spMkLst>
        </pc:spChg>
      </pc:sldChg>
    </pc:docChg>
  </pc:docChgLst>
  <pc:docChgLst>
    <pc:chgData name="Leś Tomasz" userId="6eec4b7b-e4c8-47c7-bdce-db5bc784fb03" providerId="ADAL" clId="{FB91901E-4A57-4F56-B748-46FCE735FF2D}"/>
    <pc:docChg chg="undo custSel addSld modSld">
      <pc:chgData name="Leś Tomasz" userId="6eec4b7b-e4c8-47c7-bdce-db5bc784fb03" providerId="ADAL" clId="{FB91901E-4A57-4F56-B748-46FCE735FF2D}" dt="2021-10-04T08:57:06.779" v="480" actId="20577"/>
      <pc:docMkLst>
        <pc:docMk/>
      </pc:docMkLst>
      <pc:sldChg chg="modSp new mod">
        <pc:chgData name="Leś Tomasz" userId="6eec4b7b-e4c8-47c7-bdce-db5bc784fb03" providerId="ADAL" clId="{FB91901E-4A57-4F56-B748-46FCE735FF2D}" dt="2021-10-04T08:49:20.988" v="14" actId="20577"/>
        <pc:sldMkLst>
          <pc:docMk/>
          <pc:sldMk cId="388692971" sldId="256"/>
        </pc:sldMkLst>
        <pc:spChg chg="mod">
          <ac:chgData name="Leś Tomasz" userId="6eec4b7b-e4c8-47c7-bdce-db5bc784fb03" providerId="ADAL" clId="{FB91901E-4A57-4F56-B748-46FCE735FF2D}" dt="2021-10-04T08:49:16.861" v="4"/>
          <ac:spMkLst>
            <pc:docMk/>
            <pc:sldMk cId="388692971" sldId="256"/>
            <ac:spMk id="2" creationId="{9BC40AD8-59C9-4BE6-B0CD-9A3A7179714D}"/>
          </ac:spMkLst>
        </pc:spChg>
        <pc:spChg chg="mod">
          <ac:chgData name="Leś Tomasz" userId="6eec4b7b-e4c8-47c7-bdce-db5bc784fb03" providerId="ADAL" clId="{FB91901E-4A57-4F56-B748-46FCE735FF2D}" dt="2021-10-04T08:49:20.988" v="14" actId="20577"/>
          <ac:spMkLst>
            <pc:docMk/>
            <pc:sldMk cId="388692971" sldId="256"/>
            <ac:spMk id="3" creationId="{E0E0FB7C-1696-4AD1-BEF1-3E074CC44B28}"/>
          </ac:spMkLst>
        </pc:spChg>
      </pc:sldChg>
      <pc:sldChg chg="modSp new mod">
        <pc:chgData name="Leś Tomasz" userId="6eec4b7b-e4c8-47c7-bdce-db5bc784fb03" providerId="ADAL" clId="{FB91901E-4A57-4F56-B748-46FCE735FF2D}" dt="2021-10-04T08:53:01.197" v="423" actId="20577"/>
        <pc:sldMkLst>
          <pc:docMk/>
          <pc:sldMk cId="1760234992" sldId="257"/>
        </pc:sldMkLst>
        <pc:spChg chg="mod">
          <ac:chgData name="Leś Tomasz" userId="6eec4b7b-e4c8-47c7-bdce-db5bc784fb03" providerId="ADAL" clId="{FB91901E-4A57-4F56-B748-46FCE735FF2D}" dt="2021-10-04T08:49:35.350" v="49" actId="20577"/>
          <ac:spMkLst>
            <pc:docMk/>
            <pc:sldMk cId="1760234992" sldId="257"/>
            <ac:spMk id="2" creationId="{D99B4169-D461-46EB-98DB-DCB4F512D36C}"/>
          </ac:spMkLst>
        </pc:spChg>
        <pc:spChg chg="mod">
          <ac:chgData name="Leś Tomasz" userId="6eec4b7b-e4c8-47c7-bdce-db5bc784fb03" providerId="ADAL" clId="{FB91901E-4A57-4F56-B748-46FCE735FF2D}" dt="2021-10-04T08:53:01.197" v="423" actId="20577"/>
          <ac:spMkLst>
            <pc:docMk/>
            <pc:sldMk cId="1760234992" sldId="257"/>
            <ac:spMk id="3" creationId="{6FEF1ABD-2AC2-4A1C-8BFD-3A1746F30E60}"/>
          </ac:spMkLst>
        </pc:spChg>
      </pc:sldChg>
      <pc:sldChg chg="modSp new mod">
        <pc:chgData name="Leś Tomasz" userId="6eec4b7b-e4c8-47c7-bdce-db5bc784fb03" providerId="ADAL" clId="{FB91901E-4A57-4F56-B748-46FCE735FF2D}" dt="2021-10-04T08:57:06.779" v="480" actId="20577"/>
        <pc:sldMkLst>
          <pc:docMk/>
          <pc:sldMk cId="2427909113" sldId="258"/>
        </pc:sldMkLst>
        <pc:spChg chg="mod">
          <ac:chgData name="Leś Tomasz" userId="6eec4b7b-e4c8-47c7-bdce-db5bc784fb03" providerId="ADAL" clId="{FB91901E-4A57-4F56-B748-46FCE735FF2D}" dt="2021-10-04T08:52:39.127" v="394" actId="20577"/>
          <ac:spMkLst>
            <pc:docMk/>
            <pc:sldMk cId="2427909113" sldId="258"/>
            <ac:spMk id="2" creationId="{699CAD13-27E5-45AE-8198-FD1FFB4E49AC}"/>
          </ac:spMkLst>
        </pc:spChg>
        <pc:spChg chg="mod">
          <ac:chgData name="Leś Tomasz" userId="6eec4b7b-e4c8-47c7-bdce-db5bc784fb03" providerId="ADAL" clId="{FB91901E-4A57-4F56-B748-46FCE735FF2D}" dt="2021-10-04T08:57:06.779" v="480" actId="20577"/>
          <ac:spMkLst>
            <pc:docMk/>
            <pc:sldMk cId="2427909113" sldId="258"/>
            <ac:spMk id="3" creationId="{96BA7032-3364-4BC6-8F7A-B73B4DE2F521}"/>
          </ac:spMkLst>
        </pc:spChg>
      </pc:sldChg>
    </pc:docChg>
  </pc:docChgLst>
  <pc:docChgLst>
    <pc:chgData name="Leś Tomasz" userId="S::tomasz.les@pw.edu.pl::6eec4b7b-e4c8-47c7-bdce-db5bc784fb03" providerId="AD" clId="Web-{F8934B3E-2104-4406-AD9F-E2CA306CD03D}"/>
    <pc:docChg chg="modSld sldOrd">
      <pc:chgData name="Leś Tomasz" userId="S::tomasz.les@pw.edu.pl::6eec4b7b-e4c8-47c7-bdce-db5bc784fb03" providerId="AD" clId="Web-{F8934B3E-2104-4406-AD9F-E2CA306CD03D}" dt="2023-10-04T10:15:25.281" v="8"/>
      <pc:docMkLst>
        <pc:docMk/>
      </pc:docMkLst>
      <pc:sldChg chg="modSp">
        <pc:chgData name="Leś Tomasz" userId="S::tomasz.les@pw.edu.pl::6eec4b7b-e4c8-47c7-bdce-db5bc784fb03" providerId="AD" clId="Web-{F8934B3E-2104-4406-AD9F-E2CA306CD03D}" dt="2023-10-04T10:01:46.165" v="6" actId="20577"/>
        <pc:sldMkLst>
          <pc:docMk/>
          <pc:sldMk cId="388692971" sldId="256"/>
        </pc:sldMkLst>
        <pc:spChg chg="mod">
          <ac:chgData name="Leś Tomasz" userId="S::tomasz.les@pw.edu.pl::6eec4b7b-e4c8-47c7-bdce-db5bc784fb03" providerId="AD" clId="Web-{F8934B3E-2104-4406-AD9F-E2CA306CD03D}" dt="2023-10-04T10:01:46.165" v="6" actId="20577"/>
          <ac:spMkLst>
            <pc:docMk/>
            <pc:sldMk cId="388692971" sldId="256"/>
            <ac:spMk id="2" creationId="{9BC40AD8-59C9-4BE6-B0CD-9A3A7179714D}"/>
          </ac:spMkLst>
        </pc:spChg>
      </pc:sldChg>
      <pc:sldChg chg="ord">
        <pc:chgData name="Leś Tomasz" userId="S::tomasz.les@pw.edu.pl::6eec4b7b-e4c8-47c7-bdce-db5bc784fb03" providerId="AD" clId="Web-{F8934B3E-2104-4406-AD9F-E2CA306CD03D}" dt="2023-10-04T10:13:45.013" v="7"/>
        <pc:sldMkLst>
          <pc:docMk/>
          <pc:sldMk cId="3889166540" sldId="261"/>
        </pc:sldMkLst>
      </pc:sldChg>
      <pc:sldChg chg="ord">
        <pc:chgData name="Leś Tomasz" userId="S::tomasz.les@pw.edu.pl::6eec4b7b-e4c8-47c7-bdce-db5bc784fb03" providerId="AD" clId="Web-{F8934B3E-2104-4406-AD9F-E2CA306CD03D}" dt="2023-10-04T10:15:25.281" v="8"/>
        <pc:sldMkLst>
          <pc:docMk/>
          <pc:sldMk cId="2012189869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5A69-0700-4164-BB14-3892AD08774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E80CA-1710-46BA-A6EF-9ECD528C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E80CA-1710-46BA-A6EF-9ECD528C81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4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24CD44-C56D-4F89-A15E-4D4E4E4EBDD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E166-5112-40D8-8FA1-A14079DE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1942380-7944-4A4F-B9E5-0AE16B5BA5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40AD8-59C9-4BE6-B0CD-9A3A71797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err="1"/>
              <a:t>Programowanie</a:t>
            </a:r>
            <a:r>
              <a:rPr lang="en-US" sz="5400" dirty="0"/>
              <a:t> </a:t>
            </a:r>
            <a:r>
              <a:rPr lang="en-US" sz="5400" err="1"/>
              <a:t>aplikacji</a:t>
            </a:r>
            <a:r>
              <a:rPr lang="en-US" sz="5400" dirty="0"/>
              <a:t> </a:t>
            </a:r>
            <a:r>
              <a:rPr lang="en-US" sz="5400" err="1"/>
              <a:t>mobilnych</a:t>
            </a:r>
            <a:r>
              <a:rPr lang="en-US" sz="5400" dirty="0"/>
              <a:t> </a:t>
            </a:r>
            <a:r>
              <a:rPr lang="en-US" sz="5400" err="1"/>
              <a:t>i</a:t>
            </a:r>
            <a:r>
              <a:rPr lang="en-US" sz="5400" dirty="0"/>
              <a:t> </a:t>
            </a:r>
            <a:r>
              <a:rPr lang="en-US" sz="5400" err="1"/>
              <a:t>webowych</a:t>
            </a:r>
            <a:r>
              <a:rPr lang="en-US" sz="5400" dirty="0"/>
              <a:t>, </a:t>
            </a:r>
            <a:r>
              <a:rPr lang="en-US" sz="5400" err="1"/>
              <a:t>Laboratoria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0FB7C-1696-4AD1-BEF1-3E074CC4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Tomasz Leś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8B57-42BA-442A-BBE7-4B6B43CE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en-US" dirty="0" err="1"/>
              <a:t>Omówienie</a:t>
            </a:r>
            <a:r>
              <a:rPr lang="en-US" dirty="0"/>
              <a:t> </a:t>
            </a:r>
            <a:r>
              <a:rPr lang="en-US" dirty="0" err="1"/>
              <a:t>środowiska</a:t>
            </a:r>
            <a:r>
              <a:rPr lang="en-US" dirty="0"/>
              <a:t> </a:t>
            </a:r>
            <a:r>
              <a:rPr lang="en-US" dirty="0" err="1"/>
              <a:t>programistycznego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korzystanie</a:t>
            </a:r>
            <a:r>
              <a:rPr lang="en-US" dirty="0"/>
              <a:t> z API</a:t>
            </a:r>
          </a:p>
          <a:p>
            <a:r>
              <a:rPr lang="en-US" dirty="0"/>
              <a:t>2) MVVM</a:t>
            </a:r>
          </a:p>
          <a:p>
            <a:r>
              <a:rPr lang="en-US" dirty="0"/>
              <a:t>3) API, HTTP, REST</a:t>
            </a:r>
          </a:p>
          <a:p>
            <a:r>
              <a:rPr lang="en-US" dirty="0"/>
              <a:t>4) DB, ORM</a:t>
            </a:r>
          </a:p>
          <a:p>
            <a:r>
              <a:rPr lang="en-US" dirty="0"/>
              <a:t>5) Web APP (MVC)</a:t>
            </a:r>
          </a:p>
          <a:p>
            <a:r>
              <a:rPr lang="en-US" dirty="0"/>
              <a:t>6) Cross-platform App</a:t>
            </a:r>
          </a:p>
          <a:p>
            <a:r>
              <a:rPr lang="en-US" dirty="0"/>
              <a:t>7) Mobile APP</a:t>
            </a:r>
          </a:p>
          <a:p>
            <a:r>
              <a:rPr lang="en-US" dirty="0"/>
              <a:t>8) </a:t>
            </a:r>
            <a:r>
              <a:rPr lang="en-US" dirty="0" err="1"/>
              <a:t>Autentykacja</a:t>
            </a:r>
            <a:r>
              <a:rPr lang="en-US" dirty="0"/>
              <a:t> JWT</a:t>
            </a:r>
          </a:p>
          <a:p>
            <a:endParaRPr lang="pl-P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EDA80E-D0E3-4E54-AEAF-C3BE266E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tematyczny</a:t>
            </a:r>
            <a:r>
              <a:rPr lang="en-US" dirty="0"/>
              <a:t> lab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BF583-64FB-FD36-ADC1-4D4B233D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DCC251-D1A3-6295-23FB-1552AD11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</a:t>
            </a:r>
            <a:r>
              <a:rPr lang="en-US" dirty="0" err="1"/>
              <a:t>punktów</a:t>
            </a:r>
            <a:r>
              <a:rPr lang="en-US" dirty="0"/>
              <a:t> za </a:t>
            </a:r>
            <a:r>
              <a:rPr lang="en-US" dirty="0" err="1"/>
              <a:t>projekty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zajęciach</a:t>
            </a:r>
            <a:endParaRPr lang="en-US" dirty="0"/>
          </a:p>
          <a:p>
            <a:r>
              <a:rPr lang="en-US" dirty="0"/>
              <a:t>25 </a:t>
            </a:r>
            <a:r>
              <a:rPr lang="en-US" dirty="0" err="1"/>
              <a:t>punktów</a:t>
            </a:r>
            <a:r>
              <a:rPr lang="en-US" dirty="0"/>
              <a:t> za project </a:t>
            </a:r>
            <a:r>
              <a:rPr lang="en-US" dirty="0" err="1"/>
              <a:t>końcowy</a:t>
            </a:r>
            <a:r>
              <a:rPr lang="en-US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59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5D47E-99D9-D426-E02D-36100C64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275FE7-99FC-4A5A-0B21-93EABC77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Student proponuje dowolną tematykę (obszar biznesowy projektu) np. </a:t>
            </a:r>
          </a:p>
          <a:p>
            <a:r>
              <a:rPr lang="pl-PL" dirty="0"/>
              <a:t>- Obsługa firmy transportowej, </a:t>
            </a:r>
          </a:p>
          <a:p>
            <a:r>
              <a:rPr lang="pl-PL" dirty="0"/>
              <a:t>- Obsługa sklepu </a:t>
            </a:r>
          </a:p>
          <a:p>
            <a:r>
              <a:rPr lang="pl-PL" dirty="0"/>
              <a:t>- Obsługa portalu społecznościowego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0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4178B1-B0C6-A7EC-373D-4CEE4515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EF179-8833-FEC3-8209-D5E6FEED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Ogólne</a:t>
            </a:r>
          </a:p>
          <a:p>
            <a:r>
              <a:rPr lang="pl-PL" dirty="0"/>
              <a:t>1. Projekt powinien </a:t>
            </a:r>
            <a:r>
              <a:rPr lang="pl-PL" dirty="0" err="1"/>
              <a:t>byc</a:t>
            </a:r>
            <a:r>
              <a:rPr lang="pl-PL" dirty="0"/>
              <a:t> przechowywany w repozytorium </a:t>
            </a:r>
            <a:r>
              <a:rPr lang="pl-PL" dirty="0" err="1"/>
              <a:t>github</a:t>
            </a:r>
            <a:endParaRPr lang="pl-PL" dirty="0"/>
          </a:p>
          <a:p>
            <a:r>
              <a:rPr lang="pl-PL" dirty="0"/>
              <a:t>2. Zastosowanie architektury cebulowej</a:t>
            </a:r>
          </a:p>
          <a:p>
            <a:r>
              <a:rPr lang="pl-PL" dirty="0"/>
              <a:t>3. Powiązanie z interfejsem użytkownika odbywa się za pośrednictwem REST/SOAP.</a:t>
            </a:r>
          </a:p>
          <a:p>
            <a:r>
              <a:rPr lang="pl-PL" dirty="0"/>
              <a:t>4. Stosowanie modeli domenowych (</a:t>
            </a:r>
            <a:r>
              <a:rPr lang="pl-PL" dirty="0" err="1"/>
              <a:t>Domain-Driven</a:t>
            </a:r>
            <a:r>
              <a:rPr lang="pl-PL" dirty="0"/>
              <a:t> Design). (</a:t>
            </a:r>
            <a:r>
              <a:rPr lang="pl-PL" dirty="0" err="1"/>
              <a:t>ew</a:t>
            </a:r>
            <a:r>
              <a:rPr lang="pl-PL" dirty="0"/>
              <a:t> </a:t>
            </a:r>
            <a:r>
              <a:rPr lang="pl-PL" dirty="0" err="1"/>
              <a:t>dfb</a:t>
            </a:r>
            <a:r>
              <a:rPr lang="pl-PL" dirty="0"/>
              <a:t> i mapowanie na obiekty) </a:t>
            </a:r>
          </a:p>
          <a:p>
            <a:r>
              <a:rPr lang="pl-PL" dirty="0"/>
              <a:t>5. Logowanie błędów aplikacji przy pomocy dodatkowego </a:t>
            </a:r>
            <a:r>
              <a:rPr lang="pl-PL" dirty="0" err="1"/>
              <a:t>frameworka</a:t>
            </a:r>
            <a:endParaRPr lang="pl-PL" dirty="0"/>
          </a:p>
          <a:p>
            <a:r>
              <a:rPr lang="pl-PL" dirty="0"/>
              <a:t>6. Dodanie mechanizmu </a:t>
            </a:r>
            <a:r>
              <a:rPr lang="pl-PL" dirty="0" err="1"/>
              <a:t>uwierzytelenienia</a:t>
            </a:r>
            <a:r>
              <a:rPr lang="pl-PL" dirty="0"/>
              <a:t> i autoryzacji</a:t>
            </a:r>
          </a:p>
          <a:p>
            <a:r>
              <a:rPr lang="pl-PL" dirty="0"/>
              <a:t>7. Obsługa systemu ról</a:t>
            </a:r>
          </a:p>
          <a:p>
            <a:r>
              <a:rPr lang="pl-PL" dirty="0"/>
              <a:t>8. Identyfikacja użytkowników przy pomocy JSON Web </a:t>
            </a:r>
            <a:r>
              <a:rPr lang="pl-PL" dirty="0" err="1"/>
              <a:t>Token</a:t>
            </a:r>
            <a:endParaRPr lang="pl-PL" dirty="0"/>
          </a:p>
          <a:p>
            <a:r>
              <a:rPr lang="pl-PL" dirty="0"/>
              <a:t>9. Stworzenie testów jednostkowych jednego repozytorium z </a:t>
            </a:r>
            <a:r>
              <a:rPr lang="pl-PL" dirty="0" err="1"/>
              <a:t>mockami</a:t>
            </a:r>
            <a:r>
              <a:rPr lang="pl-PL" dirty="0"/>
              <a:t> bazy </a:t>
            </a:r>
          </a:p>
          <a:p>
            <a:r>
              <a:rPr lang="pl-PL" dirty="0"/>
              <a:t>10.Stworzenie serwisu agregujących kilka operacji (</a:t>
            </a:r>
            <a:r>
              <a:rPr lang="pl-PL" dirty="0" err="1"/>
              <a:t>np</a:t>
            </a:r>
            <a:r>
              <a:rPr lang="pl-PL" dirty="0"/>
              <a:t>: dodanie użytkownika do bazy i wysłanie maila)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82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C5493-9CD4-974D-C429-C446C7D1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33844-94EB-B602-7491-02C13440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UI</a:t>
            </a:r>
          </a:p>
          <a:p>
            <a:r>
              <a:rPr lang="pl-PL" dirty="0"/>
              <a:t>1. Zastosowanie biblioteki </a:t>
            </a:r>
            <a:r>
              <a:rPr lang="pl-PL" dirty="0" err="1"/>
              <a:t>boostrap</a:t>
            </a:r>
            <a:r>
              <a:rPr lang="pl-PL" dirty="0"/>
              <a:t> (obsługa urządzeń mobilnych) </a:t>
            </a:r>
          </a:p>
          <a:p>
            <a:r>
              <a:rPr lang="pl-PL" dirty="0"/>
              <a:t>2. Wyświetlanie (przeglądanie) danych</a:t>
            </a:r>
          </a:p>
          <a:p>
            <a:r>
              <a:rPr lang="pl-PL" dirty="0"/>
              <a:t>3. Filtrowanie danych (AJAX)*</a:t>
            </a:r>
          </a:p>
          <a:p>
            <a:r>
              <a:rPr lang="pl-PL" dirty="0"/>
              <a:t>4. Zastosowanie </a:t>
            </a:r>
            <a:r>
              <a:rPr lang="pl-PL" dirty="0" err="1"/>
              <a:t>strocniowania</a:t>
            </a:r>
            <a:r>
              <a:rPr lang="pl-PL" dirty="0"/>
              <a:t> (możliwe użycie gotowych kontrolek </a:t>
            </a:r>
            <a:r>
              <a:rPr lang="pl-PL" dirty="0" err="1"/>
              <a:t>ajax</a:t>
            </a:r>
            <a:r>
              <a:rPr lang="pl-PL" dirty="0"/>
              <a:t>)*</a:t>
            </a:r>
          </a:p>
          <a:p>
            <a:r>
              <a:rPr lang="pl-PL" dirty="0"/>
              <a:t>5. Widok dodania nowego rekordu</a:t>
            </a:r>
          </a:p>
          <a:p>
            <a:r>
              <a:rPr lang="pl-PL" dirty="0"/>
              <a:t>6. Widok edycji rekordu</a:t>
            </a:r>
          </a:p>
          <a:p>
            <a:r>
              <a:rPr lang="pl-PL" dirty="0"/>
              <a:t>7. Opcja usunięcia rekordu</a:t>
            </a:r>
          </a:p>
          <a:p>
            <a:r>
              <a:rPr lang="pl-PL" dirty="0"/>
              <a:t>8. Wdrożenie komunikacji typu real-</a:t>
            </a:r>
            <a:r>
              <a:rPr lang="pl-PL" dirty="0" err="1"/>
              <a:t>time</a:t>
            </a:r>
            <a:r>
              <a:rPr lang="pl-PL" dirty="0"/>
              <a:t> (</a:t>
            </a:r>
            <a:r>
              <a:rPr lang="pl-PL" dirty="0" err="1"/>
              <a:t>np</a:t>
            </a:r>
            <a:r>
              <a:rPr lang="pl-PL" dirty="0"/>
              <a:t>: </a:t>
            </a:r>
            <a:r>
              <a:rPr lang="pl-PL" dirty="0" err="1"/>
              <a:t>SignalR</a:t>
            </a:r>
            <a:r>
              <a:rPr lang="pl-PL" dirty="0"/>
              <a:t>, </a:t>
            </a:r>
            <a:r>
              <a:rPr lang="pl-PL" dirty="0" err="1"/>
              <a:t>webSockets</a:t>
            </a:r>
            <a:r>
              <a:rPr lang="pl-PL" dirty="0"/>
              <a:t>, </a:t>
            </a:r>
            <a:r>
              <a:rPr lang="pl-PL" dirty="0" err="1"/>
              <a:t>gRPC</a:t>
            </a:r>
            <a:r>
              <a:rPr lang="pl-PL" dirty="0"/>
              <a:t>-Web, </a:t>
            </a:r>
            <a:r>
              <a:rPr lang="pl-PL" dirty="0" err="1"/>
              <a:t>WebRTC</a:t>
            </a:r>
            <a:r>
              <a:rPr lang="pl-PL" dirty="0"/>
              <a:t>)*</a:t>
            </a:r>
          </a:p>
          <a:p>
            <a:r>
              <a:rPr lang="pl-PL" dirty="0"/>
              <a:t>9. Opcja instalacji aplikacji jako aplikacja PWA*</a:t>
            </a:r>
          </a:p>
          <a:p>
            <a:r>
              <a:rPr lang="pl-PL" dirty="0"/>
              <a:t>10.Wdrożenie nowoczesnego </a:t>
            </a:r>
            <a:r>
              <a:rPr lang="pl-PL" dirty="0" err="1"/>
              <a:t>intrefejsu</a:t>
            </a:r>
            <a:r>
              <a:rPr lang="pl-PL" dirty="0"/>
              <a:t> </a:t>
            </a:r>
            <a:r>
              <a:rPr lang="pl-PL" dirty="0" err="1"/>
              <a:t>użytnika</a:t>
            </a:r>
            <a:r>
              <a:rPr lang="pl-PL" dirty="0"/>
              <a:t> bazując na szablonie HTML  </a:t>
            </a:r>
          </a:p>
          <a:p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16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874653-A61E-362B-9FB1-53912D8F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945E30-A53B-B51C-377B-A00D9BD8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danych:</a:t>
            </a:r>
          </a:p>
          <a:p>
            <a:r>
              <a:rPr lang="pl-PL" dirty="0"/>
              <a:t>1. </a:t>
            </a:r>
            <a:r>
              <a:rPr lang="pl-PL" dirty="0" err="1"/>
              <a:t>Zatosowanie</a:t>
            </a:r>
            <a:r>
              <a:rPr lang="pl-PL" dirty="0"/>
              <a:t> relacyjnej bazy danych </a:t>
            </a:r>
          </a:p>
          <a:p>
            <a:r>
              <a:rPr lang="pl-PL" dirty="0"/>
              <a:t>2. Użycie minimum 5 tabel</a:t>
            </a:r>
          </a:p>
          <a:p>
            <a:r>
              <a:rPr lang="pl-PL" dirty="0"/>
              <a:t>3. </a:t>
            </a:r>
            <a:r>
              <a:rPr lang="pl-PL" dirty="0" err="1"/>
              <a:t>Okreslenie</a:t>
            </a:r>
            <a:r>
              <a:rPr lang="pl-PL" dirty="0"/>
              <a:t> kluczy głównych i obcych (</a:t>
            </a:r>
            <a:r>
              <a:rPr lang="pl-PL" dirty="0" err="1"/>
              <a:t>constraints</a:t>
            </a:r>
            <a:r>
              <a:rPr lang="pl-PL" dirty="0"/>
              <a:t>) </a:t>
            </a:r>
          </a:p>
          <a:p>
            <a:r>
              <a:rPr lang="pl-PL" dirty="0"/>
              <a:t>4. Zastosowanie mechanizmu ORM</a:t>
            </a:r>
          </a:p>
          <a:p>
            <a:r>
              <a:rPr lang="pl-PL" dirty="0"/>
              <a:t>5. Użycie co najmniej jednej relacji 1-*, 1-1, *-*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218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322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Programowanie aplikacji mobilnych i webowych, Laboratoria</vt:lpstr>
      <vt:lpstr>Zakres tematyczny lab </vt:lpstr>
      <vt:lpstr>PowerPoint Presentation</vt:lpstr>
      <vt:lpstr>Projekt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aplikacji desktop i na urządzenia mobilne</dc:title>
  <dc:creator>Leś Tomasz</dc:creator>
  <cp:lastModifiedBy>Leś Tomasz</cp:lastModifiedBy>
  <cp:revision>6</cp:revision>
  <dcterms:created xsi:type="dcterms:W3CDTF">2021-10-04T08:48:29Z</dcterms:created>
  <dcterms:modified xsi:type="dcterms:W3CDTF">2023-10-04T10:15:25Z</dcterms:modified>
</cp:coreProperties>
</file>