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7" r:id="rId2"/>
    <p:sldId id="469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FD331-068C-4F89-A56E-13284AF14366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8C967-CD84-4889-A9C8-6826B30C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8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8C967-CD84-4889-A9C8-6826B30C9E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9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8C967-CD84-4889-A9C8-6826B30C9E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13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1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6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77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3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54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DB525F-E048-43C4-8755-33EF17B5F45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3AA354D-778E-4F1B-A660-A3BE4A316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541D6-712E-4F6D-A9D8-963B3A55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481849"/>
            <a:ext cx="9144000" cy="19318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Курсовая работа на тему «Разработка кода для ИС «Студенческая библиотека»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745F75-E660-4AFA-A1B4-83027B4D1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846" y="462194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Выполнил студент группы 3-2 ИС </a:t>
            </a:r>
          </a:p>
          <a:p>
            <a:pPr algn="r"/>
            <a:r>
              <a:rPr lang="ru-RU" dirty="0"/>
              <a:t>Морозов В.А.</a:t>
            </a:r>
          </a:p>
          <a:p>
            <a:pPr algn="r"/>
            <a:r>
              <a:rPr lang="ru-RU" dirty="0"/>
              <a:t>Проверил: преподаватель</a:t>
            </a:r>
          </a:p>
          <a:p>
            <a:pPr algn="r"/>
            <a:r>
              <a:rPr lang="ru-RU" dirty="0" err="1"/>
              <a:t>Ищук</a:t>
            </a:r>
            <a:r>
              <a:rPr lang="ru-RU" dirty="0"/>
              <a:t> Д. Н.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9836CD-3136-45E5-A174-E1091E04AC5B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+mj-lt"/>
                <a:ea typeface="+mj-ea"/>
                <a:cs typeface="+mj-cs"/>
              </a:rPr>
              <a:t>ДЕПАРТАМЕНТ ОБРАЗОВАНИЯ КОСТРОМСКОЙ ОБЛАСТИ</a:t>
            </a:r>
            <a:br>
              <a:rPr lang="ru-RU" sz="2400" spc="-50" dirty="0">
                <a:latin typeface="+mj-lt"/>
                <a:ea typeface="+mj-ea"/>
                <a:cs typeface="+mj-cs"/>
              </a:rPr>
            </a:br>
            <a:r>
              <a:rPr lang="ru-RU" sz="2400" spc="-50" dirty="0">
                <a:latin typeface="+mj-lt"/>
                <a:ea typeface="+mj-ea"/>
                <a:cs typeface="+mj-cs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+mj-lt"/>
                <a:ea typeface="+mj-ea"/>
                <a:cs typeface="+mj-cs"/>
              </a:rPr>
            </a:br>
            <a:r>
              <a:rPr lang="ru-RU" sz="2400" spc="-50" dirty="0">
                <a:latin typeface="+mj-lt"/>
                <a:ea typeface="+mj-ea"/>
                <a:cs typeface="+mj-cs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+mj-lt"/>
                <a:ea typeface="+mj-ea"/>
                <a:cs typeface="+mj-cs"/>
              </a:rPr>
            </a:br>
            <a:r>
              <a:rPr lang="ru-RU" sz="2400" spc="-50" dirty="0">
                <a:latin typeface="+mj-lt"/>
                <a:ea typeface="+mj-ea"/>
                <a:cs typeface="+mj-cs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1413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 err="1"/>
              <a:t>Килл</a:t>
            </a:r>
            <a:r>
              <a:rPr lang="ru-RU" b="1" dirty="0"/>
              <a:t>-фича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900" dirty="0"/>
              <a:t>Напоминаю: «моя информационная система «Студенческая библиотека», можно сказать, единственная в своем роде», поэтому </a:t>
            </a:r>
            <a:r>
              <a:rPr lang="ru-RU" sz="2900" dirty="0" err="1"/>
              <a:t>килл</a:t>
            </a:r>
            <a:r>
              <a:rPr lang="ru-RU" sz="2900" dirty="0"/>
              <a:t>-фича – сам сайт.</a:t>
            </a:r>
          </a:p>
        </p:txBody>
      </p:sp>
    </p:spTree>
    <p:extLst>
      <p:ext uri="{BB962C8B-B14F-4D97-AF65-F5344CB8AC3E}">
        <p14:creationId xmlns:p14="http://schemas.microsoft.com/office/powerpoint/2010/main" val="300045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692093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900" dirty="0"/>
              <a:t>В итоге курсовой работы, был разработан код информационной системы «Библиотека им. Ф. В. Чижова». Также были достигнуты поставленные цели и задачи курсовой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56089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541D6-712E-4F6D-A9D8-963B3A55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818614"/>
            <a:ext cx="9144000" cy="906901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440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Зачем нужна моя ИС?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900" dirty="0"/>
              <a:t>Моя информационная система «Студенческая библиотека», можно сказать, единственная в своем роде, так как в результате моих поисков не было найдено сайтов, которые позволяют бронировать книги, не приходя в библиотеку.</a:t>
            </a:r>
          </a:p>
        </p:txBody>
      </p:sp>
    </p:spTree>
    <p:extLst>
      <p:ext uri="{BB962C8B-B14F-4D97-AF65-F5344CB8AC3E}">
        <p14:creationId xmlns:p14="http://schemas.microsoft.com/office/powerpoint/2010/main" val="94221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Цель проекта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900" dirty="0"/>
              <a:t>Цель проекта - разработать информационную систему для студенческой библиотеки, которая будет обеспечивать эффективное управление ресурсами, удобный доступ к информационным ресурсам и повышать качество обслуживания студентов.</a:t>
            </a:r>
          </a:p>
        </p:txBody>
      </p:sp>
      <p:pic>
        <p:nvPicPr>
          <p:cNvPr id="1026" name="Picture 2" descr="Создать мем &quot;задумчивый смайлик, удивленный смайлик, смайлик&quot; - Картинки -  Meme-arsenal.com">
            <a:extLst>
              <a:ext uri="{FF2B5EF4-FFF2-40B4-BE49-F238E27FC236}">
                <a16:creationId xmlns:a16="http://schemas.microsoft.com/office/drawing/2014/main" id="{B79DB726-923A-4F2C-92E5-E6EC6B24E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07" y="4207550"/>
            <a:ext cx="2630199" cy="210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7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Задачи проекта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200" dirty="0"/>
              <a:t>Задачи исследования:</a:t>
            </a:r>
          </a:p>
          <a:p>
            <a:pPr lvl="0" algn="just">
              <a:lnSpc>
                <a:spcPct val="85000"/>
              </a:lnSpc>
            </a:pPr>
            <a:r>
              <a:rPr lang="ru-RU" sz="2200" dirty="0"/>
              <a:t>Изучить потребности пользователей студенческой библиотеки в информационных ресурсах и сервисах.</a:t>
            </a:r>
          </a:p>
          <a:p>
            <a:pPr lvl="0" algn="just">
              <a:lnSpc>
                <a:spcPct val="85000"/>
              </a:lnSpc>
            </a:pPr>
            <a:r>
              <a:rPr lang="ru-RU" sz="2200" dirty="0"/>
              <a:t>Определить основные функциональные требования к информационной системе на основе анализа потребностей пользователей и библиотечных процессов.</a:t>
            </a:r>
          </a:p>
          <a:p>
            <a:pPr lvl="0" algn="just">
              <a:lnSpc>
                <a:spcPct val="85000"/>
              </a:lnSpc>
            </a:pPr>
            <a:r>
              <a:rPr lang="ru-RU" sz="2200" dirty="0"/>
              <a:t>Разработать структуру данных и архитектуру информационной системы, учитывая особенности студенческой библиотеки.</a:t>
            </a:r>
          </a:p>
          <a:p>
            <a:pPr lvl="0" algn="just">
              <a:lnSpc>
                <a:spcPct val="85000"/>
              </a:lnSpc>
            </a:pPr>
            <a:r>
              <a:rPr lang="ru-RU" sz="2200" dirty="0"/>
              <a:t>Провести тестирование разработанной информационной системы и внести необходимые корректировки.</a:t>
            </a:r>
          </a:p>
        </p:txBody>
      </p:sp>
    </p:spTree>
    <p:extLst>
      <p:ext uri="{BB962C8B-B14F-4D97-AF65-F5344CB8AC3E}">
        <p14:creationId xmlns:p14="http://schemas.microsoft.com/office/powerpoint/2010/main" val="31023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en-US" b="1" dirty="0"/>
              <a:t>MVP</a:t>
            </a:r>
            <a:endParaRPr lang="ru-RU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5364637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/>
              <a:t>Возможность редактирования, удаления, добавления книг</a:t>
            </a:r>
          </a:p>
          <a:p>
            <a:pPr algn="just"/>
            <a:r>
              <a:rPr lang="ru-RU" sz="2400" dirty="0"/>
              <a:t>Возможность бронирования книг.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DF2CEC-9FF1-4118-954F-94E22A1C5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652" y="3083781"/>
            <a:ext cx="4031424" cy="25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Специализация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900" dirty="0"/>
              <a:t>Специализируюсь на клиентской части проекта с использованием </a:t>
            </a:r>
            <a:r>
              <a:rPr lang="en-US" sz="2900" dirty="0"/>
              <a:t>HTML</a:t>
            </a:r>
            <a:r>
              <a:rPr lang="ru-RU" sz="2900" dirty="0"/>
              <a:t>, </a:t>
            </a:r>
            <a:r>
              <a:rPr lang="en-US" sz="2900" dirty="0"/>
              <a:t>CSS</a:t>
            </a:r>
            <a:r>
              <a:rPr lang="ru-RU" sz="2900" dirty="0"/>
              <a:t>, </a:t>
            </a:r>
            <a:r>
              <a:rPr lang="en-US" sz="2900" dirty="0"/>
              <a:t>JS.</a:t>
            </a:r>
            <a:endParaRPr lang="ru-RU" sz="2900" dirty="0"/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0275D9A3-57F4-4049-B62D-9E8463D1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74" y="4086368"/>
            <a:ext cx="1820159" cy="18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— Википедия">
            <a:extLst>
              <a:ext uri="{FF2B5EF4-FFF2-40B4-BE49-F238E27FC236}">
                <a16:creationId xmlns:a16="http://schemas.microsoft.com/office/drawing/2014/main" id="{EE458A1D-3736-4FDA-9FCB-FB291D538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24" y="4086368"/>
            <a:ext cx="1820159" cy="18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5 – Бесплатные иконки: социальные медиа">
            <a:extLst>
              <a:ext uri="{FF2B5EF4-FFF2-40B4-BE49-F238E27FC236}">
                <a16:creationId xmlns:a16="http://schemas.microsoft.com/office/drawing/2014/main" id="{EC2F42FC-F10E-4841-9DF2-FF3CA86D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23" y="4086368"/>
            <a:ext cx="1820159" cy="18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Задачи перед разработчиком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1" y="1858297"/>
            <a:ext cx="9418162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900" dirty="0"/>
              <a:t>К задачам относятся:</a:t>
            </a:r>
          </a:p>
          <a:p>
            <a:pPr algn="just"/>
            <a:r>
              <a:rPr lang="ru-RU" sz="2900" dirty="0"/>
              <a:t>Проектирование базы данных</a:t>
            </a:r>
          </a:p>
          <a:p>
            <a:pPr algn="just"/>
            <a:r>
              <a:rPr lang="ru-RU" sz="2900" dirty="0"/>
              <a:t>Разработка </a:t>
            </a:r>
            <a:r>
              <a:rPr lang="en-US" sz="2900" dirty="0"/>
              <a:t>API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4256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Клиентская часть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900" dirty="0"/>
              <a:t>Клиентская часть была написана на </a:t>
            </a:r>
            <a:r>
              <a:rPr lang="en-US" sz="2900" dirty="0"/>
              <a:t>HTML</a:t>
            </a:r>
            <a:r>
              <a:rPr lang="ru-RU" sz="2900" dirty="0"/>
              <a:t>, </a:t>
            </a:r>
            <a:r>
              <a:rPr lang="en-US" sz="2900" dirty="0"/>
              <a:t>CSS</a:t>
            </a:r>
            <a:r>
              <a:rPr lang="ru-RU" sz="2900" dirty="0"/>
              <a:t>, </a:t>
            </a:r>
            <a:r>
              <a:rPr lang="en-US" sz="2900" dirty="0"/>
              <a:t>JS</a:t>
            </a:r>
            <a:endParaRPr lang="ru-RU" sz="2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C2AB2A-5E50-4B4E-9E7B-ACD66D55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6239"/>
            <a:ext cx="3078755" cy="36127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61B1BD-E5F0-492B-B1E1-8BC9C71A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97" y="2586239"/>
            <a:ext cx="5683455" cy="37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3178-6D70-4FF8-8A49-93519A9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67"/>
            <a:ext cx="10116312" cy="835916"/>
          </a:xfrm>
        </p:spPr>
        <p:txBody>
          <a:bodyPr>
            <a:normAutofit/>
          </a:bodyPr>
          <a:lstStyle/>
          <a:p>
            <a:r>
              <a:rPr lang="ru-RU" b="1" dirty="0"/>
              <a:t>Серверная часть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C3ADD4-9DF1-4C4C-8CBB-85FF47882E60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10262419" cy="4456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900" dirty="0"/>
              <a:t>Серверная часть была написана на </a:t>
            </a:r>
            <a:r>
              <a:rPr lang="en-US" sz="2900" dirty="0"/>
              <a:t>PHP</a:t>
            </a:r>
            <a:endParaRPr lang="ru-RU" sz="2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F6894-D5D7-4494-9320-2803044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98" y="2545611"/>
            <a:ext cx="3785646" cy="20442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841307-243A-4201-B34E-97188043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47" y="2545611"/>
            <a:ext cx="5566001" cy="39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693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313</Words>
  <Application>Microsoft Office PowerPoint</Application>
  <PresentationFormat>Широкоэкранный</PresentationFormat>
  <Paragraphs>36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Вид</vt:lpstr>
      <vt:lpstr>Курсовая работа на тему «Разработка кода для ИС «Студенческая библиотека»</vt:lpstr>
      <vt:lpstr>Зачем нужна моя ИС?</vt:lpstr>
      <vt:lpstr>Цель проекта</vt:lpstr>
      <vt:lpstr>Задачи проекта</vt:lpstr>
      <vt:lpstr>MVP</vt:lpstr>
      <vt:lpstr>Специализация</vt:lpstr>
      <vt:lpstr>Задачи перед разработчиком</vt:lpstr>
      <vt:lpstr>Клиентская часть</vt:lpstr>
      <vt:lpstr>Серверная часть</vt:lpstr>
      <vt:lpstr>Килл-фича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Сетевое оборудование</dc:title>
  <dc:creator>mx</dc:creator>
  <cp:lastModifiedBy>mx</cp:lastModifiedBy>
  <cp:revision>145</cp:revision>
  <dcterms:created xsi:type="dcterms:W3CDTF">2023-11-20T09:43:36Z</dcterms:created>
  <dcterms:modified xsi:type="dcterms:W3CDTF">2024-07-05T06:54:14Z</dcterms:modified>
</cp:coreProperties>
</file>