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4362" y="1913463"/>
            <a:ext cx="9068586" cy="2590800"/>
          </a:xfrm>
        </p:spPr>
        <p:txBody>
          <a:bodyPr/>
          <a:lstStyle/>
          <a:p>
            <a:r>
              <a:rPr lang="ru-RU" sz="3600" dirty="0" smtClean="0"/>
              <a:t>База Данных</a:t>
            </a:r>
            <a:r>
              <a:rPr lang="ru-RU" sz="1000" dirty="0"/>
              <a:t/>
            </a:r>
            <a:br>
              <a:rPr lang="ru-RU" sz="1000" dirty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6000" dirty="0" smtClean="0"/>
              <a:t>ЦВЕТОЧНЫЕ МАГАЗИНЫ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2100" y="4275663"/>
            <a:ext cx="9070848" cy="457201"/>
          </a:xfrm>
        </p:spPr>
        <p:txBody>
          <a:bodyPr>
            <a:noAutofit/>
          </a:bodyPr>
          <a:lstStyle/>
          <a:p>
            <a:r>
              <a:rPr lang="ru-RU" sz="2800" dirty="0" smtClean="0"/>
              <a:t>Морозова Мария</a:t>
            </a:r>
          </a:p>
          <a:p>
            <a:r>
              <a:rPr lang="ru-RU" sz="2800" dirty="0" smtClean="0"/>
              <a:t>МФТИ ФПМИ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73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Содержание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600" dirty="0" smtClean="0"/>
              <a:t>Мотивация </a:t>
            </a:r>
            <a:r>
              <a:rPr lang="ru-RU" sz="3600" dirty="0"/>
              <a:t>для создания базы данных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/>
              <a:t>Концептуальная </a:t>
            </a:r>
            <a:r>
              <a:rPr lang="ru-RU" sz="3600" dirty="0"/>
              <a:t>модель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/>
              <a:t> </a:t>
            </a:r>
            <a:r>
              <a:rPr lang="ru-RU" sz="3600" dirty="0"/>
              <a:t>Логическая </a:t>
            </a:r>
            <a:r>
              <a:rPr lang="ru-RU" sz="3600" dirty="0" smtClean="0"/>
              <a:t>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/>
              <a:t>Достоинства </a:t>
            </a:r>
            <a:r>
              <a:rPr lang="ru-RU" sz="3600" dirty="0"/>
              <a:t>и решаемые </a:t>
            </a:r>
            <a:r>
              <a:rPr lang="ru-RU" sz="3600" dirty="0" smtClean="0"/>
              <a:t>проблемы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/>
              <a:t>Возможности </a:t>
            </a:r>
            <a:r>
              <a:rPr lang="ru-RU" sz="3600" dirty="0"/>
              <a:t>для расширения</a:t>
            </a:r>
          </a:p>
        </p:txBody>
      </p:sp>
    </p:spTree>
    <p:extLst>
      <p:ext uri="{BB962C8B-B14F-4D97-AF65-F5344CB8AC3E}">
        <p14:creationId xmlns:p14="http://schemas.microsoft.com/office/powerpoint/2010/main" val="2086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Мотивация для создания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Мне очень нравится цветы и в будущем я бы хотела построить свой цветочный бизнес</a:t>
            </a:r>
          </a:p>
          <a:p>
            <a:r>
              <a:rPr lang="ru-RU" sz="3200" dirty="0" smtClean="0"/>
              <a:t>При должном уровне проработанности данная БД может быть продана действующей сети цветочных магазинов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18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Концептуальная модель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940303"/>
            <a:ext cx="7221309" cy="4229588"/>
          </a:xfrm>
        </p:spPr>
      </p:pic>
    </p:spTree>
    <p:extLst>
      <p:ext uri="{BB962C8B-B14F-4D97-AF65-F5344CB8AC3E}">
        <p14:creationId xmlns:p14="http://schemas.microsoft.com/office/powerpoint/2010/main" val="28194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Связи много-много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28" y="1912594"/>
            <a:ext cx="7472217" cy="4294242"/>
          </a:xfrm>
        </p:spPr>
      </p:pic>
    </p:spTree>
    <p:extLst>
      <p:ext uri="{BB962C8B-B14F-4D97-AF65-F5344CB8AC3E}">
        <p14:creationId xmlns:p14="http://schemas.microsoft.com/office/powerpoint/2010/main" val="23370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Логическая модель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669329"/>
            <a:ext cx="5154167" cy="473387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71" y="1669329"/>
            <a:ext cx="5154002" cy="4733872"/>
          </a:xfrm>
        </p:spPr>
      </p:pic>
    </p:spTree>
    <p:extLst>
      <p:ext uri="{BB962C8B-B14F-4D97-AF65-F5344CB8AC3E}">
        <p14:creationId xmlns:p14="http://schemas.microsoft.com/office/powerpoint/2010/main" val="27822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Достоинства и решаемые проблемы</a:t>
            </a:r>
            <a:endParaRPr lang="ru-RU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Отслеживать наличие цветов в магазинах</a:t>
            </a:r>
          </a:p>
          <a:p>
            <a:r>
              <a:rPr lang="ru-RU" sz="3200" dirty="0" smtClean="0"/>
              <a:t> Контролировать </a:t>
            </a:r>
            <a:r>
              <a:rPr lang="ru-RU" sz="3200" dirty="0"/>
              <a:t>цены и эффективно </a:t>
            </a:r>
            <a:r>
              <a:rPr lang="ru-RU" sz="3200" dirty="0" smtClean="0"/>
              <a:t>выбирать поставщиков</a:t>
            </a:r>
          </a:p>
          <a:p>
            <a:r>
              <a:rPr lang="ru-RU" sz="3200" dirty="0" smtClean="0"/>
              <a:t>Вести финансовую статистику</a:t>
            </a:r>
          </a:p>
          <a:p>
            <a:r>
              <a:rPr lang="ru-RU" sz="3200" dirty="0" smtClean="0"/>
              <a:t>Определять самые продаваемые товары</a:t>
            </a:r>
          </a:p>
        </p:txBody>
      </p:sp>
    </p:spTree>
    <p:extLst>
      <p:ext uri="{BB962C8B-B14F-4D97-AF65-F5344CB8AC3E}">
        <p14:creationId xmlns:p14="http://schemas.microsoft.com/office/powerpoint/2010/main" val="26272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расширения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Добавление </a:t>
            </a:r>
            <a:r>
              <a:rPr lang="ru-RU" dirty="0"/>
              <a:t>новых сущностей: </a:t>
            </a:r>
            <a:r>
              <a:rPr lang="en-US" dirty="0"/>
              <a:t> B</a:t>
            </a:r>
            <a:r>
              <a:rPr lang="en-US" dirty="0" smtClean="0"/>
              <a:t>ouquet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 Добавление атрибутов к существующим сущнос</a:t>
            </a:r>
            <a:r>
              <a:rPr lang="ru-RU" dirty="0"/>
              <a:t>т</a:t>
            </a:r>
            <a:r>
              <a:rPr lang="ru-RU" dirty="0" smtClean="0"/>
              <a:t>ям: </a:t>
            </a:r>
            <a:r>
              <a:rPr lang="en-US" dirty="0" smtClean="0"/>
              <a:t>Purchases </a:t>
            </a:r>
            <a:r>
              <a:rPr lang="en-US" dirty="0"/>
              <a:t>– </a:t>
            </a:r>
            <a:r>
              <a:rPr lang="en-US" dirty="0" smtClean="0"/>
              <a:t>Discount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Расширение функционала существующей базы данных: </a:t>
            </a:r>
          </a:p>
          <a:p>
            <a:r>
              <a:rPr lang="ru-RU" dirty="0" smtClean="0"/>
              <a:t>Индексы </a:t>
            </a:r>
            <a:r>
              <a:rPr lang="ru-RU" dirty="0"/>
              <a:t>(для быстрого обращения к нужным атрибутам)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Процедуры и функции (для сложных операций с данными)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Триггеры (например, для обновления запасов </a:t>
            </a:r>
            <a:r>
              <a:rPr lang="ru-RU" dirty="0" smtClean="0"/>
              <a:t>цветов после доставки)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473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141</TotalTime>
  <Words>139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Савон</vt:lpstr>
      <vt:lpstr>База Данных  ЦВЕТОЧНЫЕ МАГАЗИНЫ</vt:lpstr>
      <vt:lpstr>Содержание</vt:lpstr>
      <vt:lpstr>Мотивация для создания</vt:lpstr>
      <vt:lpstr>Концептуальная модель</vt:lpstr>
      <vt:lpstr>Связи много-много</vt:lpstr>
      <vt:lpstr>Логическая модель</vt:lpstr>
      <vt:lpstr>Достоинства и решаемые проблемы</vt:lpstr>
      <vt:lpstr>Возможности для расширения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 ЦВЕТОЧНЫЕ МАГАЗИНЫ</dc:title>
  <dc:creator>Мария</dc:creator>
  <cp:lastModifiedBy>Мария</cp:lastModifiedBy>
  <cp:revision>5</cp:revision>
  <dcterms:created xsi:type="dcterms:W3CDTF">2024-05-11T13:25:18Z</dcterms:created>
  <dcterms:modified xsi:type="dcterms:W3CDTF">2024-12-18T11:53:26Z</dcterms:modified>
</cp:coreProperties>
</file>