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9" r:id="rId11"/>
    <p:sldId id="264" r:id="rId12"/>
    <p:sldId id="270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>
        <p:scale>
          <a:sx n="75" d="100"/>
          <a:sy n="75" d="100"/>
        </p:scale>
        <p:origin x="166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51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23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85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1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5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3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22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1E6F-2593-4CA6-B8B5-8AEE090F4E49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D114-FC60-41AA-AB33-E4F27BC1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 магазин 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Клевер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8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7" y="352425"/>
            <a:ext cx="11441445" cy="6153150"/>
          </a:xfrm>
        </p:spPr>
      </p:pic>
    </p:spTree>
    <p:extLst>
      <p:ext uri="{BB962C8B-B14F-4D97-AF65-F5344CB8AC3E}">
        <p14:creationId xmlns:p14="http://schemas.microsoft.com/office/powerpoint/2010/main" val="31256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"/>
          <a:stretch/>
        </p:blipFill>
        <p:spPr>
          <a:xfrm>
            <a:off x="280173" y="514620"/>
            <a:ext cx="11521129" cy="5135563"/>
          </a:xfrm>
        </p:spPr>
      </p:pic>
    </p:spTree>
    <p:extLst>
      <p:ext uri="{BB962C8B-B14F-4D97-AF65-F5344CB8AC3E}">
        <p14:creationId xmlns:p14="http://schemas.microsoft.com/office/powerpoint/2010/main" val="9470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7537" y="127866"/>
            <a:ext cx="10515600" cy="58650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через </a:t>
            </a:r>
            <a:r>
              <a:rPr lang="en-US" dirty="0" smtClean="0"/>
              <a:t>postman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7" y="714375"/>
            <a:ext cx="3596437" cy="6021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085" y="1233814"/>
            <a:ext cx="3771429" cy="53809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772" y="1233814"/>
            <a:ext cx="3761905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575" y="79376"/>
            <a:ext cx="10515600" cy="730250"/>
          </a:xfrm>
        </p:spPr>
        <p:txBody>
          <a:bodyPr/>
          <a:lstStyle/>
          <a:p>
            <a:pPr algn="ctr"/>
            <a:r>
              <a:rPr lang="ru-RU" dirty="0" smtClean="0"/>
              <a:t>Просмотр графиков мониторинга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9" y="962027"/>
            <a:ext cx="11290671" cy="52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API Gateway </a:t>
            </a:r>
            <a:r>
              <a:rPr lang="ru-RU" dirty="0" smtClean="0"/>
              <a:t>с проверкой аутентификации</a:t>
            </a:r>
          </a:p>
          <a:p>
            <a:r>
              <a:rPr lang="ru-RU" dirty="0" smtClean="0"/>
              <a:t>Сессии</a:t>
            </a:r>
          </a:p>
          <a:p>
            <a:r>
              <a:rPr lang="ru-RU" dirty="0" err="1" smtClean="0"/>
              <a:t>Идемподентность</a:t>
            </a:r>
            <a:endParaRPr lang="ru-RU" dirty="0" smtClean="0"/>
          </a:p>
          <a:p>
            <a:r>
              <a:rPr lang="ru-RU" dirty="0" smtClean="0"/>
              <a:t>Кеширование</a:t>
            </a:r>
          </a:p>
          <a:p>
            <a:r>
              <a:rPr lang="ru-RU" dirty="0" smtClean="0"/>
              <a:t>Сага-оркестратор</a:t>
            </a:r>
          </a:p>
          <a:p>
            <a:r>
              <a:rPr lang="ru-RU" dirty="0" smtClean="0"/>
              <a:t>Брокер сообщений</a:t>
            </a:r>
            <a:endParaRPr lang="en-US" dirty="0" smtClean="0"/>
          </a:p>
          <a:p>
            <a:r>
              <a:rPr lang="ru-RU" dirty="0" smtClean="0"/>
              <a:t>Гарантированная отправка сообщений</a:t>
            </a:r>
          </a:p>
          <a:p>
            <a:r>
              <a:rPr lang="ru-RU" dirty="0" smtClean="0"/>
              <a:t>Мониторинг</a:t>
            </a:r>
          </a:p>
          <a:p>
            <a:r>
              <a:rPr lang="ru-RU" dirty="0" smtClean="0"/>
              <a:t>8 </a:t>
            </a:r>
            <a:r>
              <a:rPr lang="ru-RU" dirty="0" err="1" smtClean="0"/>
              <a:t>микросервисов</a:t>
            </a:r>
            <a:r>
              <a:rPr lang="ru-RU" dirty="0" smtClean="0"/>
              <a:t>: </a:t>
            </a:r>
            <a:r>
              <a:rPr lang="en-US" dirty="0" err="1" smtClean="0"/>
              <a:t>Auth</a:t>
            </a:r>
            <a:r>
              <a:rPr lang="en-US" dirty="0" smtClean="0"/>
              <a:t>, Bill, Cart, Delivery, Mail, Order, Product, Users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0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 8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/>
              <a:t>spring data, spring session, spring security, spring cache, actuator, swagger)</a:t>
            </a:r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Prometheus</a:t>
            </a:r>
          </a:p>
          <a:p>
            <a:r>
              <a:rPr lang="en-US" dirty="0" err="1" smtClean="0"/>
              <a:t>Grafana</a:t>
            </a:r>
            <a:endParaRPr lang="en-US" dirty="0" smtClean="0"/>
          </a:p>
          <a:p>
            <a:r>
              <a:rPr lang="en-US" dirty="0" smtClean="0"/>
              <a:t>Kubernetes</a:t>
            </a:r>
          </a:p>
          <a:p>
            <a:r>
              <a:rPr lang="en-US" dirty="0" smtClean="0"/>
              <a:t>Ingress-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Helm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8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/>
          <a:lstStyle/>
          <a:p>
            <a:pPr algn="ctr"/>
            <a:r>
              <a:rPr lang="ru-RU" dirty="0" smtClean="0"/>
              <a:t>Доменная модель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24" y="1219364"/>
            <a:ext cx="7431578" cy="5356164"/>
          </a:xfrm>
        </p:spPr>
      </p:pic>
    </p:spTree>
    <p:extLst>
      <p:ext uri="{BB962C8B-B14F-4D97-AF65-F5344CB8AC3E}">
        <p14:creationId xmlns:p14="http://schemas.microsoft.com/office/powerpoint/2010/main" val="30893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9" y="1438102"/>
            <a:ext cx="10879992" cy="4830301"/>
          </a:xfrm>
        </p:spPr>
      </p:pic>
    </p:spTree>
    <p:extLst>
      <p:ext uri="{BB962C8B-B14F-4D97-AF65-F5344CB8AC3E}">
        <p14:creationId xmlns:p14="http://schemas.microsoft.com/office/powerpoint/2010/main" val="41107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39" y="409576"/>
            <a:ext cx="10536836" cy="6094174"/>
          </a:xfrm>
        </p:spPr>
      </p:pic>
    </p:spTree>
    <p:extLst>
      <p:ext uri="{BB962C8B-B14F-4D97-AF65-F5344CB8AC3E}">
        <p14:creationId xmlns:p14="http://schemas.microsoft.com/office/powerpoint/2010/main" val="37677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74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Схема аутентификации</a:t>
            </a:r>
            <a:endParaRPr lang="ru-RU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41" y="1028699"/>
            <a:ext cx="8906317" cy="5680099"/>
          </a:xfrm>
        </p:spPr>
      </p:pic>
    </p:spTree>
    <p:extLst>
      <p:ext uri="{BB962C8B-B14F-4D97-AF65-F5344CB8AC3E}">
        <p14:creationId xmlns:p14="http://schemas.microsoft.com/office/powerpoint/2010/main" val="32647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4928"/>
            <a:ext cx="10515600" cy="6223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Схем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/>
              <a:t>взаимодействия </a:t>
            </a:r>
            <a:r>
              <a:rPr lang="ru-RU" dirty="0" smtClean="0"/>
              <a:t>сервисов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/>
          <a:stretch/>
        </p:blipFill>
        <p:spPr>
          <a:xfrm>
            <a:off x="2750457" y="857250"/>
            <a:ext cx="6691086" cy="5398095"/>
          </a:xfrm>
        </p:spPr>
      </p:pic>
    </p:spTree>
    <p:extLst>
      <p:ext uri="{BB962C8B-B14F-4D97-AF65-F5344CB8AC3E}">
        <p14:creationId xmlns:p14="http://schemas.microsoft.com/office/powerpoint/2010/main" val="7517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63" y="41038"/>
            <a:ext cx="7398326" cy="6826264"/>
          </a:xfrm>
        </p:spPr>
      </p:pic>
    </p:spTree>
    <p:extLst>
      <p:ext uri="{BB962C8B-B14F-4D97-AF65-F5344CB8AC3E}">
        <p14:creationId xmlns:p14="http://schemas.microsoft.com/office/powerpoint/2010/main" val="2863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80</Words>
  <Application>Microsoft Office PowerPoint</Application>
  <PresentationFormat>Широкоэкранный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Интернет магазин  “Клевер”</vt:lpstr>
      <vt:lpstr>Архитектура</vt:lpstr>
      <vt:lpstr>Технологии</vt:lpstr>
      <vt:lpstr>Доменная модель</vt:lpstr>
      <vt:lpstr>Функциональная модель</vt:lpstr>
      <vt:lpstr>Презентация PowerPoint</vt:lpstr>
      <vt:lpstr>Схема аутентификации</vt:lpstr>
      <vt:lpstr>Схемы взаимодействия сервисов</vt:lpstr>
      <vt:lpstr>Презентация PowerPoint</vt:lpstr>
      <vt:lpstr>Презентация PowerPoint</vt:lpstr>
      <vt:lpstr>Презентация PowerPoint</vt:lpstr>
      <vt:lpstr>Тестирование через postman</vt:lpstr>
      <vt:lpstr>Просмотр графиков мониторинга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магазин  “Клевер”</dc:title>
  <dc:creator>Morozov</dc:creator>
  <cp:lastModifiedBy>Morozov</cp:lastModifiedBy>
  <cp:revision>23</cp:revision>
  <dcterms:created xsi:type="dcterms:W3CDTF">2021-02-16T15:52:36Z</dcterms:created>
  <dcterms:modified xsi:type="dcterms:W3CDTF">2021-02-24T10:55:48Z</dcterms:modified>
</cp:coreProperties>
</file>