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ff0907b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0ff0907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93" y="1779465"/>
            <a:ext cx="3564716" cy="35530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524000" y="1966351"/>
            <a:ext cx="9144000" cy="2267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lang="ru-RU" sz="6600">
                <a:latin typeface="Arial"/>
                <a:ea typeface="Arial"/>
                <a:cs typeface="Arial"/>
                <a:sym typeface="Arial"/>
              </a:rPr>
              <a:t>Конструктор форм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24000" y="4421080"/>
            <a:ext cx="9144000" cy="109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280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фьючеркомпуктеринжиниринг</a:t>
            </a:r>
            <a:endParaRPr sz="2800"/>
          </a:p>
        </p:txBody>
      </p:sp>
      <p:pic>
        <p:nvPicPr>
          <p:cNvPr descr="Изображение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577055"/>
            <a:ext cx="2389609" cy="165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5596" y="577056"/>
            <a:ext cx="1202404" cy="1202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425435">
            <a:off x="7994026" y="5458954"/>
            <a:ext cx="1072816" cy="9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FE3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209372">
            <a:off x="8516221" y="1694927"/>
            <a:ext cx="1754970" cy="9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ctrTitle"/>
          </p:nvPr>
        </p:nvSpPr>
        <p:spPr>
          <a:xfrm>
            <a:off x="1524000" y="1189609"/>
            <a:ext cx="9144000" cy="1247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lang="ru-RU" sz="6600"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017200" y="3105974"/>
            <a:ext cx="106560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-RU" sz="1725">
                <a:latin typeface="Helvetica Neue"/>
                <a:ea typeface="Helvetica Neue"/>
                <a:cs typeface="Helvetica Neue"/>
                <a:sym typeface="Helvetica Neue"/>
              </a:rPr>
              <a:t>Современные инструменты не позволяют создавать сложные формы эффективно, на обучение персонала уходит много времени, также отсутствует возможность расширения сторонними разработчиками (возможность доработки продукта). Такие продукты, как гугл-формы, яндекс-формы, forms от Microsoft развивают свою </a:t>
            </a:r>
            <a:r>
              <a:rPr lang="ru-RU" sz="1725">
                <a:latin typeface="Helvetica Neue"/>
                <a:ea typeface="Helvetica Neue"/>
                <a:cs typeface="Helvetica Neue"/>
                <a:sym typeface="Helvetica Neue"/>
              </a:rPr>
              <a:t>популярность, но они не решают проблему создания сложных форм. </a:t>
            </a:r>
            <a:r>
              <a:rPr lang="ru-RU" sz="1725">
                <a:latin typeface="Helvetica Neue"/>
                <a:ea typeface="Helvetica Neue"/>
                <a:cs typeface="Helvetica Neue"/>
                <a:sym typeface="Helvetica Neue"/>
              </a:rPr>
              <a:t>Мы хотим это исправить, создав коробочный конструктор динамических форм с интуитивно-понятным интерфейсом и возможностью расширения.</a:t>
            </a:r>
            <a:endParaRPr sz="172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694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1730" y="5386100"/>
            <a:ext cx="2925940" cy="2943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471" y="4958124"/>
            <a:ext cx="861129" cy="85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152" y="554543"/>
            <a:ext cx="4720008" cy="246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31" y="3644100"/>
            <a:ext cx="4733676" cy="24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802" y="3559061"/>
            <a:ext cx="4720008" cy="2432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106" name="Google Shape;10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261" y="1247569"/>
            <a:ext cx="2065204" cy="2078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type="ctrTitle"/>
          </p:nvPr>
        </p:nvSpPr>
        <p:spPr>
          <a:xfrm>
            <a:off x="452550" y="351400"/>
            <a:ext cx="71262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lang="ru-RU" sz="6600">
                <a:latin typeface="Arial"/>
                <a:ea typeface="Arial"/>
                <a:cs typeface="Arial"/>
                <a:sym typeface="Arial"/>
              </a:rPr>
              <a:t>СТАТИСТИКА ЗАПРОСОВ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5180" y="130015"/>
            <a:ext cx="3685134" cy="367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666427"/>
            <a:ext cx="924289" cy="9242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ctrTitle"/>
          </p:nvPr>
        </p:nvSpPr>
        <p:spPr>
          <a:xfrm>
            <a:off x="1524000" y="1189609"/>
            <a:ext cx="9144000" cy="1247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lang="ru-RU" sz="6600"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768025" y="3105975"/>
            <a:ext cx="106560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Helvetica Neue"/>
                <a:ea typeface="Helvetica Neue"/>
                <a:cs typeface="Helvetica Neue"/>
                <a:sym typeface="Helvetica Neue"/>
              </a:rPr>
              <a:t>Мы предлагаем создать панель администратора как веб-приложение, через которую пользователь сможет создавать форму, редактировать и следить за статистикой ответов.  Наш графический интерфейс с отображение взаимосвязей полей формы позволит на подсознательном уровне создавать и редактировать с большой скоростью. Предоставляя графический редактор форм, как коробочный продукт - его можно будет развернуть в компании как сервис и предлагать подписку.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400">
                <a:latin typeface="Helvetica Neue"/>
                <a:ea typeface="Helvetica Neue"/>
                <a:cs typeface="Helvetica Neue"/>
                <a:sym typeface="Helvetica Neue"/>
              </a:rPr>
              <a:t>Планы на разработку: графический редактор форм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400">
                <a:latin typeface="Helvetica Neue"/>
                <a:ea typeface="Helvetica Neue"/>
                <a:cs typeface="Helvetica Neue"/>
                <a:sym typeface="Helvetica Neue"/>
              </a:rPr>
              <a:t>Тех. данные: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400">
                <a:latin typeface="Helvetica Neue"/>
                <a:ea typeface="Helvetica Neue"/>
                <a:cs typeface="Helvetica Neue"/>
                <a:sym typeface="Helvetica Neue"/>
              </a:rPr>
              <a:t>Проект разворачивается с помощью docker контейнеров, включает в себя 3 части - Frontend(Nuxt JS - ssr), Backend(Node JS +Typescript), Firebase Local emulator (Firestore, Cloud Functions)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400">
                <a:latin typeface="Helvetica Neue"/>
                <a:ea typeface="Helvetica Neue"/>
                <a:cs typeface="Helvetica Neue"/>
                <a:sym typeface="Helvetica Neue"/>
              </a:rPr>
              <a:t>CI/CD на Firebase Hosting c возможность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6409852"/>
            <a:ext cx="12192000" cy="448147"/>
          </a:xfrm>
          <a:prstGeom prst="rect">
            <a:avLst/>
          </a:prstGeom>
          <a:solidFill>
            <a:srgbClr val="0066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"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2509" y="5766071"/>
            <a:ext cx="1085097" cy="1091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118" name="Google Shape;11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121807">
            <a:off x="10432105" y="1103095"/>
            <a:ext cx="1144104" cy="20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2327" y="3927232"/>
            <a:ext cx="4784436" cy="47688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0" y="0"/>
            <a:ext cx="12192000" cy="1043709"/>
          </a:xfrm>
          <a:prstGeom prst="rect">
            <a:avLst/>
          </a:prstGeom>
          <a:solidFill>
            <a:srgbClr val="7E3CF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448147"/>
            <a:ext cx="12192000" cy="2747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ЭКОНОМИЧЕСКОЕ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ОБОСНОВАНИЕ</a:t>
            </a:r>
            <a:endParaRPr/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768036" y="3643929"/>
            <a:ext cx="10655928" cy="2765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Для хранения информации можно использовать сторонние сервисы(Google Cloud Platform). Стоимость всего решения складывается из вычислительных ресурсов(легко масштабируемо за счет облачных сервисов)и занимаемого места в хранилищах(можно использовать свои ресурсы)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Тезис - коробочный продукт(может запускаться на своих мощностях)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Современные фреймворки - много 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специалистов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 на рынке (возможность разработки)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Большой потенциал к масштабированию проекта - увеличение кол-ва клиентов и производительности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Факт роста популярности подобных систем, наше преимущество - больший функционал + возможность расширения (доработки)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2768">
            <a:off x="2862570" y="432183"/>
            <a:ext cx="1157882" cy="77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128" name="Google Shape;1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4679" y="691081"/>
            <a:ext cx="723571" cy="70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6419" y="0"/>
            <a:ext cx="3340838" cy="3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type="ctrTitle"/>
          </p:nvPr>
        </p:nvSpPr>
        <p:spPr>
          <a:xfrm>
            <a:off x="1524000" y="648550"/>
            <a:ext cx="9144000" cy="48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1500">
                <a:latin typeface="Helvetica Neue"/>
                <a:ea typeface="Helvetica Neue"/>
                <a:cs typeface="Helvetica Neue"/>
                <a:sym typeface="Helvetica Neue"/>
              </a:rPr>
              <a:t>Планы на разработку: лк с возможность регистрации, графический редактор форм, фичи: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1500">
                <a:latin typeface="Helvetica Neue"/>
                <a:ea typeface="Helvetica Neue"/>
                <a:cs typeface="Helvetica Neue"/>
                <a:sym typeface="Helvetica Neue"/>
              </a:rPr>
              <a:t>Добавить возможность использовать шаблонные формы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1500">
                <a:latin typeface="Helvetica Neue"/>
                <a:ea typeface="Helvetica Neue"/>
                <a:cs typeface="Helvetica Neue"/>
                <a:sym typeface="Helvetica Neue"/>
              </a:rPr>
              <a:t>Панель администратора состоит из личного кабинета со список форм, превью которых можно посмотреть. У каждой формы есть свое описание, статистика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1500">
                <a:latin typeface="Helvetica Neue"/>
                <a:ea typeface="Helvetica Neue"/>
                <a:cs typeface="Helvetica Neue"/>
                <a:sym typeface="Helvetica Neue"/>
              </a:rPr>
              <a:t>Также можно запустить саму форму - посмотреть как форма заполняется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1500">
                <a:latin typeface="Helvetica Neue"/>
                <a:ea typeface="Helvetica Neue"/>
                <a:cs typeface="Helvetica Neue"/>
                <a:sym typeface="Helvetica Neue"/>
              </a:rPr>
              <a:t>История изменения формы также будет доступна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1500">
                <a:latin typeface="Helvetica Neue"/>
                <a:ea typeface="Helvetica Neue"/>
                <a:cs typeface="Helvetica Neue"/>
                <a:sym typeface="Helvetica Neue"/>
              </a:rPr>
              <a:t>Способы распространения формы - встраивание с помощью ссылки, прямой доступ по ссылке(также короткая ссылка), доступ к конфигурации формы для встраивания в свой продукт( например npm  пакет - который будет запрашивать конфигурацию и обрабатывать с помощью инструментов фреймворка для которого этот пакет предназнаачен)</a:t>
            </a:r>
            <a:endParaRPr b="1" sz="65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25435">
            <a:off x="10367772" y="589246"/>
            <a:ext cx="1072816" cy="93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"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306185">
            <a:off x="9642584" y="5367853"/>
            <a:ext cx="2225336" cy="124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