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7.jpeg" ContentType="image/jpeg"/>
  <Override PartName="/ppt/media/image15.jpeg" ContentType="image/jpeg"/>
  <Override PartName="/ppt/media/image14.jpeg" ContentType="image/jpeg"/>
  <Override PartName="/ppt/media/image13.png" ContentType="image/png"/>
  <Override PartName="/ppt/media/image12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10.jpeg" ContentType="image/jpeg"/>
  <Override PartName="/ppt/media/image8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8613802-D0CA-4012-8409-45499D96C83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33E7C2A-A411-4E18-88D4-2E601BED1D73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91440" y="101520"/>
            <a:ext cx="8960040" cy="6663960"/>
          </a:xfrm>
          <a:prstGeom prst="roundRect">
            <a:avLst>
              <a:gd name="adj" fmla="val 1735"/>
            </a:avLst>
          </a:prstGeom>
          <a:blipFill>
            <a:blip r:embed="rId3"/>
            <a:tile/>
          </a:blip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274320" y="278280"/>
            <a:ext cx="8594280" cy="1324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372960" y="372960"/>
            <a:ext cx="8379360" cy="111744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1440" y="101520"/>
            <a:ext cx="8960040" cy="6663960"/>
          </a:xfrm>
          <a:prstGeom prst="roundRect">
            <a:avLst>
              <a:gd name="adj" fmla="val 1735"/>
            </a:avLst>
          </a:prstGeom>
          <a:blipFill>
            <a:blip r:embed="rId4"/>
            <a:tile/>
          </a:blip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345600" y="2942640"/>
            <a:ext cx="7146720" cy="246276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7572600" y="2944800"/>
            <a:ext cx="1189440" cy="2458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7712640" y="3136680"/>
            <a:ext cx="909000" cy="2074680"/>
          </a:xfrm>
          <a:prstGeom prst="rect">
            <a:avLst/>
          </a:prstGeom>
          <a:solidFill>
            <a:schemeClr val="accent3">
              <a:alpha val="70000"/>
            </a:schemeClr>
          </a:solidFill>
          <a:ln w="6480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445320" y="3055680"/>
            <a:ext cx="6946920" cy="224424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541800" y="4559400"/>
            <a:ext cx="6753960" cy="663120"/>
          </a:xfrm>
          <a:prstGeom prst="rect">
            <a:avLst/>
          </a:prstGeom>
          <a:solidFill>
            <a:schemeClr val="accent1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538920" y="3139560"/>
            <a:ext cx="6759720" cy="2076480"/>
          </a:xfrm>
          <a:prstGeom prst="rect">
            <a:avLst/>
          </a:prstGeom>
          <a:noFill/>
          <a:ln w="6480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91440" y="101520"/>
            <a:ext cx="8960040" cy="6663960"/>
          </a:xfrm>
          <a:prstGeom prst="roundRect">
            <a:avLst>
              <a:gd name="adj" fmla="val 1735"/>
            </a:avLst>
          </a:prstGeom>
          <a:blipFill>
            <a:blip r:embed="rId3"/>
            <a:tile/>
          </a:blip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274320" y="278280"/>
            <a:ext cx="8594280" cy="1324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372960" y="372960"/>
            <a:ext cx="8379360" cy="111744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42960" y="4648320"/>
            <a:ext cx="6552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IN" sz="1800" spc="293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By Tesla Group @core2web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04800" y="3227040"/>
            <a:ext cx="662832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N" sz="4000" spc="-1" strike="noStrike" cap="all">
                <a:solidFill>
                  <a:srgbClr val="47534c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tesla bus</a:t>
            </a:r>
            <a:endParaRPr b="0" lang="en-IN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26240" y="408240"/>
            <a:ext cx="8259480" cy="10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5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setup </a:t>
            </a:r>
            <a:endParaRPr b="0" lang="en-IN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1752480"/>
            <a:ext cx="822852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32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Picture 3" descr=""/>
          <p:cNvPicPr/>
          <p:nvPr/>
        </p:nvPicPr>
        <p:blipFill>
          <a:blip r:embed="rId1"/>
          <a:stretch/>
        </p:blipFill>
        <p:spPr>
          <a:xfrm>
            <a:off x="1350000" y="2095920"/>
            <a:ext cx="6209640" cy="459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26240" y="408240"/>
            <a:ext cx="8259480" cy="10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5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Entry gate </a:t>
            </a:r>
            <a:endParaRPr b="0" lang="en-IN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752480"/>
            <a:ext cx="822852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If a passenger is detected at entry gate , the gate opens 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gate remains open for specific time and then closes.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total count of onboard passengers on bus increases according to the number of passengers entered 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26240" y="408240"/>
            <a:ext cx="8259480" cy="10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5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Exit gate </a:t>
            </a:r>
            <a:endParaRPr b="0" lang="en-IN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752480"/>
            <a:ext cx="822852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If a passenger is detected at exit gate , the gate opens 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gate remains open for specific time and then closes.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total count of onboard passengers on bus decreases  according to the number of passengers exited 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26240" y="408240"/>
            <a:ext cx="8259480" cy="10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5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Integration of IR with servo</a:t>
            </a:r>
            <a:endParaRPr b="0" lang="en-IN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2123640" y="1752480"/>
            <a:ext cx="4607280" cy="437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26240" y="408240"/>
            <a:ext cx="8259480" cy="10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5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Led module</a:t>
            </a:r>
            <a:endParaRPr b="0" lang="en-IN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752480"/>
            <a:ext cx="822852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number of passengers on board is displayed on the LED Matrix.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If the number of passengers on bus is reached to maximum seat limit , BUS FULL message is displayed on the LED Matrix 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26240" y="408240"/>
            <a:ext cx="8259480" cy="10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5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LED Matrix </a:t>
            </a:r>
            <a:endParaRPr b="0" lang="en-IN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Content Placeholder 3" descr=""/>
          <p:cNvPicPr/>
          <p:nvPr/>
        </p:nvPicPr>
        <p:blipFill>
          <a:blip r:embed="rId1"/>
          <a:stretch/>
        </p:blipFill>
        <p:spPr>
          <a:xfrm>
            <a:off x="1043640" y="2061000"/>
            <a:ext cx="3279240" cy="3632040"/>
          </a:xfrm>
          <a:prstGeom prst="rect">
            <a:avLst/>
          </a:prstGeom>
          <a:ln>
            <a:noFill/>
          </a:ln>
        </p:spPr>
      </p:pic>
      <p:pic>
        <p:nvPicPr>
          <p:cNvPr id="124" name="Picture 2" descr=""/>
          <p:cNvPicPr/>
          <p:nvPr/>
        </p:nvPicPr>
        <p:blipFill>
          <a:blip r:embed="rId2"/>
          <a:stretch/>
        </p:blipFill>
        <p:spPr>
          <a:xfrm>
            <a:off x="4860000" y="2205000"/>
            <a:ext cx="2619360" cy="344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26240" y="408240"/>
            <a:ext cx="8259480" cy="10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5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Window wiper module  </a:t>
            </a:r>
            <a:endParaRPr b="0" lang="en-IN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752480"/>
            <a:ext cx="822852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If it rains on the the rain drop sensor , the motor starts to wipe the water from the glass.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motion of motor continues till the rain drop sensor detects rain.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26240" y="408240"/>
            <a:ext cx="8259480" cy="10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5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Rain drop sensor</a:t>
            </a:r>
            <a:endParaRPr b="0" lang="en-IN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1872000" y="2088000"/>
            <a:ext cx="5830200" cy="399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26240" y="408240"/>
            <a:ext cx="8259480" cy="10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5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Test Cases </a:t>
            </a:r>
            <a:endParaRPr b="0" lang="en-IN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752480"/>
            <a:ext cx="822852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Passengers enter continuosly.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Passenger stop at the gate.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 passenger enters and another exits at the same time.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Passenger try to enter after seat limit is reached 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Passenger try to exit from entry gate or try to enter from exit gate.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26240" y="408240"/>
            <a:ext cx="8259480" cy="10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5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</a:t>
            </a:r>
            <a:r>
              <a:rPr b="0" lang="en-IN" sz="35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implementation</a:t>
            </a:r>
            <a:endParaRPr b="0" lang="en-IN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752480"/>
            <a:ext cx="822852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  <a:spcBef>
                <a:spcPts val="479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It can be used in government transport buses 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It can be used for School Buses.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Keeping count of on board passengers for luxury buses.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Its the Better Solution for bus transportation.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520" cy="13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Introduction</a:t>
            </a:r>
            <a:br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917000"/>
            <a:ext cx="822852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37160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An idea to transform the way of commute in government buses in India . We’ve created a system to overcome problems faced by the commuters.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7640" y="62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Thank You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-288360" y="1665000"/>
            <a:ext cx="8424000" cy="20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85560">
              <a:lnSpc>
                <a:spcPct val="100000"/>
              </a:lnSpc>
              <a:spcBef>
                <a:spcPts val="281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85560">
              <a:lnSpc>
                <a:spcPct val="100000"/>
              </a:lnSpc>
              <a:spcBef>
                <a:spcPts val="961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.Ganesh and Krishna @Tesla Group Leaders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2377440" indent="-181800">
              <a:lnSpc>
                <a:spcPct val="100000"/>
              </a:lnSpc>
              <a:spcBef>
                <a:spcPts val="479"/>
              </a:spcBef>
              <a:buClr>
                <a:srgbClr val="848058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Pramod  sir and Somesh sir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2377440" indent="-181800">
              <a:lnSpc>
                <a:spcPct val="100000"/>
              </a:lnSpc>
              <a:spcBef>
                <a:spcPts val="479"/>
              </a:spcBef>
              <a:buClr>
                <a:srgbClr val="848058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Sachin Dada and Management 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2377440" indent="-181800">
              <a:lnSpc>
                <a:spcPct val="100000"/>
              </a:lnSpc>
              <a:spcBef>
                <a:spcPts val="479"/>
              </a:spcBef>
              <a:buClr>
                <a:srgbClr val="848058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Shashi sir 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26240" y="408240"/>
            <a:ext cx="8259480" cy="10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br/>
            <a:r>
              <a:rPr b="0" lang="en-IN" sz="35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Problem : Overloaded Bus</a:t>
            </a:r>
            <a:endParaRPr b="0" lang="en-IN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Content Placeholder 3" descr=""/>
          <p:cNvPicPr/>
          <p:nvPr/>
        </p:nvPicPr>
        <p:blipFill>
          <a:blip r:embed="rId1"/>
          <a:stretch/>
        </p:blipFill>
        <p:spPr>
          <a:xfrm>
            <a:off x="864000" y="2185920"/>
            <a:ext cx="7451280" cy="3978360"/>
          </a:xfrm>
          <a:prstGeom prst="rect">
            <a:avLst/>
          </a:prstGeom>
          <a:ln>
            <a:noFill/>
          </a:ln>
        </p:spPr>
      </p:pic>
    </p:spTree>
  </p:cSld>
  <p:transition spd="slow">
    <p:circl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26240" y="408240"/>
            <a:ext cx="8259480" cy="10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5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Rushed entries </a:t>
            </a:r>
            <a:endParaRPr b="0" lang="en-IN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1188360" y="2280240"/>
            <a:ext cx="6766200" cy="359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26240" y="408240"/>
            <a:ext cx="8259480" cy="10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5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Without ticket travellers</a:t>
            </a:r>
            <a:endParaRPr b="0" lang="en-IN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Content Placeholder 3" descr=""/>
          <p:cNvPicPr/>
          <p:nvPr/>
        </p:nvPicPr>
        <p:blipFill>
          <a:blip r:embed="rId1"/>
          <a:stretch/>
        </p:blipFill>
        <p:spPr>
          <a:xfrm>
            <a:off x="971640" y="1803240"/>
            <a:ext cx="6865560" cy="407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26240" y="408240"/>
            <a:ext cx="8259480" cy="10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Disadvantages of Old transportation buses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57200" y="1752480"/>
            <a:ext cx="822852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  <a:spcBef>
                <a:spcPts val="479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More crowed and there is no availability of seats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Therefore there is no guarantee for any safety and comfort.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Sometimes its dangerous for passengers.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More chances of road accidents.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26240" y="408240"/>
            <a:ext cx="8259480" cy="10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5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objectives</a:t>
            </a:r>
            <a:endParaRPr b="0" lang="en-IN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1752480"/>
            <a:ext cx="822852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Detects the person entered and exited 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Automatically opens and closes the entry and exit doors.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Displays the number of passenger in bus.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Detects the rain on  window panels and starts the wiper to clean the glass.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Gives message of bus full if bus capacity is reached and close the gates 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6240" y="408240"/>
            <a:ext cx="8259480" cy="10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5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Sensors Used</a:t>
            </a:r>
            <a:endParaRPr b="0" lang="en-IN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1788480"/>
            <a:ext cx="822852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2 Infrared Sensor  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3 Servo Motor 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 LED Matrix 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 Rain Drop Sensor 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26240" y="408240"/>
            <a:ext cx="8259480" cy="10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500" spc="-1" strike="noStrike" cap="all">
                <a:solidFill>
                  <a:srgbClr val="6b7d72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Modules </a:t>
            </a:r>
            <a:endParaRPr b="0" lang="en-IN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752480"/>
            <a:ext cx="8228520" cy="43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Entry gate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Exit gate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LED matrix 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64b3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Glass Wiper 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966</TotalTime>
  <Application>LibreOffice/5.2.7.2$Linux_ARM_EABI LibreOffice_project/20m0$Build-2</Application>
  <Words>484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2019-08-10T15:39:48Z</dcterms:created>
  <dc:creator>Windows User</dc:creator>
  <dc:description/>
  <dc:language>en-IN</dc:language>
  <cp:lastModifiedBy/>
  <dcterms:modified xsi:type="dcterms:W3CDTF">2019-08-12T07:37:04Z</dcterms:modified>
  <cp:revision>60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