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9750"/>
  <p:notesSz cx="7556500" cy="106997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98" y="25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33538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33538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33538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777490" cy="10603230"/>
          </a:xfrm>
          <a:custGeom>
            <a:avLst/>
            <a:gdLst/>
            <a:ahLst/>
            <a:cxnLst/>
            <a:rect l="l" t="t" r="r" b="b"/>
            <a:pathLst>
              <a:path w="2777490" h="10603230">
                <a:moveTo>
                  <a:pt x="0" y="10602974"/>
                </a:moveTo>
                <a:lnTo>
                  <a:pt x="0" y="0"/>
                </a:lnTo>
                <a:lnTo>
                  <a:pt x="2777308" y="0"/>
                </a:lnTo>
                <a:lnTo>
                  <a:pt x="2777308" y="10602974"/>
                </a:lnTo>
                <a:lnTo>
                  <a:pt x="0" y="10602974"/>
                </a:lnTo>
                <a:close/>
              </a:path>
            </a:pathLst>
          </a:custGeom>
          <a:solidFill>
            <a:srgbClr val="335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160694" y="1672167"/>
            <a:ext cx="621665" cy="13335"/>
          </a:xfrm>
          <a:custGeom>
            <a:avLst/>
            <a:gdLst/>
            <a:ahLst/>
            <a:cxnLst/>
            <a:rect l="l" t="t" r="r" b="b"/>
            <a:pathLst>
              <a:path w="621664" h="13335">
                <a:moveTo>
                  <a:pt x="621496" y="12850"/>
                </a:moveTo>
                <a:lnTo>
                  <a:pt x="0" y="12850"/>
                </a:lnTo>
                <a:lnTo>
                  <a:pt x="0" y="0"/>
                </a:lnTo>
                <a:lnTo>
                  <a:pt x="621496" y="0"/>
                </a:lnTo>
                <a:lnTo>
                  <a:pt x="621496" y="12850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0255" y="605055"/>
            <a:ext cx="1749315" cy="174930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4178" y="3767062"/>
            <a:ext cx="162060" cy="11479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2206" y="3385908"/>
            <a:ext cx="127106" cy="1207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770" y="973765"/>
            <a:ext cx="7139309" cy="497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33538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lopezlozano@gmail.com" TargetMode="External"/><Relationship Id="rId2" Type="http://schemas.openxmlformats.org/officeDocument/2006/relationships/hyperlink" Target="http://www.linkedin.com/in/daniel-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3068290" y="5384469"/>
            <a:ext cx="4062759" cy="1032206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50" b="1" spc="15" dirty="0">
                <a:solidFill>
                  <a:srgbClr val="444440"/>
                </a:solidFill>
                <a:latin typeface="Trebuchet MS"/>
                <a:cs typeface="Trebuchet MS"/>
              </a:rPr>
              <a:t>Profesor</a:t>
            </a:r>
            <a:r>
              <a:rPr sz="1150" b="1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1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150" b="1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5" dirty="0">
                <a:solidFill>
                  <a:srgbClr val="444440"/>
                </a:solidFill>
                <a:latin typeface="Trebuchet MS"/>
                <a:cs typeface="Trebuchet MS"/>
              </a:rPr>
              <a:t>Cursos</a:t>
            </a:r>
            <a:r>
              <a:rPr sz="1150" b="1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1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150" b="1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0" dirty="0">
                <a:solidFill>
                  <a:srgbClr val="444440"/>
                </a:solidFill>
                <a:latin typeface="Trebuchet MS"/>
                <a:cs typeface="Trebuchet MS"/>
              </a:rPr>
              <a:t>Formación</a:t>
            </a:r>
            <a:r>
              <a:rPr sz="1150" b="1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0" dirty="0">
                <a:solidFill>
                  <a:srgbClr val="444440"/>
                </a:solidFill>
                <a:latin typeface="Trebuchet MS"/>
                <a:cs typeface="Trebuchet MS"/>
              </a:rPr>
              <a:t>para</a:t>
            </a:r>
            <a:r>
              <a:rPr sz="1150" b="1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20" dirty="0">
                <a:solidFill>
                  <a:srgbClr val="444440"/>
                </a:solidFill>
                <a:latin typeface="Trebuchet MS"/>
                <a:cs typeface="Trebuchet MS"/>
              </a:rPr>
              <a:t>el</a:t>
            </a:r>
            <a:r>
              <a:rPr sz="1150" b="1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5" dirty="0">
                <a:solidFill>
                  <a:srgbClr val="444440"/>
                </a:solidFill>
                <a:latin typeface="Trebuchet MS"/>
                <a:cs typeface="Trebuchet MS"/>
              </a:rPr>
              <a:t>Empleo</a:t>
            </a:r>
            <a:endParaRPr sz="1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1050" spc="-5" dirty="0" smtClean="0">
                <a:solidFill>
                  <a:srgbClr val="444440"/>
                </a:solidFill>
                <a:latin typeface="Tahoma"/>
                <a:cs typeface="Tahoma"/>
              </a:rPr>
              <a:t>Centro de Formación Integral Pascal</a:t>
            </a:r>
            <a:r>
              <a:rPr sz="1050" spc="-5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165" dirty="0">
                <a:solidFill>
                  <a:srgbClr val="444440"/>
                </a:solidFill>
                <a:latin typeface="Tahoma"/>
                <a:cs typeface="Tahoma"/>
              </a:rPr>
              <a:t>|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050" spc="10" dirty="0" smtClean="0">
                <a:solidFill>
                  <a:srgbClr val="444440"/>
                </a:solidFill>
                <a:latin typeface="Tahoma"/>
                <a:cs typeface="Tahoma"/>
              </a:rPr>
              <a:t>Septiembre </a:t>
            </a:r>
            <a:r>
              <a:rPr sz="1050" spc="-15" dirty="0" smtClean="0">
                <a:solidFill>
                  <a:srgbClr val="444440"/>
                </a:solidFill>
                <a:latin typeface="Tahoma"/>
                <a:cs typeface="Tahoma"/>
              </a:rPr>
              <a:t>20</a:t>
            </a:r>
            <a:r>
              <a:rPr lang="es-ES" sz="1050" spc="-55" dirty="0" smtClean="0">
                <a:solidFill>
                  <a:srgbClr val="444440"/>
                </a:solidFill>
                <a:latin typeface="Tahoma"/>
                <a:cs typeface="Tahoma"/>
              </a:rPr>
              <a:t>07</a:t>
            </a:r>
            <a:r>
              <a:rPr sz="1050" spc="-5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050" spc="-65" dirty="0" smtClean="0">
                <a:solidFill>
                  <a:srgbClr val="444440"/>
                </a:solidFill>
                <a:latin typeface="Tahoma"/>
                <a:cs typeface="Tahoma"/>
              </a:rPr>
              <a:t>–</a:t>
            </a:r>
            <a:r>
              <a:rPr sz="1050" spc="-5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050" spc="15" dirty="0" smtClean="0">
                <a:solidFill>
                  <a:srgbClr val="444440"/>
                </a:solidFill>
                <a:latin typeface="Tahoma"/>
                <a:cs typeface="Tahoma"/>
              </a:rPr>
              <a:t>Junio </a:t>
            </a:r>
            <a:r>
              <a:rPr sz="1050" spc="-15" dirty="0" smtClean="0">
                <a:solidFill>
                  <a:srgbClr val="444440"/>
                </a:solidFill>
                <a:latin typeface="Tahoma"/>
                <a:cs typeface="Tahoma"/>
              </a:rPr>
              <a:t>20</a:t>
            </a:r>
            <a:r>
              <a:rPr sz="1050" spc="-55" dirty="0" smtClean="0">
                <a:solidFill>
                  <a:srgbClr val="444440"/>
                </a:solidFill>
                <a:latin typeface="Tahoma"/>
                <a:cs typeface="Tahoma"/>
              </a:rPr>
              <a:t>1</a:t>
            </a:r>
            <a:r>
              <a:rPr lang="es-ES" sz="1050" spc="-65" dirty="0">
                <a:solidFill>
                  <a:srgbClr val="444440"/>
                </a:solidFill>
                <a:latin typeface="Tahoma"/>
                <a:cs typeface="Tahoma"/>
              </a:rPr>
              <a:t>5</a:t>
            </a:r>
            <a:endParaRPr sz="1050" dirty="0">
              <a:latin typeface="Tahoma"/>
              <a:cs typeface="Tahoma"/>
            </a:endParaRPr>
          </a:p>
          <a:p>
            <a:pPr marL="191770" marR="5080">
              <a:lnSpc>
                <a:spcPct val="120100"/>
              </a:lnSpc>
              <a:spcBef>
                <a:spcPts val="465"/>
              </a:spcBef>
            </a:pP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Impartición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de </a:t>
            </a:r>
            <a:r>
              <a:rPr sz="1050" spc="35" dirty="0">
                <a:solidFill>
                  <a:srgbClr val="444440"/>
                </a:solidFill>
                <a:latin typeface="Tahoma"/>
                <a:cs typeface="Tahoma"/>
              </a:rPr>
              <a:t>cursos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de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programación </a:t>
            </a:r>
            <a:r>
              <a:rPr sz="1050" spc="-25" dirty="0">
                <a:solidFill>
                  <a:srgbClr val="444440"/>
                </a:solidFill>
                <a:latin typeface="Tahoma"/>
                <a:cs typeface="Tahoma"/>
              </a:rPr>
              <a:t>y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de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informática </a:t>
            </a:r>
            <a:r>
              <a:rPr sz="1050" spc="-3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básica</a:t>
            </a:r>
            <a:r>
              <a:rPr sz="105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35" dirty="0">
                <a:solidFill>
                  <a:srgbClr val="444440"/>
                </a:solidFill>
                <a:latin typeface="Tahoma"/>
                <a:cs typeface="Tahoma"/>
              </a:rPr>
              <a:t>para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desempleados</a:t>
            </a:r>
            <a:endParaRPr sz="1050" dirty="0">
              <a:latin typeface="Tahoma"/>
              <a:cs typeface="Tahoma"/>
            </a:endParaRPr>
          </a:p>
          <a:p>
            <a:pPr marL="191770">
              <a:lnSpc>
                <a:spcPct val="100000"/>
              </a:lnSpc>
              <a:spcBef>
                <a:spcPts val="254"/>
              </a:spcBef>
            </a:pPr>
            <a:r>
              <a:rPr sz="1050" spc="35" dirty="0">
                <a:solidFill>
                  <a:srgbClr val="444440"/>
                </a:solidFill>
                <a:latin typeface="Tahoma"/>
                <a:cs typeface="Tahoma"/>
              </a:rPr>
              <a:t>Clases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particulares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de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informática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25" dirty="0">
                <a:solidFill>
                  <a:srgbClr val="444440"/>
                </a:solidFill>
                <a:latin typeface="Tahoma"/>
                <a:cs typeface="Tahoma"/>
              </a:rPr>
              <a:t>y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matemáticas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8291" y="6492875"/>
            <a:ext cx="4129404" cy="23475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50" b="1" spc="25" dirty="0">
                <a:solidFill>
                  <a:srgbClr val="444440"/>
                </a:solidFill>
                <a:latin typeface="Trebuchet MS"/>
                <a:cs typeface="Trebuchet MS"/>
              </a:rPr>
              <a:t>Desarrollador</a:t>
            </a:r>
            <a:r>
              <a:rPr sz="1150" b="1" spc="-3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0" dirty="0">
                <a:solidFill>
                  <a:srgbClr val="444440"/>
                </a:solidFill>
                <a:latin typeface="Trebuchet MS"/>
                <a:cs typeface="Trebuchet MS"/>
              </a:rPr>
              <a:t>Full-Stack</a:t>
            </a:r>
            <a:endParaRPr sz="1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50" spc="-15" dirty="0">
                <a:solidFill>
                  <a:srgbClr val="444440"/>
                </a:solidFill>
                <a:latin typeface="Tahoma"/>
                <a:cs typeface="Tahoma"/>
              </a:rPr>
              <a:t>A</a:t>
            </a: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m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i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t</a:t>
            </a:r>
            <a:r>
              <a:rPr sz="1050" spc="15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r>
              <a:rPr sz="1050" spc="55" dirty="0">
                <a:solidFill>
                  <a:srgbClr val="444440"/>
                </a:solidFill>
                <a:latin typeface="Tahoma"/>
                <a:cs typeface="Tahoma"/>
              </a:rPr>
              <a:t>l</a:t>
            </a:r>
            <a:r>
              <a:rPr sz="1050" spc="5" dirty="0">
                <a:solidFill>
                  <a:srgbClr val="444440"/>
                </a:solidFill>
                <a:latin typeface="Tahoma"/>
                <a:cs typeface="Tahoma"/>
              </a:rPr>
              <a:t>o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70" dirty="0">
                <a:solidFill>
                  <a:srgbClr val="444440"/>
                </a:solidFill>
                <a:latin typeface="Tahoma"/>
                <a:cs typeface="Tahoma"/>
              </a:rPr>
              <a:t>W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i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r</a:t>
            </a:r>
            <a:r>
              <a:rPr sz="1050" spc="15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r>
              <a:rPr sz="1050" spc="55" dirty="0">
                <a:solidFill>
                  <a:srgbClr val="444440"/>
                </a:solidFill>
                <a:latin typeface="Tahoma"/>
                <a:cs typeface="Tahoma"/>
              </a:rPr>
              <a:t>l</a:t>
            </a:r>
            <a:r>
              <a:rPr sz="1050" spc="15" dirty="0">
                <a:solidFill>
                  <a:srgbClr val="444440"/>
                </a:solidFill>
                <a:latin typeface="Tahoma"/>
                <a:cs typeface="Tahoma"/>
              </a:rPr>
              <a:t>es</a:t>
            </a:r>
            <a:r>
              <a:rPr sz="1050" spc="-35" dirty="0">
                <a:solidFill>
                  <a:srgbClr val="444440"/>
                </a:solidFill>
                <a:latin typeface="Tahoma"/>
                <a:cs typeface="Tahoma"/>
              </a:rPr>
              <a:t>s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S</a:t>
            </a:r>
            <a:r>
              <a:rPr sz="1050" spc="-45" dirty="0">
                <a:solidFill>
                  <a:srgbClr val="444440"/>
                </a:solidFill>
                <a:latin typeface="Tahoma"/>
                <a:cs typeface="Tahoma"/>
              </a:rPr>
              <a:t>.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L</a:t>
            </a:r>
            <a:r>
              <a:rPr sz="1050" spc="-95" dirty="0">
                <a:solidFill>
                  <a:srgbClr val="444440"/>
                </a:solidFill>
                <a:latin typeface="Tahoma"/>
                <a:cs typeface="Tahoma"/>
              </a:rPr>
              <a:t>.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165" dirty="0">
                <a:solidFill>
                  <a:srgbClr val="444440"/>
                </a:solidFill>
                <a:latin typeface="Tahoma"/>
                <a:cs typeface="Tahoma"/>
              </a:rPr>
              <a:t>|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444440"/>
                </a:solidFill>
                <a:latin typeface="Tahoma"/>
                <a:cs typeface="Tahoma"/>
              </a:rPr>
              <a:t>O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c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t</a:t>
            </a:r>
            <a:r>
              <a:rPr sz="1050" spc="30" dirty="0">
                <a:solidFill>
                  <a:srgbClr val="444440"/>
                </a:solidFill>
                <a:latin typeface="Tahoma"/>
                <a:cs typeface="Tahoma"/>
              </a:rPr>
              <a:t>u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b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r</a:t>
            </a:r>
            <a:r>
              <a:rPr sz="1050" spc="-35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15" dirty="0">
                <a:solidFill>
                  <a:srgbClr val="444440"/>
                </a:solidFill>
                <a:latin typeface="Tahoma"/>
                <a:cs typeface="Tahoma"/>
              </a:rPr>
              <a:t>200</a:t>
            </a:r>
            <a:r>
              <a:rPr sz="1050" spc="-65" dirty="0">
                <a:solidFill>
                  <a:srgbClr val="444440"/>
                </a:solidFill>
                <a:latin typeface="Tahoma"/>
                <a:cs typeface="Tahoma"/>
              </a:rPr>
              <a:t>6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65" dirty="0">
                <a:solidFill>
                  <a:srgbClr val="444440"/>
                </a:solidFill>
                <a:latin typeface="Tahoma"/>
                <a:cs typeface="Tahoma"/>
              </a:rPr>
              <a:t>-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M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a</a:t>
            </a:r>
            <a:r>
              <a:rPr sz="1050" spc="-15" dirty="0">
                <a:solidFill>
                  <a:srgbClr val="444440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444440"/>
                </a:solidFill>
                <a:latin typeface="Tahoma"/>
                <a:cs typeface="Tahoma"/>
              </a:rPr>
              <a:t>o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15" dirty="0">
                <a:solidFill>
                  <a:srgbClr val="444440"/>
                </a:solidFill>
                <a:latin typeface="Tahoma"/>
                <a:cs typeface="Tahoma"/>
              </a:rPr>
              <a:t>200</a:t>
            </a:r>
            <a:r>
              <a:rPr sz="1050" spc="-65" dirty="0">
                <a:solidFill>
                  <a:srgbClr val="444440"/>
                </a:solidFill>
                <a:latin typeface="Tahoma"/>
                <a:cs typeface="Tahoma"/>
              </a:rPr>
              <a:t>7</a:t>
            </a:r>
            <a:endParaRPr sz="1050" dirty="0">
              <a:latin typeface="Tahoma"/>
              <a:cs typeface="Tahoma"/>
            </a:endParaRPr>
          </a:p>
          <a:p>
            <a:pPr marL="191770" marR="363220">
              <a:lnSpc>
                <a:spcPct val="120100"/>
              </a:lnSpc>
              <a:spcBef>
                <a:spcPts val="705"/>
              </a:spcBef>
            </a:pP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Desarrollo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de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aplicaciones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Web </a:t>
            </a: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con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JavaScript,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PHP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con </a:t>
            </a:r>
            <a:r>
              <a:rPr sz="1050" spc="-3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20" dirty="0">
                <a:solidFill>
                  <a:srgbClr val="444440"/>
                </a:solidFill>
                <a:latin typeface="Tahoma"/>
                <a:cs typeface="Tahoma"/>
              </a:rPr>
              <a:t>MySQL</a:t>
            </a:r>
            <a:r>
              <a:rPr sz="105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15" dirty="0">
                <a:solidFill>
                  <a:srgbClr val="444440"/>
                </a:solidFill>
                <a:latin typeface="Tahoma"/>
                <a:cs typeface="Tahoma"/>
              </a:rPr>
              <a:t>en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entorno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Linux.</a:t>
            </a:r>
            <a:endParaRPr sz="1050" dirty="0">
              <a:latin typeface="Tahoma"/>
              <a:cs typeface="Tahoma"/>
            </a:endParaRPr>
          </a:p>
          <a:p>
            <a:pPr marL="191770">
              <a:lnSpc>
                <a:spcPct val="100000"/>
              </a:lnSpc>
              <a:spcBef>
                <a:spcPts val="250"/>
              </a:spcBef>
            </a:pPr>
            <a:r>
              <a:rPr sz="1050" spc="30" dirty="0">
                <a:solidFill>
                  <a:srgbClr val="444440"/>
                </a:solidFill>
                <a:latin typeface="Tahoma"/>
                <a:cs typeface="Tahoma"/>
              </a:rPr>
              <a:t>Integración</a:t>
            </a:r>
            <a:r>
              <a:rPr sz="105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con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telefonía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rgbClr val="444440"/>
                </a:solidFill>
                <a:latin typeface="Tahoma"/>
                <a:cs typeface="Tahoma"/>
              </a:rPr>
              <a:t>IP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35" dirty="0">
                <a:solidFill>
                  <a:srgbClr val="444440"/>
                </a:solidFill>
                <a:latin typeface="Tahoma"/>
                <a:cs typeface="Tahoma"/>
              </a:rPr>
              <a:t>sobre</a:t>
            </a:r>
            <a:r>
              <a:rPr sz="105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35" dirty="0">
                <a:solidFill>
                  <a:srgbClr val="444440"/>
                </a:solidFill>
                <a:latin typeface="Tahoma"/>
                <a:cs typeface="Tahoma"/>
              </a:rPr>
              <a:t>Asterisk</a:t>
            </a:r>
            <a:endParaRPr sz="1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950" b="1" spc="-70" dirty="0">
                <a:solidFill>
                  <a:srgbClr val="5BA6D0"/>
                </a:solidFill>
                <a:latin typeface="Tahoma"/>
                <a:cs typeface="Tahoma"/>
              </a:rPr>
              <a:t>H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7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65" dirty="0">
                <a:solidFill>
                  <a:srgbClr val="5BA6D0"/>
                </a:solidFill>
                <a:latin typeface="Tahoma"/>
                <a:cs typeface="Tahoma"/>
              </a:rPr>
              <a:t>S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45" dirty="0">
                <a:solidFill>
                  <a:srgbClr val="5BA6D0"/>
                </a:solidFill>
                <a:latin typeface="Tahoma"/>
                <a:cs typeface="Tahoma"/>
              </a:rPr>
              <a:t>T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0" dirty="0">
                <a:solidFill>
                  <a:srgbClr val="5BA6D0"/>
                </a:solidFill>
                <a:latin typeface="Tahoma"/>
                <a:cs typeface="Tahoma"/>
              </a:rPr>
              <a:t>O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R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7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40" dirty="0">
                <a:solidFill>
                  <a:srgbClr val="5BA6D0"/>
                </a:solidFill>
                <a:latin typeface="Tahoma"/>
                <a:cs typeface="Tahoma"/>
              </a:rPr>
              <a:t>L</a:t>
            </a:r>
            <a:r>
              <a:rPr sz="950" b="1" dirty="0">
                <a:solidFill>
                  <a:srgbClr val="5BA6D0"/>
                </a:solidFill>
                <a:latin typeface="Tahoma"/>
                <a:cs typeface="Tahoma"/>
              </a:rPr>
              <a:t>  </a:t>
            </a:r>
            <a:r>
              <a:rPr sz="950" b="1" spc="-6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0" dirty="0">
                <a:solidFill>
                  <a:srgbClr val="5BA6D0"/>
                </a:solidFill>
                <a:latin typeface="Tahoma"/>
                <a:cs typeface="Tahoma"/>
              </a:rPr>
              <a:t>C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05" dirty="0">
                <a:solidFill>
                  <a:srgbClr val="5BA6D0"/>
                </a:solidFill>
                <a:latin typeface="Tahoma"/>
                <a:cs typeface="Tahoma"/>
              </a:rPr>
              <a:t>D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55" dirty="0">
                <a:solidFill>
                  <a:srgbClr val="5BA6D0"/>
                </a:solidFill>
                <a:latin typeface="Tahoma"/>
                <a:cs typeface="Tahoma"/>
              </a:rPr>
              <a:t>É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10" dirty="0">
                <a:solidFill>
                  <a:srgbClr val="5BA6D0"/>
                </a:solidFill>
                <a:latin typeface="Tahoma"/>
                <a:cs typeface="Tahoma"/>
              </a:rPr>
              <a:t>M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7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0" dirty="0">
                <a:solidFill>
                  <a:srgbClr val="5BA6D0"/>
                </a:solidFill>
                <a:latin typeface="Tahoma"/>
                <a:cs typeface="Tahoma"/>
              </a:rPr>
              <a:t>C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0" dirty="0">
                <a:solidFill>
                  <a:srgbClr val="5BA6D0"/>
                </a:solidFill>
                <a:latin typeface="Tahoma"/>
                <a:cs typeface="Tahoma"/>
              </a:rPr>
              <a:t>O</a:t>
            </a:r>
            <a:endParaRPr sz="9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b="1" spc="-30" dirty="0">
                <a:solidFill>
                  <a:srgbClr val="444440"/>
                </a:solidFill>
                <a:latin typeface="Trebuchet MS"/>
                <a:cs typeface="Trebuchet MS"/>
              </a:rPr>
              <a:t>E.T.S.</a:t>
            </a:r>
            <a:r>
              <a:rPr sz="1200" b="1" spc="-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b="1" spc="5" dirty="0">
                <a:solidFill>
                  <a:srgbClr val="444440"/>
                </a:solidFill>
                <a:latin typeface="Trebuchet MS"/>
                <a:cs typeface="Trebuchet MS"/>
              </a:rPr>
              <a:t>Ingeniería</a:t>
            </a:r>
            <a:r>
              <a:rPr sz="1200" b="1" spc="-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rgbClr val="444440"/>
                </a:solidFill>
                <a:latin typeface="Trebuchet MS"/>
                <a:cs typeface="Trebuchet MS"/>
              </a:rPr>
              <a:t>Informática</a:t>
            </a:r>
            <a:r>
              <a:rPr sz="1200" b="1" spc="-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b="1" spc="-3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200" b="1" spc="-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44440"/>
                </a:solidFill>
                <a:latin typeface="Trebuchet MS"/>
                <a:cs typeface="Trebuchet MS"/>
              </a:rPr>
              <a:t>la</a:t>
            </a:r>
            <a:r>
              <a:rPr sz="1200" b="1" spc="-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rgbClr val="444440"/>
                </a:solidFill>
                <a:latin typeface="Trebuchet MS"/>
                <a:cs typeface="Trebuchet MS"/>
              </a:rPr>
              <a:t>Universidad</a:t>
            </a:r>
            <a:r>
              <a:rPr sz="1200" b="1" spc="-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b="1" spc="-3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200" b="1" spc="-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b="1" spc="30" dirty="0">
                <a:solidFill>
                  <a:srgbClr val="444440"/>
                </a:solidFill>
                <a:latin typeface="Trebuchet MS"/>
                <a:cs typeface="Trebuchet MS"/>
              </a:rPr>
              <a:t>Málaga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Ingeniería </a:t>
            </a:r>
            <a:r>
              <a:rPr sz="1100" spc="-20" dirty="0">
                <a:solidFill>
                  <a:srgbClr val="444440"/>
                </a:solidFill>
                <a:latin typeface="Tahoma"/>
                <a:cs typeface="Tahoma"/>
              </a:rPr>
              <a:t>en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444440"/>
                </a:solidFill>
                <a:latin typeface="Tahoma"/>
                <a:cs typeface="Tahoma"/>
              </a:rPr>
              <a:t>Informática (plan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pre-Bolonia)</a:t>
            </a:r>
            <a:r>
              <a:rPr sz="110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444440"/>
                </a:solidFill>
                <a:latin typeface="Tahoma"/>
                <a:cs typeface="Tahoma"/>
              </a:rPr>
              <a:t>2000-2005</a:t>
            </a:r>
            <a:endParaRPr sz="1100" dirty="0">
              <a:latin typeface="Tahoma"/>
              <a:cs typeface="Tahoma"/>
            </a:endParaRPr>
          </a:p>
          <a:p>
            <a:pPr marL="194310" marR="342265">
              <a:lnSpc>
                <a:spcPct val="116199"/>
              </a:lnSpc>
              <a:spcBef>
                <a:spcPts val="535"/>
              </a:spcBef>
            </a:pP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Mi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formación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444440"/>
                </a:solidFill>
                <a:latin typeface="Tahoma"/>
                <a:cs typeface="Tahoma"/>
              </a:rPr>
              <a:t>principal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con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444440"/>
                </a:solidFill>
                <a:latin typeface="Tahoma"/>
                <a:cs typeface="Tahoma"/>
              </a:rPr>
              <a:t>proyecto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fin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de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444440"/>
                </a:solidFill>
                <a:latin typeface="Tahoma"/>
                <a:cs typeface="Tahoma"/>
              </a:rPr>
              <a:t>carrera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444440"/>
                </a:solidFill>
                <a:latin typeface="Tahoma"/>
                <a:cs typeface="Tahoma"/>
              </a:rPr>
              <a:t>leído </a:t>
            </a:r>
            <a:r>
              <a:rPr sz="1100" spc="-33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PFC: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Clusterización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de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444440"/>
                </a:solidFill>
                <a:latin typeface="Tahoma"/>
                <a:cs typeface="Tahoma"/>
              </a:rPr>
              <a:t>imágenes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444440"/>
                </a:solidFill>
                <a:latin typeface="Tahoma"/>
                <a:cs typeface="Tahoma"/>
              </a:rPr>
              <a:t>usando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444440"/>
                </a:solidFill>
                <a:latin typeface="Tahoma"/>
                <a:cs typeface="Tahoma"/>
              </a:rPr>
              <a:t>K-means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9029" y="3741546"/>
            <a:ext cx="1444625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35" dirty="0" smtClean="0">
                <a:solidFill>
                  <a:srgbClr val="FFFFFF"/>
                </a:solidFill>
                <a:latin typeface="Tahoma"/>
                <a:cs typeface="Tahoma"/>
              </a:rPr>
              <a:t>http://</a:t>
            </a:r>
            <a:r>
              <a:rPr sz="750" spc="35" dirty="0">
                <a:solidFill>
                  <a:srgbClr val="FFFFFF"/>
                </a:solidFill>
                <a:latin typeface="Tahoma"/>
                <a:cs typeface="Tahoma"/>
              </a:rPr>
              <a:t>daniellopezlozano.com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029" y="4080707"/>
            <a:ext cx="1721485" cy="296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0"/>
              </a:spcBef>
            </a:pPr>
            <a:r>
              <a:rPr sz="750" spc="35" dirty="0">
                <a:solidFill>
                  <a:srgbClr val="FFFFFF"/>
                </a:solidFill>
                <a:latin typeface="Tahoma"/>
                <a:cs typeface="Tahoma"/>
              </a:rPr>
              <a:t>https://</a:t>
            </a:r>
            <a:r>
              <a:rPr sz="750" spc="35" dirty="0">
                <a:solidFill>
                  <a:srgbClr val="FFFFFF"/>
                </a:solidFill>
                <a:latin typeface="Tahoma"/>
                <a:cs typeface="Tahoma"/>
                <a:hlinkClick r:id="rId2"/>
              </a:rPr>
              <a:t>www.linkedin.com/in/daniel- </a:t>
            </a:r>
            <a:r>
              <a:rPr sz="75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35" dirty="0">
                <a:solidFill>
                  <a:srgbClr val="FFFFFF"/>
                </a:solidFill>
                <a:latin typeface="Tahoma"/>
                <a:cs typeface="Tahoma"/>
              </a:rPr>
              <a:t>lopez-lozano/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029" y="3382667"/>
            <a:ext cx="143827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40" dirty="0">
                <a:solidFill>
                  <a:srgbClr val="FFFFFF"/>
                </a:solidFill>
                <a:latin typeface="Tahoma"/>
                <a:cs typeface="Tahoma"/>
                <a:hlinkClick r:id="rId3"/>
              </a:rPr>
              <a:t>daniellopezlozano@gmail.com</a:t>
            </a:r>
            <a:endParaRPr sz="7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902" y="2930500"/>
            <a:ext cx="1717039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-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800" b="1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8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800" b="1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8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02" y="5658511"/>
            <a:ext cx="176530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spc="-8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8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750" b="1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75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9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750" b="1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75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6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6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9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9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650" y="5910822"/>
            <a:ext cx="1981200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5" dirty="0" err="1">
                <a:solidFill>
                  <a:srgbClr val="FFFFFF"/>
                </a:solidFill>
                <a:latin typeface="Tahoma"/>
                <a:cs typeface="Tahoma"/>
              </a:rPr>
              <a:t>Lenguaje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35" dirty="0" smtClean="0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r>
              <a:rPr lang="es-ES" sz="750" spc="3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ES" sz="750" spc="35" dirty="0" smtClean="0">
                <a:solidFill>
                  <a:srgbClr val="FFFFFF"/>
                </a:solidFill>
                <a:latin typeface="Tahoma"/>
                <a:cs typeface="Tahoma"/>
              </a:rPr>
              <a:t>con </a:t>
            </a:r>
            <a:r>
              <a:rPr lang="es-ES" sz="750" spc="35" dirty="0" err="1" smtClean="0">
                <a:solidFill>
                  <a:srgbClr val="FFFFFF"/>
                </a:solidFill>
                <a:latin typeface="Tahoma"/>
                <a:cs typeface="Tahoma"/>
              </a:rPr>
              <a:t>MySQL</a:t>
            </a:r>
            <a:r>
              <a:rPr lang="es-ES" sz="750" spc="35" dirty="0" smtClean="0">
                <a:solidFill>
                  <a:srgbClr val="FFFFFF"/>
                </a:solidFill>
                <a:latin typeface="Tahoma"/>
                <a:cs typeface="Tahoma"/>
              </a:rPr>
              <a:t> e </a:t>
            </a:r>
            <a:r>
              <a:rPr lang="es-ES" sz="750" spc="35" dirty="0" err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lang="es-ES" sz="750" spc="35" dirty="0" err="1" smtClean="0">
                <a:solidFill>
                  <a:srgbClr val="FFFFFF"/>
                </a:solidFill>
                <a:latin typeface="Tahoma"/>
                <a:cs typeface="Tahoma"/>
              </a:rPr>
              <a:t>ibernate</a:t>
            </a:r>
            <a:r>
              <a:rPr lang="es-ES" sz="750" spc="3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650" y="6570150"/>
            <a:ext cx="1905000" cy="1231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s-ES" sz="700" spc="10" dirty="0" smtClean="0">
                <a:solidFill>
                  <a:srgbClr val="FFFFFF"/>
                </a:solidFill>
                <a:latin typeface="Tahoma"/>
                <a:cs typeface="Tahoma"/>
              </a:rPr>
              <a:t>Lenguajes web </a:t>
            </a:r>
            <a:r>
              <a:rPr sz="700" spc="10" dirty="0" smtClean="0">
                <a:solidFill>
                  <a:srgbClr val="FFFFFF"/>
                </a:solidFill>
                <a:latin typeface="Tahoma"/>
                <a:cs typeface="Tahoma"/>
              </a:rPr>
              <a:t>HTML</a:t>
            </a:r>
            <a:r>
              <a:rPr sz="700" spc="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7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10" dirty="0">
                <a:solidFill>
                  <a:srgbClr val="FFFFFF"/>
                </a:solidFill>
                <a:latin typeface="Tahoma"/>
                <a:cs typeface="Tahoma"/>
              </a:rPr>
              <a:t>CSS,</a:t>
            </a:r>
            <a:r>
              <a:rPr sz="7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35" dirty="0">
                <a:solidFill>
                  <a:srgbClr val="FFFFFF"/>
                </a:solidFill>
                <a:latin typeface="Tahoma"/>
                <a:cs typeface="Tahoma"/>
              </a:rPr>
              <a:t>JavaScript</a:t>
            </a:r>
            <a:r>
              <a:rPr sz="700" spc="-20" dirty="0">
                <a:solidFill>
                  <a:srgbClr val="FFFFFF"/>
                </a:solidFill>
                <a:latin typeface="Tahoma"/>
                <a:cs typeface="Tahoma"/>
              </a:rPr>
              <a:t> y </a:t>
            </a:r>
            <a:r>
              <a:rPr sz="700" spc="35" dirty="0">
                <a:solidFill>
                  <a:srgbClr val="FFFFFF"/>
                </a:solidFill>
                <a:latin typeface="Tahoma"/>
                <a:cs typeface="Tahoma"/>
              </a:rPr>
              <a:t>PHP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650" y="6873875"/>
            <a:ext cx="1550372" cy="1231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 err="1">
                <a:solidFill>
                  <a:srgbClr val="FFFFFF"/>
                </a:solidFill>
                <a:latin typeface="Tahoma"/>
                <a:cs typeface="Tahoma"/>
              </a:rPr>
              <a:t>Inglés</a:t>
            </a:r>
            <a:r>
              <a:rPr sz="7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ES" sz="700" spc="-20" dirty="0" smtClean="0">
                <a:solidFill>
                  <a:srgbClr val="FFFFFF"/>
                </a:solidFill>
                <a:latin typeface="Tahoma"/>
                <a:cs typeface="Tahoma"/>
              </a:rPr>
              <a:t>nivel  </a:t>
            </a:r>
            <a:r>
              <a:rPr lang="es-ES" sz="700" spc="35" dirty="0" smtClean="0">
                <a:solidFill>
                  <a:srgbClr val="FFFFFF"/>
                </a:solidFill>
                <a:latin typeface="Tahoma"/>
                <a:cs typeface="Tahoma"/>
              </a:rPr>
              <a:t>medio </a:t>
            </a:r>
            <a:r>
              <a:rPr sz="700" spc="35" dirty="0" err="1" smtClean="0">
                <a:solidFill>
                  <a:srgbClr val="FFFFFF"/>
                </a:solidFill>
                <a:latin typeface="Tahoma"/>
                <a:cs typeface="Tahoma"/>
              </a:rPr>
              <a:t>hablado</a:t>
            </a:r>
            <a:r>
              <a:rPr sz="700" spc="-2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700" spc="30" dirty="0">
                <a:solidFill>
                  <a:srgbClr val="FFFFFF"/>
                </a:solidFill>
                <a:latin typeface="Tahoma"/>
                <a:cs typeface="Tahoma"/>
              </a:rPr>
              <a:t>escrito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650" y="6229861"/>
            <a:ext cx="79184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5" dirty="0">
                <a:solidFill>
                  <a:srgbClr val="FFFFFF"/>
                </a:solidFill>
                <a:latin typeface="Tahoma"/>
                <a:cs typeface="Tahoma"/>
              </a:rPr>
              <a:t>Lenguaje</a:t>
            </a:r>
            <a:r>
              <a:rPr sz="75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35" dirty="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650" y="7538179"/>
            <a:ext cx="15430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750" spc="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75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650" y="7216958"/>
            <a:ext cx="1221740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20" dirty="0">
                <a:solidFill>
                  <a:srgbClr val="FFFFFF"/>
                </a:solidFill>
                <a:latin typeface="Tahoma"/>
                <a:cs typeface="Tahoma"/>
              </a:rPr>
              <a:t>Bases</a:t>
            </a:r>
            <a:r>
              <a:rPr sz="7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1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30" dirty="0">
                <a:solidFill>
                  <a:srgbClr val="FFFFFF"/>
                </a:solidFill>
                <a:latin typeface="Tahoma"/>
                <a:cs typeface="Tahoma"/>
              </a:rPr>
              <a:t>datos</a:t>
            </a:r>
            <a:r>
              <a:rPr sz="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15" dirty="0">
                <a:solidFill>
                  <a:srgbClr val="FFFFFF"/>
                </a:solidFill>
                <a:latin typeface="Tahoma"/>
                <a:cs typeface="Tahoma"/>
              </a:rPr>
              <a:t>SQL</a:t>
            </a:r>
            <a:r>
              <a:rPr sz="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ahoma"/>
                <a:cs typeface="Tahoma"/>
              </a:rPr>
              <a:t>NoSQL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9829" y="1866538"/>
            <a:ext cx="3815715" cy="2173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38605" algn="l"/>
                <a:tab pos="1971039" algn="l"/>
              </a:tabLst>
            </a:pPr>
            <a:r>
              <a:rPr sz="1450" b="1" spc="-26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40" dirty="0">
                <a:solidFill>
                  <a:srgbClr val="5BA6D0"/>
                </a:solidFill>
                <a:latin typeface="Tahoma"/>
                <a:cs typeface="Tahoma"/>
              </a:rPr>
              <a:t>N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45" dirty="0">
                <a:solidFill>
                  <a:srgbClr val="5BA6D0"/>
                </a:solidFill>
                <a:latin typeface="Tahoma"/>
                <a:cs typeface="Tahoma"/>
              </a:rPr>
              <a:t>G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90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40" dirty="0">
                <a:solidFill>
                  <a:srgbClr val="5BA6D0"/>
                </a:solidFill>
                <a:latin typeface="Tahoma"/>
                <a:cs typeface="Tahoma"/>
              </a:rPr>
              <a:t>N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26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90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55" dirty="0">
                <a:solidFill>
                  <a:srgbClr val="5BA6D0"/>
                </a:solidFill>
                <a:latin typeface="Tahoma"/>
                <a:cs typeface="Tahoma"/>
              </a:rPr>
              <a:t>R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10" dirty="0">
                <a:solidFill>
                  <a:srgbClr val="5BA6D0"/>
                </a:solidFill>
                <a:latin typeface="Tahoma"/>
                <a:cs typeface="Tahoma"/>
              </a:rPr>
              <a:t>O</a:t>
            </a:r>
            <a:r>
              <a:rPr sz="1450" b="1" dirty="0">
                <a:solidFill>
                  <a:srgbClr val="5BA6D0"/>
                </a:solidFill>
                <a:latin typeface="Tahoma"/>
                <a:cs typeface="Tahoma"/>
              </a:rPr>
              <a:t>	</a:t>
            </a:r>
            <a:r>
              <a:rPr sz="1450" b="1" spc="-90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40" dirty="0">
                <a:solidFill>
                  <a:srgbClr val="5BA6D0"/>
                </a:solidFill>
                <a:latin typeface="Tahoma"/>
                <a:cs typeface="Tahoma"/>
              </a:rPr>
              <a:t>N</a:t>
            </a:r>
            <a:r>
              <a:rPr sz="1450" b="1" dirty="0">
                <a:solidFill>
                  <a:srgbClr val="5BA6D0"/>
                </a:solidFill>
                <a:latin typeface="Tahoma"/>
                <a:cs typeface="Tahoma"/>
              </a:rPr>
              <a:t>	</a:t>
            </a:r>
            <a:r>
              <a:rPr sz="1450" b="1" spc="-26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40" dirty="0">
                <a:solidFill>
                  <a:srgbClr val="5BA6D0"/>
                </a:solidFill>
                <a:latin typeface="Tahoma"/>
                <a:cs typeface="Tahoma"/>
              </a:rPr>
              <a:t>N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75" dirty="0">
                <a:solidFill>
                  <a:srgbClr val="5BA6D0"/>
                </a:solidFill>
                <a:latin typeface="Tahoma"/>
                <a:cs typeface="Tahoma"/>
              </a:rPr>
              <a:t>F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10" dirty="0">
                <a:solidFill>
                  <a:srgbClr val="5BA6D0"/>
                </a:solidFill>
                <a:latin typeface="Tahoma"/>
                <a:cs typeface="Tahoma"/>
              </a:rPr>
              <a:t>O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55" dirty="0">
                <a:solidFill>
                  <a:srgbClr val="5BA6D0"/>
                </a:solidFill>
                <a:latin typeface="Tahoma"/>
                <a:cs typeface="Tahoma"/>
              </a:rPr>
              <a:t>R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75" dirty="0">
                <a:solidFill>
                  <a:srgbClr val="5BA6D0"/>
                </a:solidFill>
                <a:latin typeface="Tahoma"/>
                <a:cs typeface="Tahoma"/>
              </a:rPr>
              <a:t>M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50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70" dirty="0">
                <a:solidFill>
                  <a:srgbClr val="5BA6D0"/>
                </a:solidFill>
                <a:latin typeface="Tahoma"/>
                <a:cs typeface="Tahoma"/>
              </a:rPr>
              <a:t>T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26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14" dirty="0">
                <a:solidFill>
                  <a:srgbClr val="5BA6D0"/>
                </a:solidFill>
                <a:latin typeface="Tahoma"/>
                <a:cs typeface="Tahoma"/>
              </a:rPr>
              <a:t>C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50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endParaRPr sz="1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950" b="1" spc="-45" dirty="0">
                <a:solidFill>
                  <a:srgbClr val="5BA6D0"/>
                </a:solidFill>
                <a:latin typeface="Tahoma"/>
                <a:cs typeface="Tahoma"/>
              </a:rPr>
              <a:t>P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55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R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45" dirty="0">
                <a:solidFill>
                  <a:srgbClr val="5BA6D0"/>
                </a:solidFill>
                <a:latin typeface="Tahoma"/>
                <a:cs typeface="Tahoma"/>
              </a:rPr>
              <a:t>F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7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40" dirty="0">
                <a:solidFill>
                  <a:srgbClr val="5BA6D0"/>
                </a:solidFill>
                <a:latin typeface="Tahoma"/>
                <a:cs typeface="Tahoma"/>
              </a:rPr>
              <a:t>L</a:t>
            </a:r>
            <a:r>
              <a:rPr sz="950" b="1" dirty="0">
                <a:solidFill>
                  <a:srgbClr val="5BA6D0"/>
                </a:solidFill>
                <a:latin typeface="Tahoma"/>
                <a:cs typeface="Tahoma"/>
              </a:rPr>
              <a:t>  </a:t>
            </a:r>
            <a:r>
              <a:rPr sz="950" b="1" spc="-6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45" dirty="0">
                <a:solidFill>
                  <a:srgbClr val="5BA6D0"/>
                </a:solidFill>
                <a:latin typeface="Tahoma"/>
                <a:cs typeface="Tahoma"/>
              </a:rPr>
              <a:t>P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55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R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65" dirty="0">
                <a:solidFill>
                  <a:srgbClr val="5BA6D0"/>
                </a:solidFill>
                <a:latin typeface="Tahoma"/>
                <a:cs typeface="Tahoma"/>
              </a:rPr>
              <a:t>S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0" dirty="0">
                <a:solidFill>
                  <a:srgbClr val="5BA6D0"/>
                </a:solidFill>
                <a:latin typeface="Tahoma"/>
                <a:cs typeface="Tahoma"/>
              </a:rPr>
              <a:t>O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85" dirty="0">
                <a:solidFill>
                  <a:srgbClr val="5BA6D0"/>
                </a:solidFill>
                <a:latin typeface="Tahoma"/>
                <a:cs typeface="Tahoma"/>
              </a:rPr>
              <a:t>N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40" dirty="0">
                <a:solidFill>
                  <a:srgbClr val="5BA6D0"/>
                </a:solidFill>
                <a:latin typeface="Tahoma"/>
                <a:cs typeface="Tahoma"/>
              </a:rPr>
              <a:t>L</a:t>
            </a:r>
            <a:endParaRPr sz="950" dirty="0">
              <a:latin typeface="Tahoma"/>
              <a:cs typeface="Tahoma"/>
            </a:endParaRPr>
          </a:p>
          <a:p>
            <a:pPr marL="20955" marR="10795">
              <a:lnSpc>
                <a:spcPct val="116199"/>
              </a:lnSpc>
              <a:spcBef>
                <a:spcPts val="640"/>
              </a:spcBef>
            </a:pP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Soy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desarrollador </a:t>
            </a:r>
            <a:r>
              <a:rPr sz="1100" spc="25" dirty="0">
                <a:solidFill>
                  <a:srgbClr val="444440"/>
                </a:solidFill>
                <a:latin typeface="Tahoma"/>
                <a:cs typeface="Tahoma"/>
              </a:rPr>
              <a:t>full-stack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especializado </a:t>
            </a:r>
            <a:r>
              <a:rPr sz="1100" spc="-5" dirty="0">
                <a:solidFill>
                  <a:srgbClr val="444440"/>
                </a:solidFill>
                <a:latin typeface="Tahoma"/>
                <a:cs typeface="Tahoma"/>
              </a:rPr>
              <a:t>en </a:t>
            </a:r>
            <a:r>
              <a:rPr sz="1100" spc="-25" dirty="0">
                <a:solidFill>
                  <a:srgbClr val="444440"/>
                </a:solidFill>
                <a:latin typeface="Tahoma"/>
                <a:cs typeface="Tahoma"/>
              </a:rPr>
              <a:t>Web </a:t>
            </a:r>
            <a:r>
              <a:rPr lang="es-ES" sz="1100" spc="-25" dirty="0" smtClean="0">
                <a:solidFill>
                  <a:srgbClr val="444440"/>
                </a:solidFill>
                <a:latin typeface="Tahoma"/>
                <a:cs typeface="Tahoma"/>
              </a:rPr>
              <a:t>y Java , además de P</a:t>
            </a:r>
            <a:r>
              <a:rPr sz="1100" spc="20" dirty="0" err="1" smtClean="0">
                <a:solidFill>
                  <a:srgbClr val="444440"/>
                </a:solidFill>
                <a:latin typeface="Tahoma"/>
                <a:cs typeface="Tahoma"/>
              </a:rPr>
              <a:t>rofesor</a:t>
            </a:r>
            <a:r>
              <a:rPr sz="1100" spc="20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-330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de</a:t>
            </a:r>
            <a:r>
              <a:rPr sz="1100" spc="-2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444440"/>
                </a:solidFill>
                <a:latin typeface="Tahoma"/>
                <a:cs typeface="Tahoma"/>
              </a:rPr>
              <a:t>los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444440"/>
                </a:solidFill>
                <a:latin typeface="Tahoma"/>
                <a:cs typeface="Tahoma"/>
              </a:rPr>
              <a:t>ciclos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de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100" spc="-15" dirty="0" smtClean="0">
                <a:solidFill>
                  <a:srgbClr val="444440"/>
                </a:solidFill>
                <a:latin typeface="Tahoma"/>
                <a:cs typeface="Tahoma"/>
              </a:rPr>
              <a:t>Formación Profesional </a:t>
            </a:r>
            <a:r>
              <a:rPr sz="1100" spc="-60" dirty="0" smtClean="0">
                <a:solidFill>
                  <a:srgbClr val="444440"/>
                </a:solidFill>
                <a:latin typeface="Tahoma"/>
                <a:cs typeface="Tahoma"/>
              </a:rPr>
              <a:t>DAW</a:t>
            </a:r>
            <a:r>
              <a:rPr sz="1100" spc="-15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444440"/>
                </a:solidFill>
                <a:latin typeface="Tahoma"/>
                <a:cs typeface="Tahoma"/>
              </a:rPr>
              <a:t>y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444440"/>
                </a:solidFill>
                <a:latin typeface="Tahoma"/>
                <a:cs typeface="Tahoma"/>
              </a:rPr>
              <a:t>DAM.</a:t>
            </a:r>
            <a:endParaRPr sz="1100" dirty="0">
              <a:latin typeface="Tahoma"/>
              <a:cs typeface="Tahoma"/>
            </a:endParaRPr>
          </a:p>
          <a:p>
            <a:pPr marL="20955" marR="493395">
              <a:lnSpc>
                <a:spcPct val="116199"/>
              </a:lnSpc>
            </a:pPr>
            <a:r>
              <a:rPr sz="1100" spc="-25" dirty="0">
                <a:solidFill>
                  <a:srgbClr val="444440"/>
                </a:solidFill>
                <a:latin typeface="Tahoma"/>
                <a:cs typeface="Tahoma"/>
              </a:rPr>
              <a:t>Me </a:t>
            </a:r>
            <a:r>
              <a:rPr sz="1100" spc="10" dirty="0">
                <a:solidFill>
                  <a:srgbClr val="444440"/>
                </a:solidFill>
                <a:latin typeface="Tahoma"/>
                <a:cs typeface="Tahoma"/>
              </a:rPr>
              <a:t>gusta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trabajar </a:t>
            </a:r>
            <a:r>
              <a:rPr sz="1100" spc="-5" dirty="0">
                <a:solidFill>
                  <a:srgbClr val="444440"/>
                </a:solidFill>
                <a:latin typeface="Tahoma"/>
                <a:cs typeface="Tahoma"/>
              </a:rPr>
              <a:t>en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equipo </a:t>
            </a:r>
            <a:r>
              <a:rPr sz="1100" spc="-45" dirty="0">
                <a:solidFill>
                  <a:srgbClr val="444440"/>
                </a:solidFill>
                <a:latin typeface="Tahoma"/>
                <a:cs typeface="Tahoma"/>
              </a:rPr>
              <a:t>y </a:t>
            </a:r>
            <a:r>
              <a:rPr sz="1100" spc="-5" dirty="0">
                <a:solidFill>
                  <a:srgbClr val="444440"/>
                </a:solidFill>
                <a:latin typeface="Tahoma"/>
                <a:cs typeface="Tahoma"/>
              </a:rPr>
              <a:t>me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adapto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al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cambio </a:t>
            </a:r>
            <a:r>
              <a:rPr sz="1100" spc="-33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444440"/>
                </a:solidFill>
                <a:latin typeface="Tahoma"/>
                <a:cs typeface="Tahoma"/>
              </a:rPr>
              <a:t>rápidamente.</a:t>
            </a:r>
            <a:endParaRPr sz="1100" dirty="0">
              <a:latin typeface="Tahoma"/>
              <a:cs typeface="Tahoma"/>
            </a:endParaRPr>
          </a:p>
          <a:p>
            <a:pPr marL="20955" marR="5080" indent="34290">
              <a:lnSpc>
                <a:spcPct val="116199"/>
              </a:lnSpc>
            </a:pP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Tengo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pasión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por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la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444440"/>
                </a:solidFill>
                <a:latin typeface="Tahoma"/>
                <a:cs typeface="Tahoma"/>
              </a:rPr>
              <a:t>informática,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por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444440"/>
                </a:solidFill>
                <a:latin typeface="Tahoma"/>
                <a:cs typeface="Tahoma"/>
              </a:rPr>
              <a:t>los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videojuegos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444440"/>
                </a:solidFill>
                <a:latin typeface="Tahoma"/>
                <a:cs typeface="Tahoma"/>
              </a:rPr>
              <a:t>y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por </a:t>
            </a:r>
            <a:r>
              <a:rPr sz="1100" spc="-33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aprender </a:t>
            </a:r>
            <a:r>
              <a:rPr sz="1100" spc="15" dirty="0">
                <a:solidFill>
                  <a:srgbClr val="444440"/>
                </a:solidFill>
                <a:latin typeface="Tahoma"/>
                <a:cs typeface="Tahoma"/>
              </a:rPr>
              <a:t>nuevos lenguajes </a:t>
            </a:r>
            <a:r>
              <a:rPr sz="1100" spc="-45" dirty="0">
                <a:solidFill>
                  <a:srgbClr val="444440"/>
                </a:solidFill>
                <a:latin typeface="Tahoma"/>
                <a:cs typeface="Tahoma"/>
              </a:rPr>
              <a:t>y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tecnologías </a:t>
            </a: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de </a:t>
            </a:r>
            <a:r>
              <a:rPr sz="1100" spc="30" dirty="0" err="1">
                <a:solidFill>
                  <a:srgbClr val="444440"/>
                </a:solidFill>
                <a:latin typeface="Tahoma"/>
                <a:cs typeface="Tahoma"/>
              </a:rPr>
              <a:t>desarrollo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100" spc="30" dirty="0" smtClean="0">
                <a:solidFill>
                  <a:srgbClr val="444440"/>
                </a:solidFill>
                <a:latin typeface="Tahoma"/>
                <a:cs typeface="Tahoma"/>
              </a:rPr>
              <a:t>cada </a:t>
            </a:r>
            <a:r>
              <a:rPr sz="1100" spc="25" dirty="0" err="1" smtClean="0">
                <a:solidFill>
                  <a:srgbClr val="444440"/>
                </a:solidFill>
                <a:latin typeface="Tahoma"/>
                <a:cs typeface="Tahoma"/>
              </a:rPr>
              <a:t>día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12085">
              <a:lnSpc>
                <a:spcPct val="100000"/>
              </a:lnSpc>
              <a:spcBef>
                <a:spcPts val="90"/>
              </a:spcBef>
            </a:pPr>
            <a:r>
              <a:rPr spc="40" dirty="0"/>
              <a:t>DANIEL</a:t>
            </a:r>
            <a:r>
              <a:rPr spc="35" dirty="0"/>
              <a:t> </a:t>
            </a:r>
            <a:r>
              <a:rPr spc="25" dirty="0"/>
              <a:t>LÓPEZ</a:t>
            </a:r>
            <a:r>
              <a:rPr spc="35" dirty="0"/>
              <a:t> </a:t>
            </a:r>
            <a:r>
              <a:rPr spc="145" dirty="0"/>
              <a:t>LOZANO</a:t>
            </a:r>
          </a:p>
        </p:txBody>
      </p:sp>
      <p:sp>
        <p:nvSpPr>
          <p:cNvPr id="15" name="object 15"/>
          <p:cNvSpPr/>
          <p:nvPr/>
        </p:nvSpPr>
        <p:spPr>
          <a:xfrm>
            <a:off x="3118081" y="8741888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6255" y="46362"/>
                </a:moveTo>
                <a:lnTo>
                  <a:pt x="20107" y="46362"/>
                </a:lnTo>
                <a:lnTo>
                  <a:pt x="17150" y="45774"/>
                </a:lnTo>
                <a:lnTo>
                  <a:pt x="0" y="26255"/>
                </a:lnTo>
                <a:lnTo>
                  <a:pt x="0" y="20107"/>
                </a:lnTo>
                <a:lnTo>
                  <a:pt x="20107" y="0"/>
                </a:lnTo>
                <a:lnTo>
                  <a:pt x="26255" y="0"/>
                </a:lnTo>
                <a:lnTo>
                  <a:pt x="46362" y="23181"/>
                </a:lnTo>
                <a:lnTo>
                  <a:pt x="46362" y="26255"/>
                </a:lnTo>
                <a:lnTo>
                  <a:pt x="26255" y="46362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8081" y="850328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6255" y="46362"/>
                </a:moveTo>
                <a:lnTo>
                  <a:pt x="20107" y="46362"/>
                </a:lnTo>
                <a:lnTo>
                  <a:pt x="17150" y="45774"/>
                </a:lnTo>
                <a:lnTo>
                  <a:pt x="0" y="26255"/>
                </a:lnTo>
                <a:lnTo>
                  <a:pt x="0" y="20107"/>
                </a:lnTo>
                <a:lnTo>
                  <a:pt x="20107" y="0"/>
                </a:lnTo>
                <a:lnTo>
                  <a:pt x="26255" y="0"/>
                </a:lnTo>
                <a:lnTo>
                  <a:pt x="46362" y="23181"/>
                </a:lnTo>
                <a:lnTo>
                  <a:pt x="46362" y="26255"/>
                </a:lnTo>
                <a:lnTo>
                  <a:pt x="26255" y="46362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8809" y="946467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004" y="37089"/>
                </a:moveTo>
                <a:lnTo>
                  <a:pt x="16085" y="37089"/>
                </a:lnTo>
                <a:lnTo>
                  <a:pt x="13720" y="36619"/>
                </a:lnTo>
                <a:lnTo>
                  <a:pt x="0" y="21004"/>
                </a:lnTo>
                <a:lnTo>
                  <a:pt x="0" y="16085"/>
                </a:lnTo>
                <a:lnTo>
                  <a:pt x="16085" y="0"/>
                </a:lnTo>
                <a:lnTo>
                  <a:pt x="21004" y="0"/>
                </a:lnTo>
                <a:lnTo>
                  <a:pt x="37089" y="18544"/>
                </a:lnTo>
                <a:lnTo>
                  <a:pt x="37089" y="21004"/>
                </a:lnTo>
                <a:lnTo>
                  <a:pt x="21004" y="37089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68291" y="8931275"/>
            <a:ext cx="4225925" cy="88767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spc="-30" dirty="0">
                <a:solidFill>
                  <a:srgbClr val="444440"/>
                </a:solidFill>
                <a:latin typeface="Trebuchet MS"/>
                <a:cs typeface="Trebuchet MS"/>
              </a:rPr>
              <a:t>E.T.S.</a:t>
            </a:r>
            <a:r>
              <a:rPr sz="1200" b="1" spc="-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b="1" spc="5" dirty="0">
                <a:solidFill>
                  <a:srgbClr val="444440"/>
                </a:solidFill>
                <a:latin typeface="Trebuchet MS"/>
                <a:cs typeface="Trebuchet MS"/>
              </a:rPr>
              <a:t>Ingeniería</a:t>
            </a:r>
            <a:r>
              <a:rPr sz="1200" b="1" spc="-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rgbClr val="444440"/>
                </a:solidFill>
                <a:latin typeface="Trebuchet MS"/>
                <a:cs typeface="Trebuchet MS"/>
              </a:rPr>
              <a:t>Informática</a:t>
            </a:r>
            <a:r>
              <a:rPr sz="1200" b="1" spc="-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b="1" spc="-3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200" b="1" spc="-5" dirty="0">
                <a:solidFill>
                  <a:srgbClr val="444440"/>
                </a:solidFill>
                <a:latin typeface="Trebuchet MS"/>
                <a:cs typeface="Trebuchet MS"/>
              </a:rPr>
              <a:t> la </a:t>
            </a:r>
            <a:r>
              <a:rPr sz="1200" b="1" spc="10" dirty="0">
                <a:solidFill>
                  <a:srgbClr val="444440"/>
                </a:solidFill>
                <a:latin typeface="Trebuchet MS"/>
                <a:cs typeface="Trebuchet MS"/>
              </a:rPr>
              <a:t>Universidad</a:t>
            </a:r>
            <a:r>
              <a:rPr sz="1200" b="1" spc="-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b="1" spc="-3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200" b="1" spc="-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b="1" spc="5" dirty="0">
                <a:solidFill>
                  <a:srgbClr val="444440"/>
                </a:solidFill>
                <a:latin typeface="Trebuchet MS"/>
                <a:cs typeface="Trebuchet MS"/>
              </a:rPr>
              <a:t>Granada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Master </a:t>
            </a:r>
            <a:r>
              <a:rPr lang="es-ES" sz="1100" spc="-10" dirty="0" smtClean="0">
                <a:solidFill>
                  <a:srgbClr val="444440"/>
                </a:solidFill>
                <a:latin typeface="Tahoma"/>
                <a:cs typeface="Tahoma"/>
              </a:rPr>
              <a:t>en</a:t>
            </a:r>
            <a:r>
              <a:rPr sz="1100" spc="-10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-10" dirty="0" err="1">
                <a:solidFill>
                  <a:srgbClr val="444440"/>
                </a:solidFill>
                <a:latin typeface="Tahoma"/>
                <a:cs typeface="Tahoma"/>
              </a:rPr>
              <a:t>Profesorado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100" spc="-10" dirty="0" smtClean="0">
                <a:solidFill>
                  <a:srgbClr val="444440"/>
                </a:solidFill>
                <a:latin typeface="Tahoma"/>
                <a:cs typeface="Tahoma"/>
              </a:rPr>
              <a:t>ESO, FP Especialidad </a:t>
            </a:r>
            <a:r>
              <a:rPr sz="1100" spc="-10" dirty="0" smtClean="0">
                <a:solidFill>
                  <a:srgbClr val="444440"/>
                </a:solidFill>
                <a:latin typeface="Tahoma"/>
                <a:cs typeface="Tahoma"/>
              </a:rPr>
              <a:t>en 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Informática</a:t>
            </a:r>
          </a:p>
          <a:p>
            <a:pPr marL="182245" marR="297180">
              <a:lnSpc>
                <a:spcPct val="115599"/>
              </a:lnSpc>
              <a:spcBef>
                <a:spcPts val="755"/>
              </a:spcBef>
            </a:pP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Master habilitante para la impartición en Ciclos Formativos de  Grado Superior</a:t>
            </a:r>
          </a:p>
        </p:txBody>
      </p:sp>
      <p:sp>
        <p:nvSpPr>
          <p:cNvPr id="19" name="object 19"/>
          <p:cNvSpPr/>
          <p:nvPr/>
        </p:nvSpPr>
        <p:spPr>
          <a:xfrm>
            <a:off x="3117599" y="505369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4">
                <a:moveTo>
                  <a:pt x="25913" y="45759"/>
                </a:moveTo>
                <a:lnTo>
                  <a:pt x="19845" y="45759"/>
                </a:lnTo>
                <a:lnTo>
                  <a:pt x="16927" y="45178"/>
                </a:lnTo>
                <a:lnTo>
                  <a:pt x="0" y="25913"/>
                </a:lnTo>
                <a:lnTo>
                  <a:pt x="0" y="19845"/>
                </a:lnTo>
                <a:lnTo>
                  <a:pt x="19845" y="0"/>
                </a:lnTo>
                <a:lnTo>
                  <a:pt x="25913" y="0"/>
                </a:lnTo>
                <a:lnTo>
                  <a:pt x="45759" y="22879"/>
                </a:lnTo>
                <a:lnTo>
                  <a:pt x="45759" y="25913"/>
                </a:lnTo>
                <a:lnTo>
                  <a:pt x="25913" y="45759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59829" y="4053087"/>
            <a:ext cx="3504565" cy="1297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60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10" dirty="0">
                <a:solidFill>
                  <a:srgbClr val="5BA6D0"/>
                </a:solidFill>
                <a:latin typeface="Tahoma"/>
                <a:cs typeface="Tahoma"/>
              </a:rPr>
              <a:t>X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55" dirty="0">
                <a:solidFill>
                  <a:srgbClr val="5BA6D0"/>
                </a:solidFill>
                <a:latin typeface="Tahoma"/>
                <a:cs typeface="Tahoma"/>
              </a:rPr>
              <a:t>P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60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05" dirty="0">
                <a:solidFill>
                  <a:srgbClr val="5BA6D0"/>
                </a:solidFill>
                <a:latin typeface="Tahoma"/>
                <a:cs typeface="Tahoma"/>
              </a:rPr>
              <a:t>R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75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60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N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5" dirty="0">
                <a:solidFill>
                  <a:srgbClr val="5BA6D0"/>
                </a:solidFill>
                <a:latin typeface="Tahoma"/>
                <a:cs typeface="Tahoma"/>
              </a:rPr>
              <a:t>C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75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00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950" b="1" dirty="0">
                <a:solidFill>
                  <a:srgbClr val="5BA6D0"/>
                </a:solidFill>
                <a:latin typeface="Tahoma"/>
                <a:cs typeface="Tahoma"/>
              </a:rPr>
              <a:t>  </a:t>
            </a:r>
            <a:r>
              <a:rPr sz="950" b="1" spc="-7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50" dirty="0">
                <a:solidFill>
                  <a:srgbClr val="5BA6D0"/>
                </a:solidFill>
                <a:latin typeface="Tahoma"/>
                <a:cs typeface="Tahoma"/>
              </a:rPr>
              <a:t>L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00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5" dirty="0">
                <a:solidFill>
                  <a:srgbClr val="5BA6D0"/>
                </a:solidFill>
                <a:latin typeface="Tahoma"/>
                <a:cs typeface="Tahoma"/>
              </a:rPr>
              <a:t>B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5" dirty="0">
                <a:solidFill>
                  <a:srgbClr val="5BA6D0"/>
                </a:solidFill>
                <a:latin typeface="Tahoma"/>
                <a:cs typeface="Tahoma"/>
              </a:rPr>
              <a:t>O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05" dirty="0">
                <a:solidFill>
                  <a:srgbClr val="5BA6D0"/>
                </a:solidFill>
                <a:latin typeface="Tahoma"/>
                <a:cs typeface="Tahoma"/>
              </a:rPr>
              <a:t>R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00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50" dirty="0">
                <a:solidFill>
                  <a:srgbClr val="5BA6D0"/>
                </a:solidFill>
                <a:latin typeface="Tahoma"/>
                <a:cs typeface="Tahoma"/>
              </a:rPr>
              <a:t>L</a:t>
            </a:r>
            <a:endParaRPr sz="950" dirty="0">
              <a:latin typeface="Tahoma"/>
              <a:cs typeface="Tahoma"/>
            </a:endParaRPr>
          </a:p>
          <a:p>
            <a:pPr marL="20955" marR="329565">
              <a:lnSpc>
                <a:spcPct val="120100"/>
              </a:lnSpc>
              <a:spcBef>
                <a:spcPts val="645"/>
              </a:spcBef>
            </a:pPr>
            <a:r>
              <a:rPr sz="1150" b="1" spc="15" dirty="0">
                <a:solidFill>
                  <a:srgbClr val="444440"/>
                </a:solidFill>
                <a:latin typeface="Trebuchet MS"/>
                <a:cs typeface="Trebuchet MS"/>
              </a:rPr>
              <a:t>Profesor</a:t>
            </a:r>
            <a:r>
              <a:rPr sz="1150" b="1" spc="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1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150" b="1" spc="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0" dirty="0">
                <a:solidFill>
                  <a:srgbClr val="444440"/>
                </a:solidFill>
                <a:latin typeface="Trebuchet MS"/>
                <a:cs typeface="Trebuchet MS"/>
              </a:rPr>
              <a:t>Ciclos</a:t>
            </a:r>
            <a:r>
              <a:rPr sz="1150" b="1" spc="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1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150" b="1" spc="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10" dirty="0">
                <a:solidFill>
                  <a:srgbClr val="444440"/>
                </a:solidFill>
                <a:latin typeface="Trebuchet MS"/>
                <a:cs typeface="Trebuchet MS"/>
              </a:rPr>
              <a:t>FP</a:t>
            </a:r>
            <a:r>
              <a:rPr sz="1150" b="1" spc="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1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150" b="1" spc="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0" dirty="0">
                <a:solidFill>
                  <a:srgbClr val="444440"/>
                </a:solidFill>
                <a:latin typeface="Trebuchet MS"/>
                <a:cs typeface="Trebuchet MS"/>
              </a:rPr>
              <a:t>Desarrollo</a:t>
            </a:r>
            <a:r>
              <a:rPr sz="1150" b="1" spc="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15" dirty="0">
                <a:solidFill>
                  <a:srgbClr val="444440"/>
                </a:solidFill>
                <a:latin typeface="Trebuchet MS"/>
                <a:cs typeface="Trebuchet MS"/>
              </a:rPr>
              <a:t>Web</a:t>
            </a:r>
            <a:r>
              <a:rPr sz="1150" b="1" spc="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45" dirty="0">
                <a:solidFill>
                  <a:srgbClr val="444440"/>
                </a:solidFill>
                <a:latin typeface="Trebuchet MS"/>
                <a:cs typeface="Trebuchet MS"/>
              </a:rPr>
              <a:t>y </a:t>
            </a:r>
            <a:r>
              <a:rPr sz="1150" b="1" spc="-33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5" dirty="0">
                <a:solidFill>
                  <a:srgbClr val="444440"/>
                </a:solidFill>
                <a:latin typeface="Trebuchet MS"/>
                <a:cs typeface="Trebuchet MS"/>
              </a:rPr>
              <a:t>Multiplataforma</a:t>
            </a:r>
            <a:endParaRPr sz="1150" dirty="0">
              <a:latin typeface="Trebuchet MS"/>
              <a:cs typeface="Trebuchet MS"/>
            </a:endParaRPr>
          </a:p>
          <a:p>
            <a:pPr marL="20955">
              <a:lnSpc>
                <a:spcPct val="100000"/>
              </a:lnSpc>
              <a:spcBef>
                <a:spcPts val="175"/>
              </a:spcBef>
            </a:pPr>
            <a:r>
              <a:rPr sz="1050" spc="10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r>
              <a:rPr sz="1050" spc="15" dirty="0">
                <a:solidFill>
                  <a:srgbClr val="444440"/>
                </a:solidFill>
                <a:latin typeface="Tahoma"/>
                <a:cs typeface="Tahoma"/>
              </a:rPr>
              <a:t>s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c</a:t>
            </a:r>
            <a:r>
              <a:rPr sz="1050" spc="30" dirty="0">
                <a:solidFill>
                  <a:srgbClr val="444440"/>
                </a:solidFill>
                <a:latin typeface="Tahoma"/>
                <a:cs typeface="Tahoma"/>
              </a:rPr>
              <a:t>u</a:t>
            </a:r>
            <a:r>
              <a:rPr sz="1050" spc="15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r>
              <a:rPr sz="1050" spc="55" dirty="0">
                <a:solidFill>
                  <a:srgbClr val="444440"/>
                </a:solidFill>
                <a:latin typeface="Tahoma"/>
                <a:cs typeface="Tahoma"/>
              </a:rPr>
              <a:t>l</a:t>
            </a:r>
            <a:r>
              <a:rPr sz="1050" spc="-25" dirty="0">
                <a:solidFill>
                  <a:srgbClr val="444440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15" dirty="0">
                <a:solidFill>
                  <a:srgbClr val="444440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r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t</a:t>
            </a:r>
            <a:r>
              <a:rPr sz="1050" spc="-35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Gr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a</a:t>
            </a:r>
            <a:r>
              <a:rPr sz="1050" spc="35" dirty="0">
                <a:solidFill>
                  <a:srgbClr val="444440"/>
                </a:solidFill>
                <a:latin typeface="Tahoma"/>
                <a:cs typeface="Tahoma"/>
              </a:rPr>
              <a:t>n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a</a:t>
            </a:r>
            <a:r>
              <a:rPr sz="1050" spc="55" dirty="0">
                <a:solidFill>
                  <a:srgbClr val="444440"/>
                </a:solidFill>
                <a:latin typeface="Tahoma"/>
                <a:cs typeface="Tahoma"/>
              </a:rPr>
              <a:t>d</a:t>
            </a:r>
            <a:r>
              <a:rPr sz="1050" spc="-25" dirty="0">
                <a:solidFill>
                  <a:srgbClr val="444440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165" dirty="0">
                <a:solidFill>
                  <a:srgbClr val="444440"/>
                </a:solidFill>
                <a:latin typeface="Tahoma"/>
                <a:cs typeface="Tahoma"/>
              </a:rPr>
              <a:t>|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444440"/>
                </a:solidFill>
                <a:latin typeface="Tahoma"/>
                <a:cs typeface="Tahoma"/>
              </a:rPr>
              <a:t>O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c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t</a:t>
            </a:r>
            <a:r>
              <a:rPr sz="1050" spc="30" dirty="0">
                <a:solidFill>
                  <a:srgbClr val="444440"/>
                </a:solidFill>
                <a:latin typeface="Tahoma"/>
                <a:cs typeface="Tahoma"/>
              </a:rPr>
              <a:t>u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b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r</a:t>
            </a:r>
            <a:r>
              <a:rPr sz="1050" spc="-35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15" dirty="0">
                <a:solidFill>
                  <a:srgbClr val="444440"/>
                </a:solidFill>
                <a:latin typeface="Tahoma"/>
                <a:cs typeface="Tahoma"/>
              </a:rPr>
              <a:t>20</a:t>
            </a:r>
            <a:r>
              <a:rPr sz="1050" spc="-55" dirty="0">
                <a:solidFill>
                  <a:srgbClr val="444440"/>
                </a:solidFill>
                <a:latin typeface="Tahoma"/>
                <a:cs typeface="Tahoma"/>
              </a:rPr>
              <a:t>1</a:t>
            </a:r>
            <a:r>
              <a:rPr sz="1050" spc="-65" dirty="0">
                <a:solidFill>
                  <a:srgbClr val="444440"/>
                </a:solidFill>
                <a:latin typeface="Tahoma"/>
                <a:cs typeface="Tahoma"/>
              </a:rPr>
              <a:t>5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65" dirty="0">
                <a:solidFill>
                  <a:srgbClr val="444440"/>
                </a:solidFill>
                <a:latin typeface="Tahoma"/>
                <a:cs typeface="Tahoma"/>
              </a:rPr>
              <a:t>-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55" dirty="0">
                <a:solidFill>
                  <a:srgbClr val="444440"/>
                </a:solidFill>
                <a:latin typeface="Tahoma"/>
                <a:cs typeface="Tahoma"/>
              </a:rPr>
              <a:t>p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r</a:t>
            </a:r>
            <a:r>
              <a:rPr sz="1050" spc="15" dirty="0">
                <a:solidFill>
                  <a:srgbClr val="444440"/>
                </a:solidFill>
                <a:latin typeface="Tahoma"/>
                <a:cs typeface="Tahoma"/>
              </a:rPr>
              <a:t>ese</a:t>
            </a:r>
            <a:r>
              <a:rPr sz="1050" spc="35" dirty="0">
                <a:solidFill>
                  <a:srgbClr val="444440"/>
                </a:solidFill>
                <a:latin typeface="Tahoma"/>
                <a:cs typeface="Tahoma"/>
              </a:rPr>
              <a:t>n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t</a:t>
            </a:r>
            <a:r>
              <a:rPr sz="1050" spc="-35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endParaRPr sz="1050" dirty="0">
              <a:latin typeface="Tahoma"/>
              <a:cs typeface="Tahoma"/>
            </a:endParaRPr>
          </a:p>
          <a:p>
            <a:pPr marL="200025" marR="5080">
              <a:lnSpc>
                <a:spcPct val="120100"/>
              </a:lnSpc>
              <a:spcBef>
                <a:spcPts val="434"/>
              </a:spcBef>
            </a:pP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Impartición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del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currículo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55" dirty="0">
                <a:solidFill>
                  <a:srgbClr val="444440"/>
                </a:solidFill>
                <a:latin typeface="Tahoma"/>
                <a:cs typeface="Tahoma"/>
              </a:rPr>
              <a:t>completo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de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050" dirty="0" smtClean="0">
                <a:solidFill>
                  <a:srgbClr val="444440"/>
                </a:solidFill>
                <a:latin typeface="Tahoma"/>
                <a:cs typeface="Tahoma"/>
              </a:rPr>
              <a:t>todos </a:t>
            </a:r>
            <a:r>
              <a:rPr sz="1050" spc="40" dirty="0" smtClean="0">
                <a:solidFill>
                  <a:srgbClr val="444440"/>
                </a:solidFill>
                <a:latin typeface="Tahoma"/>
                <a:cs typeface="Tahoma"/>
              </a:rPr>
              <a:t>los</a:t>
            </a:r>
            <a:r>
              <a:rPr sz="1050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050" dirty="0" smtClean="0">
                <a:solidFill>
                  <a:srgbClr val="444440"/>
                </a:solidFill>
                <a:latin typeface="Tahoma"/>
                <a:cs typeface="Tahoma"/>
              </a:rPr>
              <a:t>módulos de los </a:t>
            </a:r>
            <a:r>
              <a:rPr sz="1050" spc="35" dirty="0" smtClean="0">
                <a:solidFill>
                  <a:srgbClr val="444440"/>
                </a:solidFill>
                <a:latin typeface="Tahoma"/>
                <a:cs typeface="Tahoma"/>
              </a:rPr>
              <a:t>dos</a:t>
            </a:r>
            <a:r>
              <a:rPr sz="1050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ciclos </a:t>
            </a:r>
            <a:r>
              <a:rPr sz="1050" spc="-3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formativos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17599" y="629412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4">
                <a:moveTo>
                  <a:pt x="25913" y="45759"/>
                </a:moveTo>
                <a:lnTo>
                  <a:pt x="19845" y="45759"/>
                </a:lnTo>
                <a:lnTo>
                  <a:pt x="16927" y="45178"/>
                </a:lnTo>
                <a:lnTo>
                  <a:pt x="0" y="25913"/>
                </a:lnTo>
                <a:lnTo>
                  <a:pt x="0" y="19845"/>
                </a:lnTo>
                <a:lnTo>
                  <a:pt x="19845" y="0"/>
                </a:lnTo>
                <a:lnTo>
                  <a:pt x="25913" y="0"/>
                </a:lnTo>
                <a:lnTo>
                  <a:pt x="45759" y="22879"/>
                </a:lnTo>
                <a:lnTo>
                  <a:pt x="45759" y="25913"/>
                </a:lnTo>
                <a:lnTo>
                  <a:pt x="25913" y="45759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17599" y="59594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4">
                <a:moveTo>
                  <a:pt x="25913" y="45759"/>
                </a:moveTo>
                <a:lnTo>
                  <a:pt x="19845" y="45759"/>
                </a:lnTo>
                <a:lnTo>
                  <a:pt x="16927" y="45178"/>
                </a:lnTo>
                <a:lnTo>
                  <a:pt x="0" y="25913"/>
                </a:lnTo>
                <a:lnTo>
                  <a:pt x="0" y="19845"/>
                </a:lnTo>
                <a:lnTo>
                  <a:pt x="19845" y="0"/>
                </a:lnTo>
                <a:lnTo>
                  <a:pt x="25913" y="0"/>
                </a:lnTo>
                <a:lnTo>
                  <a:pt x="45759" y="22879"/>
                </a:lnTo>
                <a:lnTo>
                  <a:pt x="45759" y="25913"/>
                </a:lnTo>
                <a:lnTo>
                  <a:pt x="25913" y="45759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591" y="4113523"/>
            <a:ext cx="190659" cy="19065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01650" y="7857219"/>
            <a:ext cx="1221740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750" spc="95" dirty="0" err="1" smtClean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lang="es-ES" sz="750" spc="95" dirty="0" smtClean="0">
                <a:solidFill>
                  <a:srgbClr val="FFFFFF"/>
                </a:solidFill>
                <a:latin typeface="Tahoma"/>
                <a:cs typeface="Tahoma"/>
              </a:rPr>
              <a:t> con </a:t>
            </a:r>
            <a:r>
              <a:rPr sz="750" spc="95" dirty="0" err="1" smtClean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750" spc="45" dirty="0" err="1" smtClean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750" spc="40" dirty="0" err="1" smtClean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750" spc="50" dirty="0" err="1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750" spc="5" dirty="0" err="1" smtClean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17599" y="71024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4">
                <a:moveTo>
                  <a:pt x="25913" y="45759"/>
                </a:moveTo>
                <a:lnTo>
                  <a:pt x="19845" y="45759"/>
                </a:lnTo>
                <a:lnTo>
                  <a:pt x="16927" y="45178"/>
                </a:lnTo>
                <a:lnTo>
                  <a:pt x="0" y="25913"/>
                </a:lnTo>
                <a:lnTo>
                  <a:pt x="0" y="19845"/>
                </a:lnTo>
                <a:lnTo>
                  <a:pt x="19845" y="0"/>
                </a:lnTo>
                <a:lnTo>
                  <a:pt x="25913" y="0"/>
                </a:lnTo>
                <a:lnTo>
                  <a:pt x="45759" y="22879"/>
                </a:lnTo>
                <a:lnTo>
                  <a:pt x="45759" y="25913"/>
                </a:lnTo>
                <a:lnTo>
                  <a:pt x="25913" y="45759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7599" y="74834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4">
                <a:moveTo>
                  <a:pt x="25913" y="45759"/>
                </a:moveTo>
                <a:lnTo>
                  <a:pt x="19845" y="45759"/>
                </a:lnTo>
                <a:lnTo>
                  <a:pt x="16927" y="45178"/>
                </a:lnTo>
                <a:lnTo>
                  <a:pt x="0" y="25913"/>
                </a:lnTo>
                <a:lnTo>
                  <a:pt x="0" y="19845"/>
                </a:lnTo>
                <a:lnTo>
                  <a:pt x="19845" y="0"/>
                </a:lnTo>
                <a:lnTo>
                  <a:pt x="25913" y="0"/>
                </a:lnTo>
                <a:lnTo>
                  <a:pt x="45759" y="22879"/>
                </a:lnTo>
                <a:lnTo>
                  <a:pt x="45759" y="25913"/>
                </a:lnTo>
                <a:lnTo>
                  <a:pt x="25913" y="45759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1650" y="8176260"/>
            <a:ext cx="1550372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750" spc="35" dirty="0" smtClean="0">
                <a:solidFill>
                  <a:srgbClr val="FFFFFF"/>
                </a:solidFill>
                <a:latin typeface="Tahoma"/>
                <a:cs typeface="Tahoma"/>
              </a:rPr>
              <a:t>Programación </a:t>
            </a:r>
            <a:r>
              <a:rPr sz="750" spc="35" dirty="0" smtClean="0">
                <a:solidFill>
                  <a:srgbClr val="FFFFFF"/>
                </a:solidFill>
                <a:latin typeface="Tahoma"/>
                <a:cs typeface="Tahoma"/>
              </a:rPr>
              <a:t>Android</a:t>
            </a:r>
            <a:r>
              <a:rPr sz="750" spc="-2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3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40" dirty="0">
                <a:solidFill>
                  <a:srgbClr val="FFFFFF"/>
                </a:solidFill>
                <a:latin typeface="Tahoma"/>
                <a:cs typeface="Tahoma"/>
              </a:rPr>
              <a:t>Kotlin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30" name="object 3"/>
          <p:cNvSpPr txBox="1"/>
          <p:nvPr/>
        </p:nvSpPr>
        <p:spPr>
          <a:xfrm>
            <a:off x="837896" y="4591388"/>
            <a:ext cx="1721485" cy="1488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0"/>
              </a:spcBef>
            </a:pPr>
            <a:r>
              <a:rPr lang="es-ES" sz="750" spc="35" dirty="0" smtClean="0">
                <a:solidFill>
                  <a:srgbClr val="FFFFFF"/>
                </a:solidFill>
                <a:latin typeface="Tahoma"/>
                <a:cs typeface="Tahoma"/>
              </a:rPr>
              <a:t>+34678012645 (</a:t>
            </a:r>
            <a:r>
              <a:rPr lang="es-ES" sz="750" spc="35" dirty="0" err="1" smtClean="0">
                <a:solidFill>
                  <a:srgbClr val="FFFFFF"/>
                </a:solidFill>
                <a:latin typeface="Tahoma"/>
                <a:cs typeface="Tahoma"/>
              </a:rPr>
              <a:t>WhatsApp</a:t>
            </a:r>
            <a:r>
              <a:rPr lang="es-ES" sz="750" spc="35" dirty="0" smtClean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750" dirty="0">
              <a:latin typeface="Tahoma"/>
              <a:cs typeface="Tahoma"/>
            </a:endParaRPr>
          </a:p>
        </p:txBody>
      </p:sp>
      <p:pic>
        <p:nvPicPr>
          <p:cNvPr id="31" name="object 2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5" y="4591282"/>
            <a:ext cx="167325" cy="148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2" name="object 3"/>
          <p:cNvSpPr txBox="1"/>
          <p:nvPr/>
        </p:nvSpPr>
        <p:spPr>
          <a:xfrm>
            <a:off x="837565" y="4972388"/>
            <a:ext cx="1721485" cy="2862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0"/>
              </a:spcBef>
            </a:pPr>
            <a:r>
              <a:rPr lang="es-ES" sz="750" spc="35" smtClean="0">
                <a:solidFill>
                  <a:srgbClr val="FFFFFF"/>
                </a:solidFill>
                <a:latin typeface="Tahoma"/>
                <a:cs typeface="Tahoma"/>
              </a:rPr>
              <a:t>https://www.instagram.com/daniel_san_1982/</a:t>
            </a:r>
            <a:endParaRPr sz="750" dirty="0">
              <a:latin typeface="Tahoma"/>
              <a:cs typeface="Tahoma"/>
            </a:endParaRPr>
          </a:p>
        </p:txBody>
      </p:sp>
      <p:pic>
        <p:nvPicPr>
          <p:cNvPr id="33" name="object 2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0" y="4972282"/>
            <a:ext cx="148993" cy="148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303</Words>
  <Application>Microsoft Office PowerPoint</Application>
  <PresentationFormat>Personalizado</PresentationFormat>
  <Paragraphs>40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DANIEL LÓPEZ LOZANO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López Lozano</dc:title>
  <dc:creator>Daniel Lopez</dc:creator>
  <cp:keywords>DAFdlSxMKLo,BAFdlDaQgUA</cp:keywords>
  <cp:lastModifiedBy>EAG</cp:lastModifiedBy>
  <cp:revision>10</cp:revision>
  <dcterms:created xsi:type="dcterms:W3CDTF">2023-03-31T14:46:01Z</dcterms:created>
  <dcterms:modified xsi:type="dcterms:W3CDTF">2023-04-18T08:06:56Z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2023-03-19T00:00:00Z</vt:filetime>
  </property>
  <property fmtid="{D5CDD505-2E9C-101B-9397-08002B2CF9AE}" pid="3" name="Creator">
    <vt:lpwstr>Canva</vt:lpwstr>
  </property>
  <property fmtid="{D5CDD505-2E9C-101B-9397-08002B2CF9AE}" pid="4" name="LastSaved">
    <vt:filetime>2023-03-19T00:00:00Z</vt:filetime>
  </property>
</Properties>
</file>