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7" r:id="rId2"/>
    <p:sldId id="274" r:id="rId3"/>
    <p:sldId id="281" r:id="rId4"/>
    <p:sldId id="282" r:id="rId5"/>
    <p:sldId id="284" r:id="rId6"/>
    <p:sldId id="285" r:id="rId7"/>
    <p:sldId id="286" r:id="rId8"/>
    <p:sldId id="288" r:id="rId9"/>
    <p:sldId id="287" r:id="rId10"/>
    <p:sldId id="283" r:id="rId11"/>
    <p:sldId id="280" r:id="rId12"/>
    <p:sldId id="275" r:id="rId13"/>
    <p:sldId id="277" r:id="rId14"/>
    <p:sldId id="278" r:id="rId15"/>
    <p:sldId id="269" r:id="rId16"/>
    <p:sldId id="271" r:id="rId17"/>
    <p:sldId id="272" r:id="rId18"/>
    <p:sldId id="273"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06" autoAdjust="0"/>
  </p:normalViewPr>
  <p:slideViewPr>
    <p:cSldViewPr snapToGrid="0">
      <p:cViewPr varScale="1">
        <p:scale>
          <a:sx n="74" d="100"/>
          <a:sy n="74" d="100"/>
        </p:scale>
        <p:origin x="576" y="72"/>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B28C-4C60-B716-BBF3FCCC2F55}"/>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B28C-4C60-B716-BBF3FCCC2F55}"/>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B28C-4C60-B716-BBF3FCCC2F55}"/>
            </c:ext>
          </c:extLst>
        </c:ser>
        <c:dLbls>
          <c:showLegendKey val="0"/>
          <c:showVal val="0"/>
          <c:showCatName val="0"/>
          <c:showSerName val="0"/>
          <c:showPercent val="0"/>
          <c:showBubbleSize val="0"/>
        </c:dLbls>
        <c:gapWidth val="100"/>
        <c:overlap val="-24"/>
        <c:axId val="258521216"/>
        <c:axId val="258521608"/>
      </c:barChart>
      <c:catAx>
        <c:axId val="25852121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58521608"/>
        <c:crosses val="autoZero"/>
        <c:auto val="1"/>
        <c:lblAlgn val="ctr"/>
        <c:lblOffset val="100"/>
        <c:noMultiLvlLbl val="0"/>
      </c:catAx>
      <c:valAx>
        <c:axId val="25852160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58521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B40898-2DF1-4D8F-AE17-39A1D6984F24}" type="doc">
      <dgm:prSet loTypeId="urn:microsoft.com/office/officeart/2011/layout/CircleProcess" loCatId="process" qsTypeId="urn:microsoft.com/office/officeart/2005/8/quickstyle/simple2" qsCatId="simple" csTypeId="urn:microsoft.com/office/officeart/2005/8/colors/accent1_2" csCatId="accent1" phldr="1"/>
      <dgm:spPr/>
      <dgm:t>
        <a:bodyPr/>
        <a:lstStyle/>
        <a:p>
          <a:endParaRPr lang="en-US"/>
        </a:p>
      </dgm:t>
    </dgm:pt>
    <dgm:pt modelId="{9D7245CC-C513-4418-88A9-FE3B1E65B2E6}">
      <dgm:prSet phldrT="[Text]"/>
      <dgm:spPr/>
      <dgm:t>
        <a:bodyPr/>
        <a:lstStyle/>
        <a:p>
          <a:r>
            <a:rPr lang="en-US" dirty="0"/>
            <a:t>Step 1 Title</a:t>
          </a:r>
        </a:p>
      </dgm:t>
      <dgm:extLst>
        <a:ext uri="{E40237B7-FDA0-4F09-8148-C483321AD2D9}">
          <dgm14:cNvPr xmlns:dgm14="http://schemas.microsoft.com/office/drawing/2010/diagram" id="0" name="" title="Step 1 title"/>
        </a:ext>
      </dgm:extLst>
    </dgm:pt>
    <dgm:pt modelId="{BA82D20F-7643-4561-9DFF-B2172D0A7A78}" type="parTrans" cxnId="{CBF9B2FB-7EBD-4075-AC6F-60BF21993DF6}">
      <dgm:prSet/>
      <dgm:spPr/>
      <dgm:t>
        <a:bodyPr/>
        <a:lstStyle/>
        <a:p>
          <a:endParaRPr lang="en-US"/>
        </a:p>
      </dgm:t>
    </dgm:pt>
    <dgm:pt modelId="{7D16FFE3-4DF9-4DB4-B6EC-52A5CA8D5039}" type="sibTrans" cxnId="{CBF9B2FB-7EBD-4075-AC6F-60BF21993DF6}">
      <dgm:prSet/>
      <dgm:spPr/>
      <dgm:t>
        <a:bodyPr/>
        <a:lstStyle/>
        <a:p>
          <a:endParaRPr lang="en-US"/>
        </a:p>
      </dgm:t>
    </dgm:pt>
    <dgm:pt modelId="{BC0472DC-64F1-48AD-8B64-6FA9C7403D15}">
      <dgm:prSet phldrT="[Text]"/>
      <dgm:spPr/>
      <dgm:t>
        <a:bodyPr/>
        <a:lstStyle/>
        <a:p>
          <a:r>
            <a:rPr lang="en-US" dirty="0"/>
            <a:t>Step 2 Title</a:t>
          </a:r>
        </a:p>
      </dgm:t>
      <dgm:extLst>
        <a:ext uri="{E40237B7-FDA0-4F09-8148-C483321AD2D9}">
          <dgm14:cNvPr xmlns:dgm14="http://schemas.microsoft.com/office/drawing/2010/diagram" id="0" name="" title="Step 2 title"/>
        </a:ext>
      </dgm:extLst>
    </dgm:pt>
    <dgm:pt modelId="{747A26ED-D681-4448-8E66-C46D18B93DE8}" type="parTrans" cxnId="{AF2A78B8-ADAE-4E5C-940F-9F8888F132C2}">
      <dgm:prSet/>
      <dgm:spPr/>
      <dgm:t>
        <a:bodyPr/>
        <a:lstStyle/>
        <a:p>
          <a:endParaRPr lang="en-US"/>
        </a:p>
      </dgm:t>
    </dgm:pt>
    <dgm:pt modelId="{944A1DDB-8321-49E9-AA97-0278D35B80B5}" type="sibTrans" cxnId="{AF2A78B8-ADAE-4E5C-940F-9F8888F132C2}">
      <dgm:prSet/>
      <dgm:spPr/>
      <dgm:t>
        <a:bodyPr/>
        <a:lstStyle/>
        <a:p>
          <a:endParaRPr lang="en-US"/>
        </a:p>
      </dgm:t>
    </dgm:pt>
    <dgm:pt modelId="{CF6E6004-78F0-445A-A697-4EDC1F48D32A}">
      <dgm:prSet phldrT="[Text]"/>
      <dgm:spPr/>
      <dgm:t>
        <a:bodyPr/>
        <a:lstStyle/>
        <a:p>
          <a:r>
            <a:rPr lang="en-US" dirty="0"/>
            <a:t>Step 3 Title</a:t>
          </a:r>
        </a:p>
      </dgm:t>
      <dgm:extLst>
        <a:ext uri="{E40237B7-FDA0-4F09-8148-C483321AD2D9}">
          <dgm14:cNvPr xmlns:dgm14="http://schemas.microsoft.com/office/drawing/2010/diagram" id="0" name="" title="Step 3 title"/>
        </a:ext>
      </dgm:extLst>
    </dgm:pt>
    <dgm:pt modelId="{17322A47-2893-414B-9F99-CB9689E299F6}" type="parTrans" cxnId="{F8DFA268-3894-493C-915E-3002EEF74AD1}">
      <dgm:prSet/>
      <dgm:spPr/>
      <dgm:t>
        <a:bodyPr/>
        <a:lstStyle/>
        <a:p>
          <a:endParaRPr lang="en-US"/>
        </a:p>
      </dgm:t>
    </dgm:pt>
    <dgm:pt modelId="{A3AE831C-9645-44C3-9593-C9424BC45D10}" type="sibTrans" cxnId="{F8DFA268-3894-493C-915E-3002EEF74AD1}">
      <dgm:prSet/>
      <dgm:spPr/>
      <dgm:t>
        <a:bodyPr/>
        <a:lstStyle/>
        <a:p>
          <a:endParaRPr lang="en-US"/>
        </a:p>
      </dgm:t>
    </dgm:pt>
    <dgm:pt modelId="{E138944A-4179-4983-ADA0-EABCDA1B1D3D}">
      <dgm:prSet phldrT="[Text]"/>
      <dgm:spPr/>
      <dgm:t>
        <a:bodyPr/>
        <a:lstStyle/>
        <a:p>
          <a:r>
            <a:rPr lang="en-US" dirty="0"/>
            <a:t>Goal</a:t>
          </a:r>
        </a:p>
      </dgm:t>
      <dgm:extLst>
        <a:ext uri="{E40237B7-FDA0-4F09-8148-C483321AD2D9}">
          <dgm14:cNvPr xmlns:dgm14="http://schemas.microsoft.com/office/drawing/2010/diagram" id="0" name="" title="Goal title"/>
        </a:ext>
      </dgm:extLst>
    </dgm:pt>
    <dgm:pt modelId="{2F15AFBD-D808-4B65-BEF5-A3CCA43CE73A}" type="parTrans" cxnId="{7274F5F6-0E9F-47D5-A7FF-FF717BAEE432}">
      <dgm:prSet/>
      <dgm:spPr/>
      <dgm:t>
        <a:bodyPr/>
        <a:lstStyle/>
        <a:p>
          <a:endParaRPr lang="en-US"/>
        </a:p>
      </dgm:t>
    </dgm:pt>
    <dgm:pt modelId="{6A330ACE-8DB4-42AF-93AF-6033E358A2E3}" type="sibTrans" cxnId="{7274F5F6-0E9F-47D5-A7FF-FF717BAEE432}">
      <dgm:prSet/>
      <dgm:spPr/>
      <dgm:t>
        <a:bodyPr/>
        <a:lstStyle/>
        <a:p>
          <a:endParaRPr lang="en-US"/>
        </a:p>
      </dgm:t>
    </dgm:pt>
    <dgm:pt modelId="{B020A65E-B079-4161-BC60-7CB39D01EA02}" type="pres">
      <dgm:prSet presAssocID="{03B40898-2DF1-4D8F-AE17-39A1D6984F24}" presName="Name0" presStyleCnt="0">
        <dgm:presLayoutVars>
          <dgm:chMax val="11"/>
          <dgm:chPref val="11"/>
          <dgm:dir/>
          <dgm:resizeHandles/>
        </dgm:presLayoutVars>
      </dgm:prSet>
      <dgm:spPr/>
      <dgm:t>
        <a:bodyPr/>
        <a:lstStyle/>
        <a:p>
          <a:endParaRPr lang="en-US"/>
        </a:p>
      </dgm:t>
    </dgm:pt>
    <dgm:pt modelId="{5DB0C30D-27D6-4280-8D30-2A51C2CFE49D}" type="pres">
      <dgm:prSet presAssocID="{E138944A-4179-4983-ADA0-EABCDA1B1D3D}" presName="Accent4" presStyleCnt="0"/>
      <dgm:spPr/>
    </dgm:pt>
    <dgm:pt modelId="{F3767E4F-914A-4140-AD77-A937B8D311E9}" type="pres">
      <dgm:prSet presAssocID="{E138944A-4179-4983-ADA0-EABCDA1B1D3D}" presName="Accent" presStyleLbl="node1" presStyleIdx="0" presStyleCnt="4"/>
      <dgm:spPr/>
      <dgm:extLst>
        <a:ext uri="{E40237B7-FDA0-4F09-8148-C483321AD2D9}">
          <dgm14:cNvPr xmlns:dgm14="http://schemas.microsoft.com/office/drawing/2010/diagram" id="0" name="" title="Goal"/>
        </a:ext>
      </dgm:extLst>
    </dgm:pt>
    <dgm:pt modelId="{C4877015-3BE1-486D-A97C-380AAB250A70}" type="pres">
      <dgm:prSet presAssocID="{E138944A-4179-4983-ADA0-EABCDA1B1D3D}" presName="ParentBackground4" presStyleCnt="0"/>
      <dgm:spPr/>
    </dgm:pt>
    <dgm:pt modelId="{5EECE4C0-CECB-4CFB-86FA-3F2BBED664DB}" type="pres">
      <dgm:prSet presAssocID="{E138944A-4179-4983-ADA0-EABCDA1B1D3D}" presName="ParentBackground" presStyleLbl="fgAcc1" presStyleIdx="0" presStyleCnt="4"/>
      <dgm:spPr/>
      <dgm:t>
        <a:bodyPr/>
        <a:lstStyle/>
        <a:p>
          <a:endParaRPr lang="en-US"/>
        </a:p>
      </dgm:t>
    </dgm:pt>
    <dgm:pt modelId="{B266C890-0B94-4216-B176-F190A9A0F4C8}" type="pres">
      <dgm:prSet presAssocID="{E138944A-4179-4983-ADA0-EABCDA1B1D3D}" presName="Parent4" presStyleLbl="revTx" presStyleIdx="0" presStyleCnt="0">
        <dgm:presLayoutVars>
          <dgm:chMax val="1"/>
          <dgm:chPref val="1"/>
          <dgm:bulletEnabled val="1"/>
        </dgm:presLayoutVars>
      </dgm:prSet>
      <dgm:spPr/>
      <dgm:t>
        <a:bodyPr/>
        <a:lstStyle/>
        <a:p>
          <a:endParaRPr lang="en-US"/>
        </a:p>
      </dgm:t>
    </dgm:pt>
    <dgm:pt modelId="{FEEB5750-047B-4129-8A8C-27675B2EAD1A}" type="pres">
      <dgm:prSet presAssocID="{CF6E6004-78F0-445A-A697-4EDC1F48D32A}" presName="Accent3" presStyleCnt="0"/>
      <dgm:spPr/>
    </dgm:pt>
    <dgm:pt modelId="{ADA68266-43A2-4162-8656-770027A69C6D}" type="pres">
      <dgm:prSet presAssocID="{CF6E6004-78F0-445A-A697-4EDC1F48D32A}" presName="Accent" presStyleLbl="node1" presStyleIdx="1" presStyleCnt="4"/>
      <dgm:spPr/>
      <dgm:extLst>
        <a:ext uri="{E40237B7-FDA0-4F09-8148-C483321AD2D9}">
          <dgm14:cNvPr xmlns:dgm14="http://schemas.microsoft.com/office/drawing/2010/diagram" id="0" name="" title="Step 3"/>
        </a:ext>
      </dgm:extLst>
    </dgm:pt>
    <dgm:pt modelId="{C25AFD6A-F27D-47C2-A0FE-DFE233813BB9}" type="pres">
      <dgm:prSet presAssocID="{CF6E6004-78F0-445A-A697-4EDC1F48D32A}" presName="ParentBackground3" presStyleCnt="0"/>
      <dgm:spPr/>
    </dgm:pt>
    <dgm:pt modelId="{2158F33F-2D59-43F2-B8C0-0695200D86C9}" type="pres">
      <dgm:prSet presAssocID="{CF6E6004-78F0-445A-A697-4EDC1F48D32A}" presName="ParentBackground" presStyleLbl="fgAcc1" presStyleIdx="1" presStyleCnt="4"/>
      <dgm:spPr/>
      <dgm:t>
        <a:bodyPr/>
        <a:lstStyle/>
        <a:p>
          <a:endParaRPr lang="en-US"/>
        </a:p>
      </dgm:t>
    </dgm:pt>
    <dgm:pt modelId="{43C25370-2B38-4B61-8D35-E713A8976DA2}" type="pres">
      <dgm:prSet presAssocID="{CF6E6004-78F0-445A-A697-4EDC1F48D32A}" presName="Parent3" presStyleLbl="revTx" presStyleIdx="0" presStyleCnt="0">
        <dgm:presLayoutVars>
          <dgm:chMax val="1"/>
          <dgm:chPref val="1"/>
          <dgm:bulletEnabled val="1"/>
        </dgm:presLayoutVars>
      </dgm:prSet>
      <dgm:spPr/>
      <dgm:t>
        <a:bodyPr/>
        <a:lstStyle/>
        <a:p>
          <a:endParaRPr lang="en-US"/>
        </a:p>
      </dgm:t>
    </dgm:pt>
    <dgm:pt modelId="{1AB91CC7-FEB9-42B7-AF5D-494EA7F3AA07}" type="pres">
      <dgm:prSet presAssocID="{BC0472DC-64F1-48AD-8B64-6FA9C7403D15}" presName="Accent2" presStyleCnt="0"/>
      <dgm:spPr/>
    </dgm:pt>
    <dgm:pt modelId="{C379AA93-2720-4CC0-9330-8B6D0455F70D}" type="pres">
      <dgm:prSet presAssocID="{BC0472DC-64F1-48AD-8B64-6FA9C7403D15}" presName="Accent" presStyleLbl="node1" presStyleIdx="2" presStyleCnt="4"/>
      <dgm:spPr/>
      <dgm:extLst>
        <a:ext uri="{E40237B7-FDA0-4F09-8148-C483321AD2D9}">
          <dgm14:cNvPr xmlns:dgm14="http://schemas.microsoft.com/office/drawing/2010/diagram" id="0" name="" title="Step 2"/>
        </a:ext>
      </dgm:extLst>
    </dgm:pt>
    <dgm:pt modelId="{D56CF3C4-3211-4FF2-B367-28A9BEF09B6F}" type="pres">
      <dgm:prSet presAssocID="{BC0472DC-64F1-48AD-8B64-6FA9C7403D15}" presName="ParentBackground2" presStyleCnt="0"/>
      <dgm:spPr/>
    </dgm:pt>
    <dgm:pt modelId="{004DC993-F2C1-4790-8586-A66007742F75}" type="pres">
      <dgm:prSet presAssocID="{BC0472DC-64F1-48AD-8B64-6FA9C7403D15}" presName="ParentBackground" presStyleLbl="fgAcc1" presStyleIdx="2" presStyleCnt="4"/>
      <dgm:spPr/>
      <dgm:t>
        <a:bodyPr/>
        <a:lstStyle/>
        <a:p>
          <a:endParaRPr lang="en-US"/>
        </a:p>
      </dgm:t>
    </dgm:pt>
    <dgm:pt modelId="{90A5D1C6-45D6-4303-AEE2-C16A1D353D9C}" type="pres">
      <dgm:prSet presAssocID="{BC0472DC-64F1-48AD-8B64-6FA9C7403D15}" presName="Parent2" presStyleLbl="revTx" presStyleIdx="0" presStyleCnt="0">
        <dgm:presLayoutVars>
          <dgm:chMax val="1"/>
          <dgm:chPref val="1"/>
          <dgm:bulletEnabled val="1"/>
        </dgm:presLayoutVars>
      </dgm:prSet>
      <dgm:spPr/>
      <dgm:t>
        <a:bodyPr/>
        <a:lstStyle/>
        <a:p>
          <a:endParaRPr lang="en-US"/>
        </a:p>
      </dgm:t>
    </dgm:pt>
    <dgm:pt modelId="{6CA543E7-913A-416C-BB57-6399E851BA99}" type="pres">
      <dgm:prSet presAssocID="{9D7245CC-C513-4418-88A9-FE3B1E65B2E6}" presName="Accent1" presStyleCnt="0"/>
      <dgm:spPr/>
    </dgm:pt>
    <dgm:pt modelId="{A7BDFE11-381D-45B7-A64F-6ED6DD450B3D}" type="pres">
      <dgm:prSet presAssocID="{9D7245CC-C513-4418-88A9-FE3B1E65B2E6}" presName="Accent" presStyleLbl="node1" presStyleIdx="3" presStyleCnt="4"/>
      <dgm:spPr/>
      <dgm:extLst>
        <a:ext uri="{E40237B7-FDA0-4F09-8148-C483321AD2D9}">
          <dgm14:cNvPr xmlns:dgm14="http://schemas.microsoft.com/office/drawing/2010/diagram" id="0" name="" title="Step 1"/>
        </a:ext>
      </dgm:extLst>
    </dgm:pt>
    <dgm:pt modelId="{7FC43490-7B5C-423E-88E5-F0BD772B0354}" type="pres">
      <dgm:prSet presAssocID="{9D7245CC-C513-4418-88A9-FE3B1E65B2E6}" presName="ParentBackground1" presStyleCnt="0"/>
      <dgm:spPr/>
    </dgm:pt>
    <dgm:pt modelId="{7C1BFCD5-31A4-458C-91DB-01F38695A7B5}" type="pres">
      <dgm:prSet presAssocID="{9D7245CC-C513-4418-88A9-FE3B1E65B2E6}" presName="ParentBackground" presStyleLbl="fgAcc1" presStyleIdx="3" presStyleCnt="4"/>
      <dgm:spPr/>
      <dgm:t>
        <a:bodyPr/>
        <a:lstStyle/>
        <a:p>
          <a:endParaRPr lang="en-US"/>
        </a:p>
      </dgm:t>
    </dgm:pt>
    <dgm:pt modelId="{BB1BE69F-E91E-49BD-A1C1-053AAF462A8F}" type="pres">
      <dgm:prSet presAssocID="{9D7245CC-C513-4418-88A9-FE3B1E65B2E6}" presName="Parent1" presStyleLbl="revTx" presStyleIdx="0" presStyleCnt="0">
        <dgm:presLayoutVars>
          <dgm:chMax val="1"/>
          <dgm:chPref val="1"/>
          <dgm:bulletEnabled val="1"/>
        </dgm:presLayoutVars>
      </dgm:prSet>
      <dgm:spPr/>
      <dgm:t>
        <a:bodyPr/>
        <a:lstStyle/>
        <a:p>
          <a:endParaRPr lang="en-US"/>
        </a:p>
      </dgm:t>
    </dgm:pt>
  </dgm:ptLst>
  <dgm:cxnLst>
    <dgm:cxn modelId="{07508300-C3D5-4AC2-BB72-3E837641FAEF}" type="presOf" srcId="{CF6E6004-78F0-445A-A697-4EDC1F48D32A}" destId="{43C25370-2B38-4B61-8D35-E713A8976DA2}" srcOrd="1" destOrd="0" presId="urn:microsoft.com/office/officeart/2011/layout/CircleProcess"/>
    <dgm:cxn modelId="{AF2A78B8-ADAE-4E5C-940F-9F8888F132C2}" srcId="{03B40898-2DF1-4D8F-AE17-39A1D6984F24}" destId="{BC0472DC-64F1-48AD-8B64-6FA9C7403D15}" srcOrd="1" destOrd="0" parTransId="{747A26ED-D681-4448-8E66-C46D18B93DE8}" sibTransId="{944A1DDB-8321-49E9-AA97-0278D35B80B5}"/>
    <dgm:cxn modelId="{10DC250D-B04A-4BDA-B22F-4EA9474E5CDC}" type="presOf" srcId="{BC0472DC-64F1-48AD-8B64-6FA9C7403D15}" destId="{90A5D1C6-45D6-4303-AEE2-C16A1D353D9C}" srcOrd="1" destOrd="0" presId="urn:microsoft.com/office/officeart/2011/layout/CircleProcess"/>
    <dgm:cxn modelId="{4AC00460-8C20-4323-8CE1-09E9809062BD}" type="presOf" srcId="{BC0472DC-64F1-48AD-8B64-6FA9C7403D15}" destId="{004DC993-F2C1-4790-8586-A66007742F75}" srcOrd="0" destOrd="0" presId="urn:microsoft.com/office/officeart/2011/layout/CircleProcess"/>
    <dgm:cxn modelId="{B4805884-C3DD-4765-B868-A196AB6776DD}" type="presOf" srcId="{E138944A-4179-4983-ADA0-EABCDA1B1D3D}" destId="{5EECE4C0-CECB-4CFB-86FA-3F2BBED664DB}" srcOrd="0" destOrd="0" presId="urn:microsoft.com/office/officeart/2011/layout/CircleProcess"/>
    <dgm:cxn modelId="{086DC425-6ED3-4C72-AB11-5BEFA5B9C457}" type="presOf" srcId="{E138944A-4179-4983-ADA0-EABCDA1B1D3D}" destId="{B266C890-0B94-4216-B176-F190A9A0F4C8}" srcOrd="1" destOrd="0" presId="urn:microsoft.com/office/officeart/2011/layout/CircleProcess"/>
    <dgm:cxn modelId="{F8DFA268-3894-493C-915E-3002EEF74AD1}" srcId="{03B40898-2DF1-4D8F-AE17-39A1D6984F24}" destId="{CF6E6004-78F0-445A-A697-4EDC1F48D32A}" srcOrd="2" destOrd="0" parTransId="{17322A47-2893-414B-9F99-CB9689E299F6}" sibTransId="{A3AE831C-9645-44C3-9593-C9424BC45D10}"/>
    <dgm:cxn modelId="{37B4F4EA-97FB-4FDE-9390-9942BD6E1799}" type="presOf" srcId="{03B40898-2DF1-4D8F-AE17-39A1D6984F24}" destId="{B020A65E-B079-4161-BC60-7CB39D01EA02}" srcOrd="0" destOrd="0" presId="urn:microsoft.com/office/officeart/2011/layout/CircleProcess"/>
    <dgm:cxn modelId="{6E89DCCA-737E-45D0-BB45-94BDE05A3856}" type="presOf" srcId="{9D7245CC-C513-4418-88A9-FE3B1E65B2E6}" destId="{BB1BE69F-E91E-49BD-A1C1-053AAF462A8F}" srcOrd="1" destOrd="0" presId="urn:microsoft.com/office/officeart/2011/layout/CircleProcess"/>
    <dgm:cxn modelId="{7A7EB182-51AC-441A-AB61-AB86BBB7743F}" type="presOf" srcId="{9D7245CC-C513-4418-88A9-FE3B1E65B2E6}" destId="{7C1BFCD5-31A4-458C-91DB-01F38695A7B5}" srcOrd="0" destOrd="0" presId="urn:microsoft.com/office/officeart/2011/layout/CircleProcess"/>
    <dgm:cxn modelId="{1A3CAA57-D575-4A65-8D29-E6C974BD0298}" type="presOf" srcId="{CF6E6004-78F0-445A-A697-4EDC1F48D32A}" destId="{2158F33F-2D59-43F2-B8C0-0695200D86C9}" srcOrd="0" destOrd="0" presId="urn:microsoft.com/office/officeart/2011/layout/CircleProcess"/>
    <dgm:cxn modelId="{7274F5F6-0E9F-47D5-A7FF-FF717BAEE432}" srcId="{03B40898-2DF1-4D8F-AE17-39A1D6984F24}" destId="{E138944A-4179-4983-ADA0-EABCDA1B1D3D}" srcOrd="3" destOrd="0" parTransId="{2F15AFBD-D808-4B65-BEF5-A3CCA43CE73A}" sibTransId="{6A330ACE-8DB4-42AF-93AF-6033E358A2E3}"/>
    <dgm:cxn modelId="{CBF9B2FB-7EBD-4075-AC6F-60BF21993DF6}" srcId="{03B40898-2DF1-4D8F-AE17-39A1D6984F24}" destId="{9D7245CC-C513-4418-88A9-FE3B1E65B2E6}" srcOrd="0" destOrd="0" parTransId="{BA82D20F-7643-4561-9DFF-B2172D0A7A78}" sibTransId="{7D16FFE3-4DF9-4DB4-B6EC-52A5CA8D5039}"/>
    <dgm:cxn modelId="{EEB3DB98-C130-4820-8170-91AEEB7B8DE1}" type="presParOf" srcId="{B020A65E-B079-4161-BC60-7CB39D01EA02}" destId="{5DB0C30D-27D6-4280-8D30-2A51C2CFE49D}" srcOrd="0" destOrd="0" presId="urn:microsoft.com/office/officeart/2011/layout/CircleProcess"/>
    <dgm:cxn modelId="{F51468F1-AD8C-44F4-AD87-340746D8DECF}" type="presParOf" srcId="{5DB0C30D-27D6-4280-8D30-2A51C2CFE49D}" destId="{F3767E4F-914A-4140-AD77-A937B8D311E9}" srcOrd="0" destOrd="0" presId="urn:microsoft.com/office/officeart/2011/layout/CircleProcess"/>
    <dgm:cxn modelId="{EF3547CA-0573-45CB-BBD7-472C7E151600}" type="presParOf" srcId="{B020A65E-B079-4161-BC60-7CB39D01EA02}" destId="{C4877015-3BE1-486D-A97C-380AAB250A70}" srcOrd="1" destOrd="0" presId="urn:microsoft.com/office/officeart/2011/layout/CircleProcess"/>
    <dgm:cxn modelId="{07CAE486-67D6-4F91-B8B5-7DE73985CAFF}" type="presParOf" srcId="{C4877015-3BE1-486D-A97C-380AAB250A70}" destId="{5EECE4C0-CECB-4CFB-86FA-3F2BBED664DB}" srcOrd="0" destOrd="0" presId="urn:microsoft.com/office/officeart/2011/layout/CircleProcess"/>
    <dgm:cxn modelId="{316ACA73-5AD8-4915-AD02-014F014CAFC8}" type="presParOf" srcId="{B020A65E-B079-4161-BC60-7CB39D01EA02}" destId="{B266C890-0B94-4216-B176-F190A9A0F4C8}" srcOrd="2" destOrd="0" presId="urn:microsoft.com/office/officeart/2011/layout/CircleProcess"/>
    <dgm:cxn modelId="{AED0DC94-AA5D-48B7-BD6D-C08A1FCDE6AA}" type="presParOf" srcId="{B020A65E-B079-4161-BC60-7CB39D01EA02}" destId="{FEEB5750-047B-4129-8A8C-27675B2EAD1A}" srcOrd="3" destOrd="0" presId="urn:microsoft.com/office/officeart/2011/layout/CircleProcess"/>
    <dgm:cxn modelId="{1BC14F76-A0A8-4B9A-9BD5-B69CBAF2EB0A}" type="presParOf" srcId="{FEEB5750-047B-4129-8A8C-27675B2EAD1A}" destId="{ADA68266-43A2-4162-8656-770027A69C6D}" srcOrd="0" destOrd="0" presId="urn:microsoft.com/office/officeart/2011/layout/CircleProcess"/>
    <dgm:cxn modelId="{123B11B3-347D-42DC-A535-E23F1876411B}" type="presParOf" srcId="{B020A65E-B079-4161-BC60-7CB39D01EA02}" destId="{C25AFD6A-F27D-47C2-A0FE-DFE233813BB9}" srcOrd="4" destOrd="0" presId="urn:microsoft.com/office/officeart/2011/layout/CircleProcess"/>
    <dgm:cxn modelId="{85768782-8F04-4320-98A7-7319E39B3D5C}" type="presParOf" srcId="{C25AFD6A-F27D-47C2-A0FE-DFE233813BB9}" destId="{2158F33F-2D59-43F2-B8C0-0695200D86C9}" srcOrd="0" destOrd="0" presId="urn:microsoft.com/office/officeart/2011/layout/CircleProcess"/>
    <dgm:cxn modelId="{911C7D78-E3DB-455E-AE36-5C3F84714CAF}" type="presParOf" srcId="{B020A65E-B079-4161-BC60-7CB39D01EA02}" destId="{43C25370-2B38-4B61-8D35-E713A8976DA2}" srcOrd="5" destOrd="0" presId="urn:microsoft.com/office/officeart/2011/layout/CircleProcess"/>
    <dgm:cxn modelId="{3E3BFEDF-2549-4211-B17C-284A091CC4B7}" type="presParOf" srcId="{B020A65E-B079-4161-BC60-7CB39D01EA02}" destId="{1AB91CC7-FEB9-42B7-AF5D-494EA7F3AA07}" srcOrd="6" destOrd="0" presId="urn:microsoft.com/office/officeart/2011/layout/CircleProcess"/>
    <dgm:cxn modelId="{445D3156-7385-4509-8E15-0B439F2AEF17}" type="presParOf" srcId="{1AB91CC7-FEB9-42B7-AF5D-494EA7F3AA07}" destId="{C379AA93-2720-4CC0-9330-8B6D0455F70D}" srcOrd="0" destOrd="0" presId="urn:microsoft.com/office/officeart/2011/layout/CircleProcess"/>
    <dgm:cxn modelId="{B853C357-F029-49F7-AEC0-9E40848F0110}" type="presParOf" srcId="{B020A65E-B079-4161-BC60-7CB39D01EA02}" destId="{D56CF3C4-3211-4FF2-B367-28A9BEF09B6F}" srcOrd="7" destOrd="0" presId="urn:microsoft.com/office/officeart/2011/layout/CircleProcess"/>
    <dgm:cxn modelId="{FD615899-3FE6-430F-9D6A-B4BE4E398FE4}" type="presParOf" srcId="{D56CF3C4-3211-4FF2-B367-28A9BEF09B6F}" destId="{004DC993-F2C1-4790-8586-A66007742F75}" srcOrd="0" destOrd="0" presId="urn:microsoft.com/office/officeart/2011/layout/CircleProcess"/>
    <dgm:cxn modelId="{2C94E128-61B1-4638-B4B3-6372E4F4A2FC}" type="presParOf" srcId="{B020A65E-B079-4161-BC60-7CB39D01EA02}" destId="{90A5D1C6-45D6-4303-AEE2-C16A1D353D9C}" srcOrd="8" destOrd="0" presId="urn:microsoft.com/office/officeart/2011/layout/CircleProcess"/>
    <dgm:cxn modelId="{3782AF5E-0DD3-475C-A150-6F246B995A1E}" type="presParOf" srcId="{B020A65E-B079-4161-BC60-7CB39D01EA02}" destId="{6CA543E7-913A-416C-BB57-6399E851BA99}" srcOrd="9" destOrd="0" presId="urn:microsoft.com/office/officeart/2011/layout/CircleProcess"/>
    <dgm:cxn modelId="{7CB89AAC-BF68-418A-9C84-C14DFD5B18DA}" type="presParOf" srcId="{6CA543E7-913A-416C-BB57-6399E851BA99}" destId="{A7BDFE11-381D-45B7-A64F-6ED6DD450B3D}" srcOrd="0" destOrd="0" presId="urn:microsoft.com/office/officeart/2011/layout/CircleProcess"/>
    <dgm:cxn modelId="{60FFF057-0F00-4670-B16B-F1AB9086289E}" type="presParOf" srcId="{B020A65E-B079-4161-BC60-7CB39D01EA02}" destId="{7FC43490-7B5C-423E-88E5-F0BD772B0354}" srcOrd="10" destOrd="0" presId="urn:microsoft.com/office/officeart/2011/layout/CircleProcess"/>
    <dgm:cxn modelId="{15917247-909F-49CB-A052-FCAF67FBDAC9}" type="presParOf" srcId="{7FC43490-7B5C-423E-88E5-F0BD772B0354}" destId="{7C1BFCD5-31A4-458C-91DB-01F38695A7B5}" srcOrd="0" destOrd="0" presId="urn:microsoft.com/office/officeart/2011/layout/CircleProcess"/>
    <dgm:cxn modelId="{A27A2D82-1EB1-4BEC-B30D-22FB828CA49F}" type="presParOf" srcId="{B020A65E-B079-4161-BC60-7CB39D01EA02}" destId="{BB1BE69F-E91E-49BD-A1C1-053AAF462A8F}"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8/9/2018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8/9/2018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 descr="Closeup of colorful seashe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952" cy="4624183"/>
          </a:xfrm>
          <a:prstGeom prst="rect">
            <a:avLst/>
          </a:prstGeom>
        </p:spPr>
      </p:pic>
      <p:sp useBgFill="1">
        <p:nvSpPr>
          <p:cNvPr id="7" name="Rectangle 6"/>
          <p:cNvSpPr/>
          <p:nvPr/>
        </p:nvSpPr>
        <p:spPr bwMode="white">
          <a:xfrm>
            <a:off x="0" y="3074521"/>
            <a:ext cx="12201888" cy="3783479"/>
          </a:xfrm>
          <a:custGeom>
            <a:avLst/>
            <a:gdLst/>
            <a:ahLst/>
            <a:cxnLst/>
            <a:rect l="l" t="t" r="r" b="b"/>
            <a:pathLst>
              <a:path w="12201888" h="3783479">
                <a:moveTo>
                  <a:pt x="12201888" y="0"/>
                </a:moveTo>
                <a:cubicBezTo>
                  <a:pt x="12200429" y="1116741"/>
                  <a:pt x="12191467" y="2278498"/>
                  <a:pt x="12188825" y="3404540"/>
                </a:cubicBezTo>
                <a:lnTo>
                  <a:pt x="12188825" y="3554879"/>
                </a:lnTo>
                <a:lnTo>
                  <a:pt x="12188825" y="3690879"/>
                </a:lnTo>
                <a:lnTo>
                  <a:pt x="12188825" y="3707279"/>
                </a:lnTo>
                <a:lnTo>
                  <a:pt x="12188825" y="3783479"/>
                </a:lnTo>
                <a:lnTo>
                  <a:pt x="0" y="3783479"/>
                </a:lnTo>
                <a:lnTo>
                  <a:pt x="0" y="3707279"/>
                </a:lnTo>
                <a:lnTo>
                  <a:pt x="0" y="3554879"/>
                </a:lnTo>
                <a:lnTo>
                  <a:pt x="0" y="641399"/>
                </a:lnTo>
                <a:cubicBezTo>
                  <a:pt x="3601335" y="-419044"/>
                  <a:pt x="9102102" y="1605485"/>
                  <a:pt x="1220188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293814" y="3937321"/>
            <a:ext cx="9601200" cy="1625279"/>
          </a:xfrm>
        </p:spPr>
        <p:txBody>
          <a:bodyPr anchor="b">
            <a:normAutofit/>
          </a:bodyPr>
          <a:lstStyle>
            <a:lvl1pPr algn="l">
              <a:lnSpc>
                <a:spcPct val="80000"/>
              </a:lnSpc>
              <a:defRPr sz="6000"/>
            </a:lvl1pPr>
          </a:lstStyle>
          <a:p>
            <a:r>
              <a:rPr lang="en-US" smtClean="0"/>
              <a:t>Click to edit Master title style</a:t>
            </a:r>
            <a:endParaRPr/>
          </a:p>
        </p:txBody>
      </p:sp>
      <p:sp>
        <p:nvSpPr>
          <p:cNvPr id="3" name="Subtitle 2"/>
          <p:cNvSpPr>
            <a:spLocks noGrp="1"/>
          </p:cNvSpPr>
          <p:nvPr>
            <p:ph type="subTitle" idx="1" hasCustomPrompt="1"/>
          </p:nvPr>
        </p:nvSpPr>
        <p:spPr>
          <a:xfrm>
            <a:off x="1293814" y="5641975"/>
            <a:ext cx="9601200" cy="914100"/>
          </a:xfrm>
        </p:spPr>
        <p:txBody>
          <a:bodyPr>
            <a:normAutofit/>
          </a:bodyPr>
          <a:lstStyle>
            <a:lvl1pPr marL="0" indent="0" algn="l">
              <a:spcBef>
                <a:spcPts val="0"/>
              </a:spcBef>
              <a:buNone/>
              <a:defRPr sz="2800" cap="none"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E</a:t>
            </a:r>
            <a:r>
              <a:rPr dirty="0"/>
              <a:t>dit Master subtitle style</a:t>
            </a:r>
          </a:p>
        </p:txBody>
      </p:sp>
      <p:sp>
        <p:nvSpPr>
          <p:cNvPr id="10" name="Freeform 9"/>
          <p:cNvSpPr/>
          <p:nvPr/>
        </p:nvSpPr>
        <p:spPr>
          <a:xfrm rot="21388434">
            <a:off x="12235" y="2969834"/>
            <a:ext cx="12169907" cy="1238081"/>
          </a:xfrm>
          <a:custGeom>
            <a:avLst/>
            <a:gdLst/>
            <a:ahLst/>
            <a:cxnLst/>
            <a:rect l="l" t="t" r="r" b="b"/>
            <a:pathLst>
              <a:path w="12169907" h="1238081">
                <a:moveTo>
                  <a:pt x="2807331" y="101460"/>
                </a:moveTo>
                <a:cubicBezTo>
                  <a:pt x="6135545" y="328205"/>
                  <a:pt x="6673951" y="1596392"/>
                  <a:pt x="12165744" y="982579"/>
                </a:cubicBezTo>
                <a:lnTo>
                  <a:pt x="12160227" y="1072100"/>
                </a:lnTo>
                <a:cubicBezTo>
                  <a:pt x="5416860" y="1825439"/>
                  <a:pt x="6141899" y="-258272"/>
                  <a:pt x="0" y="232833"/>
                </a:cubicBezTo>
                <a:lnTo>
                  <a:pt x="5492" y="143708"/>
                </a:lnTo>
                <a:cubicBezTo>
                  <a:pt x="1145422" y="52200"/>
                  <a:pt x="2048826" y="49784"/>
                  <a:pt x="2807331" y="101460"/>
                </a:cubicBezTo>
                <a:close/>
                <a:moveTo>
                  <a:pt x="2811494" y="33894"/>
                </a:moveTo>
                <a:cubicBezTo>
                  <a:pt x="6139708" y="260639"/>
                  <a:pt x="6678114" y="1528826"/>
                  <a:pt x="12169907" y="915013"/>
                </a:cubicBezTo>
                <a:lnTo>
                  <a:pt x="12168059" y="945013"/>
                </a:lnTo>
                <a:cubicBezTo>
                  <a:pt x="5424692" y="1698351"/>
                  <a:pt x="6149730" y="-385359"/>
                  <a:pt x="7832" y="105746"/>
                </a:cubicBezTo>
                <a:lnTo>
                  <a:pt x="9656" y="76142"/>
                </a:lnTo>
                <a:cubicBezTo>
                  <a:pt x="1149586" y="-15366"/>
                  <a:pt x="2052990" y="-17782"/>
                  <a:pt x="2811494" y="33894"/>
                </a:cubicBezTo>
                <a:close/>
              </a:path>
            </a:pathLst>
          </a:custGeom>
          <a:gradFill>
            <a:gsLst>
              <a:gs pos="0">
                <a:schemeClr val="bg2">
                  <a:alpha val="90000"/>
                  <a:lumMod val="80000"/>
                  <a:lumOff val="20000"/>
                </a:schemeClr>
              </a:gs>
              <a:gs pos="18000">
                <a:schemeClr val="bg2">
                  <a:lumMod val="92000"/>
                </a:schemeClr>
              </a:gs>
              <a:gs pos="37000">
                <a:schemeClr val="bg2">
                  <a:alpha val="90000"/>
                  <a:lumMod val="91000"/>
                </a:schemeClr>
              </a:gs>
              <a:gs pos="100000">
                <a:schemeClr val="bg2">
                  <a:lumMod val="80000"/>
                  <a:lumOff val="20000"/>
                </a:schemeClr>
              </a:gs>
            </a:gsLst>
            <a:path path="shape">
              <a:fillToRect l="50000" t="50000" r="50000" b="50000"/>
            </a:path>
          </a:gradFill>
          <a:ln w="254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21388434">
            <a:off x="29672" y="2764068"/>
            <a:ext cx="12205856" cy="1559261"/>
          </a:xfrm>
          <a:custGeom>
            <a:avLst/>
            <a:gdLst/>
            <a:ahLst/>
            <a:cxnLst/>
            <a:rect l="l" t="t" r="r" b="b"/>
            <a:pathLst>
              <a:path w="12205856" h="1559261">
                <a:moveTo>
                  <a:pt x="12190266" y="1521455"/>
                </a:moveTo>
                <a:lnTo>
                  <a:pt x="12190701" y="1521482"/>
                </a:lnTo>
                <a:lnTo>
                  <a:pt x="12188851" y="1559261"/>
                </a:lnTo>
                <a:lnTo>
                  <a:pt x="12188416" y="1559245"/>
                </a:lnTo>
                <a:close/>
                <a:moveTo>
                  <a:pt x="12205856" y="208119"/>
                </a:moveTo>
                <a:lnTo>
                  <a:pt x="12203734" y="242562"/>
                </a:lnTo>
                <a:cubicBezTo>
                  <a:pt x="6796720" y="1874914"/>
                  <a:pt x="3447529" y="-395170"/>
                  <a:pt x="0" y="109344"/>
                </a:cubicBezTo>
                <a:lnTo>
                  <a:pt x="2124" y="74883"/>
                </a:lnTo>
                <a:cubicBezTo>
                  <a:pt x="3449654" y="-429611"/>
                  <a:pt x="6798843" y="1840472"/>
                  <a:pt x="12205856" y="208119"/>
                </a:cubicBezTo>
                <a:close/>
              </a:path>
            </a:pathLst>
          </a:custGeom>
          <a:gradFill>
            <a:gsLst>
              <a:gs pos="36000">
                <a:schemeClr val="bg2">
                  <a:alpha val="30000"/>
                  <a:lumMod val="0"/>
                  <a:lumOff val="100000"/>
                </a:schemeClr>
              </a:gs>
              <a:gs pos="100000">
                <a:schemeClr val="bg2">
                  <a:alpha val="48000"/>
                </a:schemeClr>
              </a:gs>
            </a:gsLst>
            <a:lin ang="2700000" scaled="1"/>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2" name="Freeform 11"/>
          <p:cNvSpPr/>
          <p:nvPr/>
        </p:nvSpPr>
        <p:spPr>
          <a:xfrm rot="21388434">
            <a:off x="-4585" y="3108508"/>
            <a:ext cx="12215153" cy="1052652"/>
          </a:xfrm>
          <a:custGeom>
            <a:avLst/>
            <a:gdLst/>
            <a:ahLst/>
            <a:cxnLst/>
            <a:rect l="l" t="t" r="r" b="b"/>
            <a:pathLst>
              <a:path w="12215153" h="1052652">
                <a:moveTo>
                  <a:pt x="12199582" y="613499"/>
                </a:moveTo>
                <a:lnTo>
                  <a:pt x="12196535" y="662961"/>
                </a:lnTo>
                <a:cubicBezTo>
                  <a:pt x="8659170" y="1895884"/>
                  <a:pt x="3236150" y="-250863"/>
                  <a:pt x="0" y="412868"/>
                </a:cubicBezTo>
                <a:lnTo>
                  <a:pt x="3057" y="363268"/>
                </a:lnTo>
                <a:cubicBezTo>
                  <a:pt x="3239190" y="-300459"/>
                  <a:pt x="8662172" y="1846263"/>
                  <a:pt x="12199582" y="613499"/>
                </a:cubicBezTo>
                <a:close/>
                <a:moveTo>
                  <a:pt x="12208353" y="471141"/>
                </a:moveTo>
                <a:lnTo>
                  <a:pt x="12202868" y="560177"/>
                </a:lnTo>
                <a:cubicBezTo>
                  <a:pt x="8665592" y="1793383"/>
                  <a:pt x="3242519" y="-353436"/>
                  <a:pt x="6325" y="310230"/>
                </a:cubicBezTo>
                <a:lnTo>
                  <a:pt x="11827" y="220949"/>
                </a:lnTo>
                <a:cubicBezTo>
                  <a:pt x="3247993" y="-442711"/>
                  <a:pt x="8670998" y="1704066"/>
                  <a:pt x="12208353" y="471141"/>
                </a:cubicBezTo>
                <a:close/>
                <a:moveTo>
                  <a:pt x="12215153" y="360807"/>
                </a:moveTo>
                <a:lnTo>
                  <a:pt x="12212631" y="401743"/>
                </a:lnTo>
                <a:cubicBezTo>
                  <a:pt x="8696050" y="1669577"/>
                  <a:pt x="3274141" y="-472216"/>
                  <a:pt x="15523" y="160967"/>
                </a:cubicBezTo>
                <a:lnTo>
                  <a:pt x="18051" y="119938"/>
                </a:lnTo>
                <a:cubicBezTo>
                  <a:pt x="3276657" y="-513245"/>
                  <a:pt x="8698537" y="1628531"/>
                  <a:pt x="12215153" y="360807"/>
                </a:cubicBezTo>
                <a:close/>
              </a:path>
            </a:pathLst>
          </a:custGeom>
          <a:gradFill>
            <a:gsLst>
              <a:gs pos="36000">
                <a:schemeClr val="bg2">
                  <a:alpha val="47000"/>
                  <a:lumMod val="0"/>
                  <a:lumOff val="100000"/>
                </a:schemeClr>
              </a:gs>
              <a:gs pos="100000">
                <a:schemeClr val="bg2">
                  <a:alpha val="82000"/>
                  <a:lumMod val="87000"/>
                  <a:lumOff val="13000"/>
                </a:schemeClr>
              </a:gs>
            </a:gsLst>
            <a:path path="rect">
              <a:fillToRect l="100000" t="100000"/>
            </a:path>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1293814" y="1828801"/>
            <a:ext cx="9601198"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8/9/2018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dirty="0"/>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8/9/2018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Narrow" panose="020B0606020202030204" pitchFamily="34" charset="0"/>
              </a:defRPr>
            </a:lvl1pPr>
          </a:lstStyle>
          <a:p>
            <a:r>
              <a:rPr lang="en-US" smtClean="0"/>
              <a:t>Click to edit Master title style</a:t>
            </a:r>
            <a:endParaRPr/>
          </a:p>
        </p:txBody>
      </p:sp>
      <p:sp>
        <p:nvSpPr>
          <p:cNvPr id="3" name="Content Placeholder 2"/>
          <p:cNvSpPr>
            <a:spLocks noGrp="1"/>
          </p:cNvSpPr>
          <p:nvPr>
            <p:ph idx="1"/>
          </p:nvPr>
        </p:nvSpPr>
        <p:spPr/>
        <p:txBody>
          <a:bodyPr/>
          <a:lstStyle>
            <a:lvl1pPr>
              <a:defRPr>
                <a:latin typeface="Arial Narrow" panose="020B0606020202030204" pitchFamily="34" charset="0"/>
              </a:defRPr>
            </a:lvl1pPr>
            <a:lvl2pPr>
              <a:defRPr>
                <a:latin typeface="Arial Narrow" panose="020B0606020202030204" pitchFamily="34" charset="0"/>
              </a:defRPr>
            </a:lvl2pPr>
            <a:lvl3pPr>
              <a:defRPr>
                <a:latin typeface="Arial Narrow" panose="020B0606020202030204" pitchFamily="34" charset="0"/>
              </a:defRPr>
            </a:lvl3pPr>
            <a:lvl4pPr>
              <a:defRPr>
                <a:latin typeface="Arial Narrow" panose="020B0606020202030204" pitchFamily="34" charset="0"/>
              </a:defRPr>
            </a:lvl4pPr>
            <a:lvl5pPr>
              <a:defRPr>
                <a:latin typeface="Arial Narrow" panose="020B0606020202030204" pitchFamily="34" charset="0"/>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8/9/2018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1928553"/>
            <a:ext cx="9601200" cy="2262447"/>
          </a:xfrm>
        </p:spPr>
        <p:txBody>
          <a:bodyPr anchor="b">
            <a:normAutofit/>
          </a:bodyPr>
          <a:lstStyle>
            <a:lvl1pPr algn="l">
              <a:lnSpc>
                <a:spcPct val="80000"/>
              </a:lnSpc>
              <a:defRPr sz="5400" b="0">
                <a:latin typeface="Arial Narrow" panose="020B0606020202030204" pitchFamily="34" charset="0"/>
              </a:defRPr>
            </a:lvl1pPr>
          </a:lstStyle>
          <a:p>
            <a:r>
              <a:rPr lang="en-US" smtClean="0"/>
              <a:t>Click to edit Master title style</a:t>
            </a:r>
            <a:endParaRPr/>
          </a:p>
        </p:txBody>
      </p:sp>
      <p:sp>
        <p:nvSpPr>
          <p:cNvPr id="3" name="Text Placeholder 2"/>
          <p:cNvSpPr>
            <a:spLocks noGrp="1"/>
          </p:cNvSpPr>
          <p:nvPr>
            <p:ph type="body" idx="1"/>
          </p:nvPr>
        </p:nvSpPr>
        <p:spPr>
          <a:xfrm>
            <a:off x="1293813" y="4267200"/>
            <a:ext cx="9601200" cy="934527"/>
          </a:xfrm>
        </p:spPr>
        <p:txBody>
          <a:bodyPr anchor="t">
            <a:normAutofit/>
          </a:bodyPr>
          <a:lstStyle>
            <a:lvl1pPr marL="0" indent="0" algn="l">
              <a:spcBef>
                <a:spcPts val="0"/>
              </a:spcBef>
              <a:buNone/>
              <a:defRPr sz="2800" cap="none" baseline="0">
                <a:solidFill>
                  <a:schemeClr val="tx1"/>
                </a:solidFill>
                <a:latin typeface="Arial Narrow" panose="020B0606020202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8/9/2018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93813" y="1828800"/>
            <a:ext cx="4648199" cy="3962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50767" y="1828800"/>
            <a:ext cx="4648200" cy="3962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1DDA72D1-64D5-4552-ACDD-1CCE5F7F800D}" type="datetimeFigureOut">
              <a:rPr lang="en-US"/>
              <a:t>8/9/2018</a:t>
            </a:fld>
            <a:endParaRPr/>
          </a:p>
        </p:txBody>
      </p:sp>
      <p:sp>
        <p:nvSpPr>
          <p:cNvPr id="7" name="Slide Number Placeholder 6"/>
          <p:cNvSpPr>
            <a:spLocks noGrp="1"/>
          </p:cNvSpPr>
          <p:nvPr>
            <p:ph type="sldNum" sz="quarter" idx="12"/>
          </p:nvPr>
        </p:nvSpPr>
        <p:spPr/>
        <p:txBody>
          <a:bodyPr/>
          <a:lstStyle/>
          <a:p>
            <a:fld id="{0513F29E-967E-4B69-BEAA-E3504E43784D}" type="slidenum">
              <a:rPr/>
              <a:t>‹#›</a:t>
            </a:fld>
            <a:endParaRPr/>
          </a:p>
        </p:txBody>
      </p:sp>
    </p:spTree>
    <p:extLst>
      <p:ext uri="{BB962C8B-B14F-4D97-AF65-F5344CB8AC3E}">
        <p14:creationId xmlns:p14="http://schemas.microsoft.com/office/powerpoint/2010/main" val="354694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293813" y="1777042"/>
            <a:ext cx="4645152" cy="941716"/>
          </a:xfrm>
        </p:spPr>
        <p:txBody>
          <a:bodyPr anchor="ctr">
            <a:noAutofit/>
          </a:bodyPr>
          <a:lstStyle>
            <a:lvl1pPr marL="0" indent="0">
              <a:spcBef>
                <a:spcPts val="0"/>
              </a:spcBef>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3813" y="2781300"/>
            <a:ext cx="4645152" cy="3048000"/>
          </a:xfrm>
        </p:spPr>
        <p:txBody>
          <a:bodyPr>
            <a:normAutofit/>
          </a:bodyPr>
          <a:lstStyle>
            <a:lvl1pPr>
              <a:defRPr sz="2400"/>
            </a:lvl1pPr>
            <a:lvl2pPr>
              <a:defRPr sz="2000"/>
            </a:lvl2pPr>
            <a:lvl3pPr>
              <a:defRPr sz="1800"/>
            </a:lvl3pPr>
            <a:lvl4pPr>
              <a:defRPr sz="1600"/>
            </a:lvl4pPr>
            <a:lvl5pPr>
              <a:defRPr sz="1600"/>
            </a:lvl5pPr>
            <a:lvl6pPr marL="2103120">
              <a:defRPr sz="1600"/>
            </a:lvl6pPr>
            <a:lvl7pPr marL="2103120">
              <a:defRPr sz="1600"/>
            </a:lvl7pPr>
            <a:lvl8pPr marL="2103120">
              <a:defRPr sz="1600"/>
            </a:lvl8pPr>
            <a:lvl9pPr marL="210312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249862" y="1777042"/>
            <a:ext cx="4645152" cy="941716"/>
          </a:xfrm>
        </p:spPr>
        <p:txBody>
          <a:bodyPr anchor="ctr">
            <a:noAutofit/>
          </a:bodyPr>
          <a:lstStyle>
            <a:lvl1pPr marL="0" indent="0">
              <a:spcBef>
                <a:spcPts val="0"/>
              </a:spcBef>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2" y="2781300"/>
            <a:ext cx="4645152" cy="3048000"/>
          </a:xfrm>
        </p:spPr>
        <p:txBody>
          <a:bodyPr>
            <a:normAutofit/>
          </a:bodyPr>
          <a:lstStyle>
            <a:lvl1pPr>
              <a:defRPr sz="2400"/>
            </a:lvl1pPr>
            <a:lvl2pPr>
              <a:defRPr sz="2000"/>
            </a:lvl2pPr>
            <a:lvl3pPr>
              <a:defRPr sz="1800"/>
            </a:lvl3pPr>
            <a:lvl4pPr>
              <a:defRPr sz="1600"/>
            </a:lvl4pPr>
            <a:lvl5pPr>
              <a:defRPr sz="1600"/>
            </a:lvl5pPr>
            <a:lvl6pPr marL="2103120">
              <a:defRPr sz="1600"/>
            </a:lvl6pPr>
            <a:lvl7pPr marL="2103120">
              <a:defRPr sz="1600"/>
            </a:lvl7pPr>
            <a:lvl8pPr marL="2103120">
              <a:defRPr sz="1600"/>
            </a:lvl8pPr>
            <a:lvl9pPr marL="210312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9E583DDF-CA54-461A-A486-592D2374C532}" type="datetimeFigureOut">
              <a:rPr lang="en-US"/>
              <a:t>8/9/2018</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t>8/9/2018</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t>8/9/2018</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3" y="533400"/>
            <a:ext cx="4572001" cy="2743199"/>
          </a:xfrm>
        </p:spPr>
        <p:txBody>
          <a:bodyPr anchor="b">
            <a:normAutofit/>
          </a:bodyPr>
          <a:lstStyle>
            <a:lvl1pPr>
              <a:lnSpc>
                <a:spcPct val="80000"/>
              </a:lnSpc>
              <a:defRPr sz="4000" b="0"/>
            </a:lvl1pPr>
          </a:lstStyle>
          <a:p>
            <a:r>
              <a:rPr lang="en-US" smtClean="0"/>
              <a:t>Click to edit Master title style</a:t>
            </a:r>
            <a:endParaRPr/>
          </a:p>
        </p:txBody>
      </p:sp>
      <p:sp>
        <p:nvSpPr>
          <p:cNvPr id="3" name="Content Placeholder 2"/>
          <p:cNvSpPr>
            <a:spLocks noGrp="1"/>
          </p:cNvSpPr>
          <p:nvPr>
            <p:ph idx="1"/>
          </p:nvPr>
        </p:nvSpPr>
        <p:spPr>
          <a:xfrm>
            <a:off x="5637213" y="533401"/>
            <a:ext cx="5943603" cy="525780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08013" y="3429000"/>
            <a:ext cx="4572000" cy="2362199"/>
          </a:xfrm>
        </p:spPr>
        <p:txBody>
          <a:bodyPr>
            <a:normAutofit/>
          </a:bodyPr>
          <a:lstStyle>
            <a:lvl1pPr marL="0" indent="0">
              <a:lnSpc>
                <a:spcPct val="11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8/9/2018</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9050" y="533401"/>
            <a:ext cx="4573192" cy="2743199"/>
          </a:xfrm>
        </p:spPr>
        <p:txBody>
          <a:bodyPr anchor="b">
            <a:normAutofit/>
          </a:bodyPr>
          <a:lstStyle>
            <a:lvl1pPr algn="l">
              <a:lnSpc>
                <a:spcPct val="80000"/>
              </a:lnSpc>
              <a:defRPr sz="4000" b="0" i="0" baseline="0">
                <a:solidFill>
                  <a:schemeClr val="accent1"/>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3"/>
            <a:ext cx="6553318" cy="6004510"/>
          </a:xfrm>
          <a:custGeom>
            <a:avLst/>
            <a:gdLst/>
            <a:ahLst/>
            <a:cxnLst/>
            <a:rect l="l" t="t" r="r" b="b"/>
            <a:pathLst>
              <a:path w="6551611" h="6004510">
                <a:moveTo>
                  <a:pt x="0" y="0"/>
                </a:moveTo>
                <a:lnTo>
                  <a:pt x="6551611" y="0"/>
                </a:lnTo>
                <a:lnTo>
                  <a:pt x="6551611" y="6004510"/>
                </a:lnTo>
                <a:cubicBezTo>
                  <a:pt x="4321482" y="5960049"/>
                  <a:pt x="2628293" y="5340418"/>
                  <a:pt x="0" y="5768658"/>
                </a:cubicBezTo>
                <a:close/>
              </a:path>
            </a:pathLst>
          </a:custGeom>
          <a:solidFill>
            <a:schemeClr val="bg2">
              <a:lumMod val="90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009049" y="3429001"/>
            <a:ext cx="4573191" cy="2362199"/>
          </a:xfrm>
        </p:spPr>
        <p:txBody>
          <a:bodyPr>
            <a:normAutofit/>
          </a:bodyPr>
          <a:lstStyle>
            <a:lvl1pPr marL="0" indent="0">
              <a:lnSpc>
                <a:spcPct val="11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pPr/>
              <a:t>8/9/2018</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06303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4585" y="5374939"/>
            <a:ext cx="12240113" cy="1559261"/>
            <a:chOff x="-4585" y="2764068"/>
            <a:chExt cx="12240113" cy="1559261"/>
          </a:xfrm>
        </p:grpSpPr>
        <p:sp>
          <p:nvSpPr>
            <p:cNvPr id="9" name="Freeform 8"/>
            <p:cNvSpPr/>
            <p:nvPr/>
          </p:nvSpPr>
          <p:spPr>
            <a:xfrm rot="21388434">
              <a:off x="12235" y="2982534"/>
              <a:ext cx="12169907" cy="1238081"/>
            </a:xfrm>
            <a:custGeom>
              <a:avLst/>
              <a:gdLst/>
              <a:ahLst/>
              <a:cxnLst/>
              <a:rect l="l" t="t" r="r" b="b"/>
              <a:pathLst>
                <a:path w="12169907" h="1238081">
                  <a:moveTo>
                    <a:pt x="2807331" y="101460"/>
                  </a:moveTo>
                  <a:cubicBezTo>
                    <a:pt x="6135545" y="328205"/>
                    <a:pt x="6673951" y="1596392"/>
                    <a:pt x="12165744" y="982579"/>
                  </a:cubicBezTo>
                  <a:lnTo>
                    <a:pt x="12160227" y="1072100"/>
                  </a:lnTo>
                  <a:cubicBezTo>
                    <a:pt x="5416860" y="1825439"/>
                    <a:pt x="6141899" y="-258272"/>
                    <a:pt x="0" y="232833"/>
                  </a:cubicBezTo>
                  <a:lnTo>
                    <a:pt x="5492" y="143708"/>
                  </a:lnTo>
                  <a:cubicBezTo>
                    <a:pt x="1145422" y="52200"/>
                    <a:pt x="2048826" y="49784"/>
                    <a:pt x="2807331" y="101460"/>
                  </a:cubicBezTo>
                  <a:close/>
                  <a:moveTo>
                    <a:pt x="2811494" y="33894"/>
                  </a:moveTo>
                  <a:cubicBezTo>
                    <a:pt x="6139708" y="260639"/>
                    <a:pt x="6678114" y="1528826"/>
                    <a:pt x="12169907" y="915013"/>
                  </a:cubicBezTo>
                  <a:lnTo>
                    <a:pt x="12168059" y="945013"/>
                  </a:lnTo>
                  <a:cubicBezTo>
                    <a:pt x="5424692" y="1698351"/>
                    <a:pt x="6149730" y="-385359"/>
                    <a:pt x="7832" y="105746"/>
                  </a:cubicBezTo>
                  <a:lnTo>
                    <a:pt x="9656" y="76142"/>
                  </a:lnTo>
                  <a:cubicBezTo>
                    <a:pt x="1149586" y="-15366"/>
                    <a:pt x="2052990" y="-17782"/>
                    <a:pt x="2811494" y="33894"/>
                  </a:cubicBezTo>
                  <a:close/>
                </a:path>
              </a:pathLst>
            </a:custGeom>
            <a:gradFill>
              <a:gsLst>
                <a:gs pos="0">
                  <a:schemeClr val="bg2">
                    <a:alpha val="90000"/>
                    <a:lumMod val="80000"/>
                    <a:lumOff val="20000"/>
                  </a:schemeClr>
                </a:gs>
                <a:gs pos="18000">
                  <a:schemeClr val="bg2">
                    <a:lumMod val="92000"/>
                  </a:schemeClr>
                </a:gs>
                <a:gs pos="37000">
                  <a:schemeClr val="bg2">
                    <a:alpha val="90000"/>
                    <a:lumMod val="91000"/>
                  </a:schemeClr>
                </a:gs>
                <a:gs pos="100000">
                  <a:schemeClr val="bg2">
                    <a:lumMod val="80000"/>
                    <a:lumOff val="20000"/>
                  </a:schemeClr>
                </a:gs>
              </a:gsLst>
              <a:path path="shape">
                <a:fillToRect l="50000" t="50000" r="50000" b="50000"/>
              </a:path>
            </a:gradFill>
            <a:ln w="254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21388434">
              <a:off x="29672" y="2764068"/>
              <a:ext cx="12205856" cy="1559261"/>
            </a:xfrm>
            <a:custGeom>
              <a:avLst/>
              <a:gdLst/>
              <a:ahLst/>
              <a:cxnLst/>
              <a:rect l="l" t="t" r="r" b="b"/>
              <a:pathLst>
                <a:path w="12205856" h="1559261">
                  <a:moveTo>
                    <a:pt x="12190266" y="1521455"/>
                  </a:moveTo>
                  <a:lnTo>
                    <a:pt x="12190701" y="1521482"/>
                  </a:lnTo>
                  <a:lnTo>
                    <a:pt x="12188851" y="1559261"/>
                  </a:lnTo>
                  <a:lnTo>
                    <a:pt x="12188416" y="1559245"/>
                  </a:lnTo>
                  <a:close/>
                  <a:moveTo>
                    <a:pt x="12205856" y="208119"/>
                  </a:moveTo>
                  <a:lnTo>
                    <a:pt x="12203734" y="242562"/>
                  </a:lnTo>
                  <a:cubicBezTo>
                    <a:pt x="6796720" y="1874914"/>
                    <a:pt x="3447529" y="-395170"/>
                    <a:pt x="0" y="109344"/>
                  </a:cubicBezTo>
                  <a:lnTo>
                    <a:pt x="2124" y="74883"/>
                  </a:lnTo>
                  <a:cubicBezTo>
                    <a:pt x="3449654" y="-429611"/>
                    <a:pt x="6798843" y="1840472"/>
                    <a:pt x="12205856" y="208119"/>
                  </a:cubicBezTo>
                  <a:close/>
                </a:path>
              </a:pathLst>
            </a:custGeom>
            <a:gradFill>
              <a:gsLst>
                <a:gs pos="36000">
                  <a:schemeClr val="bg2">
                    <a:alpha val="30000"/>
                    <a:lumMod val="0"/>
                    <a:lumOff val="100000"/>
                  </a:schemeClr>
                </a:gs>
                <a:gs pos="100000">
                  <a:schemeClr val="bg2">
                    <a:alpha val="48000"/>
                  </a:schemeClr>
                </a:gs>
              </a:gsLst>
              <a:lin ang="2700000" scaled="1"/>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21388434">
              <a:off x="-4585" y="3108508"/>
              <a:ext cx="12215153" cy="1052652"/>
            </a:xfrm>
            <a:custGeom>
              <a:avLst/>
              <a:gdLst/>
              <a:ahLst/>
              <a:cxnLst/>
              <a:rect l="l" t="t" r="r" b="b"/>
              <a:pathLst>
                <a:path w="12215153" h="1052652">
                  <a:moveTo>
                    <a:pt x="12199582" y="613499"/>
                  </a:moveTo>
                  <a:lnTo>
                    <a:pt x="12196535" y="662961"/>
                  </a:lnTo>
                  <a:cubicBezTo>
                    <a:pt x="8659170" y="1895884"/>
                    <a:pt x="3236150" y="-250863"/>
                    <a:pt x="0" y="412868"/>
                  </a:cubicBezTo>
                  <a:lnTo>
                    <a:pt x="3057" y="363268"/>
                  </a:lnTo>
                  <a:cubicBezTo>
                    <a:pt x="3239190" y="-300459"/>
                    <a:pt x="8662172" y="1846263"/>
                    <a:pt x="12199582" y="613499"/>
                  </a:cubicBezTo>
                  <a:close/>
                  <a:moveTo>
                    <a:pt x="12208353" y="471141"/>
                  </a:moveTo>
                  <a:lnTo>
                    <a:pt x="12202868" y="560177"/>
                  </a:lnTo>
                  <a:cubicBezTo>
                    <a:pt x="8665592" y="1793383"/>
                    <a:pt x="3242519" y="-353436"/>
                    <a:pt x="6325" y="310230"/>
                  </a:cubicBezTo>
                  <a:lnTo>
                    <a:pt x="11827" y="220949"/>
                  </a:lnTo>
                  <a:cubicBezTo>
                    <a:pt x="3247993" y="-442711"/>
                    <a:pt x="8670998" y="1704066"/>
                    <a:pt x="12208353" y="471141"/>
                  </a:cubicBezTo>
                  <a:close/>
                  <a:moveTo>
                    <a:pt x="12215153" y="360807"/>
                  </a:moveTo>
                  <a:lnTo>
                    <a:pt x="12212631" y="401743"/>
                  </a:lnTo>
                  <a:cubicBezTo>
                    <a:pt x="8696050" y="1669577"/>
                    <a:pt x="3274141" y="-472216"/>
                    <a:pt x="15523" y="160967"/>
                  </a:cubicBezTo>
                  <a:lnTo>
                    <a:pt x="18051" y="119938"/>
                  </a:lnTo>
                  <a:cubicBezTo>
                    <a:pt x="3276657" y="-513245"/>
                    <a:pt x="8698537" y="1628531"/>
                    <a:pt x="12215153" y="360807"/>
                  </a:cubicBezTo>
                  <a:close/>
                </a:path>
              </a:pathLst>
            </a:custGeom>
            <a:gradFill>
              <a:gsLst>
                <a:gs pos="36000">
                  <a:schemeClr val="bg2">
                    <a:alpha val="47000"/>
                    <a:lumMod val="0"/>
                    <a:lumOff val="100000"/>
                  </a:schemeClr>
                </a:gs>
                <a:gs pos="100000">
                  <a:schemeClr val="bg2">
                    <a:alpha val="82000"/>
                    <a:lumMod val="87000"/>
                    <a:lumOff val="13000"/>
                  </a:schemeClr>
                </a:gs>
              </a:gsLst>
              <a:path path="rect">
                <a:fillToRect l="100000" t="100000"/>
              </a:path>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Placeholder 1"/>
          <p:cNvSpPr>
            <a:spLocks noGrp="1"/>
          </p:cNvSpPr>
          <p:nvPr>
            <p:ph type="title"/>
          </p:nvPr>
        </p:nvSpPr>
        <p:spPr>
          <a:xfrm>
            <a:off x="1293813" y="304800"/>
            <a:ext cx="9601200" cy="12192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293814" y="1828801"/>
            <a:ext cx="9601198" cy="3962400"/>
          </a:xfrm>
          <a:prstGeom prst="rect">
            <a:avLst/>
          </a:prstGeom>
        </p:spPr>
        <p:txBody>
          <a:bodyPr vert="horz" lIns="91440" tIns="45720" rIns="91440" bIns="45720" rtlCol="0">
            <a:normAutofit/>
          </a:bodyPr>
          <a:lstStyle/>
          <a:p>
            <a:pPr lvl="0"/>
            <a:r>
              <a:rPr lang="en-US" dirty="0"/>
              <a:t>E</a:t>
            </a:r>
            <a:r>
              <a:rPr dirty="0"/>
              <a:t>dit Master text styles</a:t>
            </a:r>
          </a:p>
          <a:p>
            <a:pPr lvl="1"/>
            <a:r>
              <a:rPr dirty="0"/>
              <a:t>Second level</a:t>
            </a:r>
          </a:p>
          <a:p>
            <a:pPr lvl="2"/>
            <a:r>
              <a:rPr dirty="0"/>
              <a:t>Third level</a:t>
            </a:r>
          </a:p>
          <a:p>
            <a:pPr lvl="3"/>
            <a:r>
              <a:rPr dirty="0"/>
              <a:t>Fourth level</a:t>
            </a:r>
          </a:p>
          <a:p>
            <a:pPr lvl="4"/>
            <a:r>
              <a:rPr dirty="0"/>
              <a:t>Fifth level</a:t>
            </a:r>
          </a:p>
        </p:txBody>
      </p:sp>
      <p:sp>
        <p:nvSpPr>
          <p:cNvPr id="5" name="Footer Placeholder 4"/>
          <p:cNvSpPr>
            <a:spLocks noGrp="1"/>
          </p:cNvSpPr>
          <p:nvPr>
            <p:ph type="ftr" sz="quarter" idx="3"/>
          </p:nvPr>
        </p:nvSpPr>
        <p:spPr>
          <a:xfrm>
            <a:off x="1299152" y="6400800"/>
            <a:ext cx="5954835" cy="276228"/>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7989510" y="6400800"/>
            <a:ext cx="1548660" cy="276228"/>
          </a:xfrm>
          <a:prstGeom prst="rect">
            <a:avLst/>
          </a:prstGeom>
        </p:spPr>
        <p:txBody>
          <a:bodyPr vert="horz" lIns="91440" tIns="45720" rIns="91440" bIns="45720" rtlCol="0" anchor="ctr"/>
          <a:lstStyle>
            <a:lvl1pPr algn="r">
              <a:defRPr sz="1100">
                <a:solidFill>
                  <a:schemeClr val="tx1"/>
                </a:solidFill>
              </a:defRPr>
            </a:lvl1pPr>
          </a:lstStyle>
          <a:p>
            <a:fld id="{9E583DDF-CA54-461A-A486-592D2374C532}" type="datetimeFigureOut">
              <a:rPr lang="en-US" smtClean="0"/>
              <a:pPr/>
              <a:t>8/9/2018</a:t>
            </a:fld>
            <a:endParaRPr lang="en-US"/>
          </a:p>
        </p:txBody>
      </p:sp>
      <p:sp>
        <p:nvSpPr>
          <p:cNvPr id="6" name="Slide Number Placeholder 5"/>
          <p:cNvSpPr>
            <a:spLocks noGrp="1"/>
          </p:cNvSpPr>
          <p:nvPr>
            <p:ph type="sldNum" sz="quarter" idx="4"/>
          </p:nvPr>
        </p:nvSpPr>
        <p:spPr>
          <a:xfrm>
            <a:off x="9818310"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53" r:id="rId5"/>
    <p:sldLayoutId id="2147483654" r:id="rId6"/>
    <p:sldLayoutId id="2147483655" r:id="rId7"/>
    <p:sldLayoutId id="2147483656" r:id="rId8"/>
    <p:sldLayoutId id="2147483663"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4000"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800" kern="1200">
          <a:solidFill>
            <a:schemeClr val="tx1"/>
          </a:solidFill>
          <a:latin typeface="+mn-lt"/>
          <a:ea typeface="+mn-ea"/>
          <a:cs typeface="+mn-cs"/>
        </a:defRPr>
      </a:lvl1pPr>
      <a:lvl2pPr marL="731520" indent="-228600" algn="l" defTabSz="914400" rtl="0" eaLnBrk="1" latinLnBrk="0" hangingPunct="1">
        <a:lnSpc>
          <a:spcPct val="90000"/>
        </a:lnSpc>
        <a:spcBef>
          <a:spcPts val="600"/>
        </a:spcBef>
        <a:buSzPct val="80000"/>
        <a:buFont typeface="Arial" pitchFamily="34" charset="0"/>
        <a:buChar char="•"/>
        <a:defRPr sz="2400" kern="1200">
          <a:solidFill>
            <a:schemeClr val="tx1"/>
          </a:solidFill>
          <a:latin typeface="+mn-lt"/>
          <a:ea typeface="+mn-ea"/>
          <a:cs typeface="+mn-cs"/>
        </a:defRPr>
      </a:lvl2pPr>
      <a:lvl3pPr marL="118872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164592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4pPr>
      <a:lvl5pPr marL="210312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5pPr>
      <a:lvl6pPr marL="256032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6pPr>
      <a:lvl7pPr marL="3017520"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3474720"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8pPr>
      <a:lvl9pPr marL="3931920"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0782" y="4016696"/>
            <a:ext cx="10722175" cy="1625279"/>
          </a:xfrm>
        </p:spPr>
        <p:txBody>
          <a:bodyPr/>
          <a:lstStyle/>
          <a:p>
            <a:r>
              <a:rPr lang="en-US" dirty="0" smtClean="0"/>
              <a:t>Node-IO – Streams &amp;&amp; Non Streaming</a:t>
            </a:r>
            <a:endParaRPr lang="en-US" dirty="0"/>
          </a:p>
        </p:txBody>
      </p:sp>
      <p:sp>
        <p:nvSpPr>
          <p:cNvPr id="4" name="Subtitle 3"/>
          <p:cNvSpPr>
            <a:spLocks noGrp="1"/>
          </p:cNvSpPr>
          <p:nvPr>
            <p:ph type="subTitle" idx="1"/>
          </p:nvPr>
        </p:nvSpPr>
        <p:spPr/>
        <p:txBody>
          <a:bodyPr/>
          <a:lstStyle/>
          <a:p>
            <a:r>
              <a:rPr lang="en-US" dirty="0" smtClean="0"/>
              <a:t>Subramanian</a:t>
            </a:r>
            <a:endParaRPr lang="en-US" dirty="0"/>
          </a:p>
        </p:txBody>
      </p:sp>
    </p:spTree>
    <p:extLst>
      <p:ext uri="{BB962C8B-B14F-4D97-AF65-F5344CB8AC3E}">
        <p14:creationId xmlns:p14="http://schemas.microsoft.com/office/powerpoint/2010/main" val="5471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a:t>
            </a:r>
            <a:r>
              <a:rPr lang="en-IN" dirty="0" smtClean="0"/>
              <a:t>System</a:t>
            </a:r>
            <a:endParaRPr lang="en-IN" dirty="0"/>
          </a:p>
        </p:txBody>
      </p:sp>
      <p:sp>
        <p:nvSpPr>
          <p:cNvPr id="4" name="Rectangle 1"/>
          <p:cNvSpPr>
            <a:spLocks noGrp="1" noChangeArrowheads="1"/>
          </p:cNvSpPr>
          <p:nvPr>
            <p:ph idx="1"/>
          </p:nvPr>
        </p:nvSpPr>
        <p:spPr bwMode="auto">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Lato"/>
              </a:rPr>
              <a:t>The </a:t>
            </a:r>
            <a:r>
              <a:rPr kumimoji="0" lang="en-US" sz="9000" b="0" i="0" u="none" strike="noStrike" cap="none" normalizeH="0" baseline="0" smtClean="0">
                <a:ln>
                  <a:noFill/>
                </a:ln>
                <a:solidFill>
                  <a:srgbClr val="040404"/>
                </a:solidFill>
                <a:effectLst/>
                <a:latin typeface="SFMono-Regular"/>
              </a:rPr>
              <a:t>fs</a:t>
            </a:r>
            <a:r>
              <a:rPr kumimoji="0" lang="en-US" sz="1200" b="0" i="0" u="none" strike="noStrike" cap="none" normalizeH="0" baseline="0" smtClean="0">
                <a:ln>
                  <a:noFill/>
                </a:ln>
                <a:solidFill>
                  <a:srgbClr val="333333"/>
                </a:solidFill>
                <a:effectLst/>
                <a:latin typeface="Lato"/>
              </a:rPr>
              <a:t> module provides an API for interacting with the file system in a manner closely modeled around standard POSIX functions</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017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Picture with Caption Layout</a:t>
            </a:r>
          </a:p>
        </p:txBody>
      </p:sp>
      <p:pic>
        <p:nvPicPr>
          <p:cNvPr id="5" name="Picture Placeholder 4" descr="A toddler and a young girl holding hands on beach"/>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17" r="17"/>
          <a:stretch>
            <a:fillRect/>
          </a:stretch>
        </p:blipFill>
        <p:spPr/>
      </p:pic>
      <p:sp>
        <p:nvSpPr>
          <p:cNvPr id="4" name="Text Placeholder 3"/>
          <p:cNvSpPr>
            <a:spLocks noGrp="1"/>
          </p:cNvSpPr>
          <p:nvPr>
            <p:ph type="body" sz="half" idx="2"/>
          </p:nvPr>
        </p:nvSpPr>
        <p:spPr/>
        <p:txBody>
          <a:bodyPr/>
          <a:lstStyle/>
          <a:p>
            <a:r>
              <a:rPr lang="en-US" dirty="0"/>
              <a:t>Caption</a:t>
            </a:r>
          </a:p>
        </p:txBody>
      </p:sp>
    </p:spTree>
    <p:extLst>
      <p:ext uri="{BB962C8B-B14F-4D97-AF65-F5344CB8AC3E}">
        <p14:creationId xmlns:p14="http://schemas.microsoft.com/office/powerpoint/2010/main" val="401867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Chart</a:t>
            </a:r>
          </a:p>
        </p:txBody>
      </p:sp>
      <p:graphicFrame>
        <p:nvGraphicFramePr>
          <p:cNvPr id="5" name="Content Placeholder 4" descr="Clustered column chart representing&#10;3 series for 4 categories"/>
          <p:cNvGraphicFramePr>
            <a:graphicFrameLocks noGrp="1"/>
          </p:cNvGraphicFramePr>
          <p:nvPr>
            <p:ph idx="1"/>
            <p:extLst>
              <p:ext uri="{D42A27DB-BD31-4B8C-83A1-F6EECF244321}">
                <p14:modId xmlns:p14="http://schemas.microsoft.com/office/powerpoint/2010/main" val="3198010017"/>
              </p:ext>
            </p:extLst>
          </p:nvPr>
        </p:nvGraphicFramePr>
        <p:xfrm>
          <a:off x="1293813" y="1828800"/>
          <a:ext cx="9601200" cy="3962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75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endParaRPr lang="en-US" dirty="0"/>
          </a:p>
        </p:txBody>
      </p:sp>
      <p:sp>
        <p:nvSpPr>
          <p:cNvPr id="3" name="Content Placeholder 2"/>
          <p:cNvSpPr>
            <a:spLocks noGrp="1"/>
          </p:cNvSpPr>
          <p:nvPr>
            <p:ph sz="half" idx="1"/>
          </p:nvPr>
        </p:nvSpPr>
        <p:spPr/>
        <p:txBody>
          <a:bodyPr/>
          <a:lstStyle/>
          <a:p>
            <a:r>
              <a:rPr lang="en-US"/>
              <a:t>First bullet point here</a:t>
            </a:r>
          </a:p>
          <a:p>
            <a:r>
              <a:rPr lang="en-US"/>
              <a:t>Second bullet point here</a:t>
            </a:r>
          </a:p>
          <a:p>
            <a:r>
              <a:rPr lang="en-US"/>
              <a:t>Third bullet point here</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929762258"/>
              </p:ext>
            </p:extLst>
          </p:nvPr>
        </p:nvGraphicFramePr>
        <p:xfrm>
          <a:off x="6249988" y="1828800"/>
          <a:ext cx="4648200" cy="2255836"/>
        </p:xfrm>
        <a:graphic>
          <a:graphicData uri="http://schemas.openxmlformats.org/drawingml/2006/table">
            <a:tbl>
              <a:tblPr firstRow="1" bandRow="1">
                <a:tableStyleId>{5C22544A-7EE6-4342-B048-85BDC9FD1C3A}</a:tableStyleId>
              </a:tblPr>
              <a:tblGrid>
                <a:gridCol w="1549400">
                  <a:extLst>
                    <a:ext uri="{9D8B030D-6E8A-4147-A177-3AD203B41FA5}">
                      <a16:colId xmlns="" xmlns:a16="http://schemas.microsoft.com/office/drawing/2014/main" val="20000"/>
                    </a:ext>
                  </a:extLst>
                </a:gridCol>
                <a:gridCol w="1549400">
                  <a:extLst>
                    <a:ext uri="{9D8B030D-6E8A-4147-A177-3AD203B41FA5}">
                      <a16:colId xmlns="" xmlns:a16="http://schemas.microsoft.com/office/drawing/2014/main" val="20001"/>
                    </a:ext>
                  </a:extLst>
                </a:gridCol>
                <a:gridCol w="1549400">
                  <a:extLst>
                    <a:ext uri="{9D8B030D-6E8A-4147-A177-3AD203B41FA5}">
                      <a16:colId xmlns="" xmlns:a16="http://schemas.microsoft.com/office/drawing/2014/main" val="20002"/>
                    </a:ext>
                  </a:extLst>
                </a:gridCol>
              </a:tblGrid>
              <a:tr h="563959">
                <a:tc>
                  <a:txBody>
                    <a:bodyPr/>
                    <a:lstStyle/>
                    <a:p>
                      <a:r>
                        <a:rPr lang="en-US" dirty="0"/>
                        <a:t>Class</a:t>
                      </a:r>
                    </a:p>
                  </a:txBody>
                  <a:tcPr marL="83694" marR="83694" anchor="ctr"/>
                </a:tc>
                <a:tc>
                  <a:txBody>
                    <a:bodyPr/>
                    <a:lstStyle/>
                    <a:p>
                      <a:pPr algn="ctr"/>
                      <a:r>
                        <a:rPr lang="en-US" dirty="0"/>
                        <a:t>Group 1</a:t>
                      </a:r>
                    </a:p>
                  </a:txBody>
                  <a:tcPr marL="83694" marR="83694" anchor="ctr"/>
                </a:tc>
                <a:tc>
                  <a:txBody>
                    <a:bodyPr/>
                    <a:lstStyle/>
                    <a:p>
                      <a:pPr algn="ctr"/>
                      <a:r>
                        <a:rPr lang="en-US" dirty="0"/>
                        <a:t>Group 2</a:t>
                      </a:r>
                    </a:p>
                  </a:txBody>
                  <a:tcPr marL="83694" marR="83694" anchor="ctr"/>
                </a:tc>
                <a:extLst>
                  <a:ext uri="{0D108BD9-81ED-4DB2-BD59-A6C34878D82A}">
                    <a16:rowId xmlns="" xmlns:a16="http://schemas.microsoft.com/office/drawing/2014/main" val="10000"/>
                  </a:ext>
                </a:extLst>
              </a:tr>
              <a:tr h="563959">
                <a:tc>
                  <a:txBody>
                    <a:bodyPr/>
                    <a:lstStyle/>
                    <a:p>
                      <a:r>
                        <a:rPr lang="en-US" dirty="0"/>
                        <a:t>Class 1</a:t>
                      </a:r>
                    </a:p>
                  </a:txBody>
                  <a:tcPr marL="83694" marR="83694" anchor="ctr"/>
                </a:tc>
                <a:tc>
                  <a:txBody>
                    <a:bodyPr/>
                    <a:lstStyle/>
                    <a:p>
                      <a:pPr algn="ctr"/>
                      <a:r>
                        <a:rPr lang="en-US" dirty="0"/>
                        <a:t>82</a:t>
                      </a:r>
                    </a:p>
                  </a:txBody>
                  <a:tcPr marL="83694" marR="83694" anchor="ctr"/>
                </a:tc>
                <a:tc>
                  <a:txBody>
                    <a:bodyPr/>
                    <a:lstStyle/>
                    <a:p>
                      <a:pPr algn="ctr"/>
                      <a:r>
                        <a:rPr lang="en-US" dirty="0"/>
                        <a:t>95</a:t>
                      </a:r>
                    </a:p>
                  </a:txBody>
                  <a:tcPr marL="83694" marR="83694" anchor="ctr"/>
                </a:tc>
                <a:extLst>
                  <a:ext uri="{0D108BD9-81ED-4DB2-BD59-A6C34878D82A}">
                    <a16:rowId xmlns="" xmlns:a16="http://schemas.microsoft.com/office/drawing/2014/main" val="10001"/>
                  </a:ext>
                </a:extLst>
              </a:tr>
              <a:tr h="563959">
                <a:tc>
                  <a:txBody>
                    <a:bodyPr/>
                    <a:lstStyle/>
                    <a:p>
                      <a:r>
                        <a:rPr lang="en-US" dirty="0"/>
                        <a:t>Class 2</a:t>
                      </a:r>
                    </a:p>
                  </a:txBody>
                  <a:tcPr marL="83694" marR="83694" anchor="ctr"/>
                </a:tc>
                <a:tc>
                  <a:txBody>
                    <a:bodyPr/>
                    <a:lstStyle/>
                    <a:p>
                      <a:pPr algn="ctr"/>
                      <a:r>
                        <a:rPr lang="en-US" dirty="0"/>
                        <a:t>76</a:t>
                      </a:r>
                    </a:p>
                  </a:txBody>
                  <a:tcPr marL="83694" marR="83694" anchor="ctr"/>
                </a:tc>
                <a:tc>
                  <a:txBody>
                    <a:bodyPr/>
                    <a:lstStyle/>
                    <a:p>
                      <a:pPr algn="ctr"/>
                      <a:r>
                        <a:rPr lang="en-US" dirty="0"/>
                        <a:t>88</a:t>
                      </a:r>
                    </a:p>
                  </a:txBody>
                  <a:tcPr marL="83694" marR="83694" anchor="ctr"/>
                </a:tc>
                <a:extLst>
                  <a:ext uri="{0D108BD9-81ED-4DB2-BD59-A6C34878D82A}">
                    <a16:rowId xmlns="" xmlns:a16="http://schemas.microsoft.com/office/drawing/2014/main" val="10002"/>
                  </a:ext>
                </a:extLst>
              </a:tr>
              <a:tr h="563959">
                <a:tc>
                  <a:txBody>
                    <a:bodyPr/>
                    <a:lstStyle/>
                    <a:p>
                      <a:r>
                        <a:rPr lang="en-US" dirty="0"/>
                        <a:t>Class 3</a:t>
                      </a:r>
                    </a:p>
                  </a:txBody>
                  <a:tcPr marL="83694" marR="83694" anchor="ctr"/>
                </a:tc>
                <a:tc>
                  <a:txBody>
                    <a:bodyPr/>
                    <a:lstStyle/>
                    <a:p>
                      <a:pPr algn="ctr"/>
                      <a:r>
                        <a:rPr lang="en-US" dirty="0"/>
                        <a:t>84</a:t>
                      </a:r>
                    </a:p>
                  </a:txBody>
                  <a:tcPr marL="83694" marR="83694" anchor="ctr"/>
                </a:tc>
                <a:tc>
                  <a:txBody>
                    <a:bodyPr/>
                    <a:lstStyle/>
                    <a:p>
                      <a:pPr algn="ctr"/>
                      <a:r>
                        <a:rPr lang="en-US" dirty="0"/>
                        <a:t>90</a:t>
                      </a:r>
                    </a:p>
                  </a:txBody>
                  <a:tcPr marL="83694" marR="83694"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78562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SmartArt</a:t>
            </a:r>
          </a:p>
        </p:txBody>
      </p:sp>
      <p:graphicFrame>
        <p:nvGraphicFramePr>
          <p:cNvPr id="3" name="Content Placeholder 2" descr="Circle process showing 3 steps arranged from left to right pointing towards goal"/>
          <p:cNvGraphicFramePr>
            <a:graphicFrameLocks noGrp="1"/>
          </p:cNvGraphicFramePr>
          <p:nvPr>
            <p:ph idx="1"/>
            <p:extLst>
              <p:ext uri="{D42A27DB-BD31-4B8C-83A1-F6EECF244321}">
                <p14:modId xmlns:p14="http://schemas.microsoft.com/office/powerpoint/2010/main" val="3683338218"/>
              </p:ext>
            </p:extLst>
          </p:nvPr>
        </p:nvGraphicFramePr>
        <p:xfrm>
          <a:off x="1293813" y="1828800"/>
          <a:ext cx="96012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8303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15952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7" name="Text Placeholder 6"/>
          <p:cNvSpPr>
            <a:spLocks noGrp="1"/>
          </p:cNvSpPr>
          <p:nvPr>
            <p:ph type="body" idx="1"/>
          </p:nvPr>
        </p:nvSpPr>
        <p:spPr/>
        <p:txBody>
          <a:bodyPr/>
          <a:lstStyle/>
          <a:p>
            <a:endParaRPr lang="en-US"/>
          </a:p>
        </p:txBody>
      </p:sp>
      <p:sp>
        <p:nvSpPr>
          <p:cNvPr id="8" name="Content Placeholder 7"/>
          <p:cNvSpPr>
            <a:spLocks noGrp="1"/>
          </p:cNvSpPr>
          <p:nvPr>
            <p:ph sz="half" idx="2"/>
          </p:nvPr>
        </p:nvSpPr>
        <p:spPr/>
        <p:txBody>
          <a:bodyPr/>
          <a:lstStyle/>
          <a:p>
            <a:endParaRPr lang="en-US"/>
          </a:p>
        </p:txBody>
      </p:sp>
      <p:sp>
        <p:nvSpPr>
          <p:cNvPr id="9" name="Text Placeholder 8"/>
          <p:cNvSpPr>
            <a:spLocks noGrp="1"/>
          </p:cNvSpPr>
          <p:nvPr>
            <p:ph type="body" sz="quarter" idx="3"/>
          </p:nvPr>
        </p:nvSpPr>
        <p:spPr/>
        <p:txBody>
          <a:bodyPr/>
          <a:lstStyle/>
          <a:p>
            <a:endParaRPr lang="en-US"/>
          </a:p>
        </p:txBody>
      </p:sp>
      <p:sp>
        <p:nvSpPr>
          <p:cNvPr id="10" name="Content Placeholder 9"/>
          <p:cNvSpPr>
            <a:spLocks noGrp="1"/>
          </p:cNvSpPr>
          <p:nvPr>
            <p:ph sz="quarter" idx="4"/>
          </p:nvPr>
        </p:nvSpPr>
        <p:spPr/>
        <p:txBody>
          <a:bodyPr/>
          <a:lstStyle/>
          <a:p>
            <a:endParaRPr lang="en-US"/>
          </a:p>
        </p:txBody>
      </p:sp>
    </p:spTree>
    <p:extLst>
      <p:ext uri="{BB962C8B-B14F-4D97-AF65-F5344CB8AC3E}">
        <p14:creationId xmlns:p14="http://schemas.microsoft.com/office/powerpoint/2010/main" val="319083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145767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22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8242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Session Agenda</a:t>
            </a:r>
            <a:endParaRPr lang="en-US" dirty="0"/>
          </a:p>
        </p:txBody>
      </p:sp>
      <p:sp>
        <p:nvSpPr>
          <p:cNvPr id="14" name="Content Placeholder 13"/>
          <p:cNvSpPr>
            <a:spLocks noGrp="1"/>
          </p:cNvSpPr>
          <p:nvPr>
            <p:ph idx="1"/>
          </p:nvPr>
        </p:nvSpPr>
        <p:spPr/>
        <p:txBody>
          <a:bodyPr/>
          <a:lstStyle/>
          <a:p>
            <a:r>
              <a:rPr lang="en-US" dirty="0" smtClean="0"/>
              <a:t>Node Streams</a:t>
            </a:r>
            <a:endParaRPr lang="en-US" dirty="0"/>
          </a:p>
        </p:txBody>
      </p:sp>
    </p:spTree>
    <p:extLst>
      <p:ext uri="{BB962C8B-B14F-4D97-AF65-F5344CB8AC3E}">
        <p14:creationId xmlns:p14="http://schemas.microsoft.com/office/powerpoint/2010/main" val="47808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Stream</a:t>
            </a:r>
            <a:endParaRPr lang="en-IN" dirty="0"/>
          </a:p>
        </p:txBody>
      </p:sp>
      <p:sp>
        <p:nvSpPr>
          <p:cNvPr id="3" name="Content Placeholder 2"/>
          <p:cNvSpPr>
            <a:spLocks noGrp="1"/>
          </p:cNvSpPr>
          <p:nvPr>
            <p:ph idx="1"/>
          </p:nvPr>
        </p:nvSpPr>
        <p:spPr>
          <a:xfrm>
            <a:off x="540913" y="1828800"/>
            <a:ext cx="10959921" cy="4018207"/>
          </a:xfrm>
          <a:solidFill>
            <a:schemeClr val="tx2"/>
          </a:solidFill>
        </p:spPr>
        <p:txBody>
          <a:bodyPr>
            <a:normAutofit/>
          </a:bodyPr>
          <a:lstStyle/>
          <a:p>
            <a:pPr marL="45720" indent="0">
              <a:buNone/>
            </a:pPr>
            <a:r>
              <a:rPr lang="en-IN" sz="4000" dirty="0">
                <a:solidFill>
                  <a:schemeClr val="bg1"/>
                </a:solidFill>
              </a:rPr>
              <a:t>Streams are collections of data — just like arrays or strings. The difference is that streams might not be available all at once, and they don’t have to fit in memory. This makes streams really powerful when working with large amounts of data, or data that’s coming from an external source one </a:t>
            </a:r>
            <a:r>
              <a:rPr lang="en-IN" sz="4000" i="1" dirty="0">
                <a:solidFill>
                  <a:schemeClr val="bg1"/>
                </a:solidFill>
              </a:rPr>
              <a:t>chunk</a:t>
            </a:r>
            <a:r>
              <a:rPr lang="en-IN" sz="4000" dirty="0">
                <a:solidFill>
                  <a:schemeClr val="bg1"/>
                </a:solidFill>
              </a:rPr>
              <a:t> at a time.</a:t>
            </a:r>
            <a:endParaRPr lang="en-IN" sz="4000" dirty="0">
              <a:solidFill>
                <a:schemeClr val="bg1"/>
              </a:solidFill>
            </a:endParaRPr>
          </a:p>
        </p:txBody>
      </p:sp>
    </p:spTree>
    <p:extLst>
      <p:ext uri="{BB962C8B-B14F-4D97-AF65-F5344CB8AC3E}">
        <p14:creationId xmlns:p14="http://schemas.microsoft.com/office/powerpoint/2010/main" val="272361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3" y="304800"/>
            <a:ext cx="10354100" cy="1219200"/>
          </a:xfrm>
        </p:spPr>
        <p:txBody>
          <a:bodyPr/>
          <a:lstStyle/>
          <a:p>
            <a:r>
              <a:rPr lang="en-IN" dirty="0" smtClean="0"/>
              <a:t>Types of Streams</a:t>
            </a:r>
            <a:endParaRPr lang="en-IN" dirty="0"/>
          </a:p>
        </p:txBody>
      </p:sp>
      <p:sp>
        <p:nvSpPr>
          <p:cNvPr id="5" name="Content Placeholder 4"/>
          <p:cNvSpPr>
            <a:spLocks noGrp="1"/>
          </p:cNvSpPr>
          <p:nvPr>
            <p:ph idx="1"/>
          </p:nvPr>
        </p:nvSpPr>
        <p:spPr>
          <a:xfrm>
            <a:off x="669701" y="1828800"/>
            <a:ext cx="10676586" cy="5029199"/>
          </a:xfrm>
        </p:spPr>
        <p:txBody>
          <a:bodyPr>
            <a:normAutofit/>
          </a:bodyPr>
          <a:lstStyle/>
          <a:p>
            <a:r>
              <a:rPr lang="en-IN" sz="3200" b="1" dirty="0"/>
              <a:t>Readable</a:t>
            </a:r>
            <a:r>
              <a:rPr lang="en-IN" sz="3200" dirty="0"/>
              <a:t> - streams from which data can be read (for example </a:t>
            </a:r>
            <a:r>
              <a:rPr lang="en-IN" sz="3200" dirty="0" err="1"/>
              <a:t>fs.createReadStream</a:t>
            </a:r>
            <a:r>
              <a:rPr lang="en-IN" sz="3200" dirty="0"/>
              <a:t>()).</a:t>
            </a:r>
          </a:p>
          <a:p>
            <a:r>
              <a:rPr lang="en-IN" sz="3200" b="1" dirty="0" smtClean="0"/>
              <a:t>Writable</a:t>
            </a:r>
            <a:r>
              <a:rPr lang="en-IN" sz="3200" dirty="0" smtClean="0"/>
              <a:t> </a:t>
            </a:r>
            <a:r>
              <a:rPr lang="en-IN" sz="3200" dirty="0"/>
              <a:t>- streams to which data can be written (for example </a:t>
            </a:r>
            <a:r>
              <a:rPr lang="en-IN" sz="3200" dirty="0" err="1"/>
              <a:t>fs.createWriteStream</a:t>
            </a:r>
            <a:r>
              <a:rPr lang="en-IN" sz="3200" dirty="0"/>
              <a:t>()).</a:t>
            </a:r>
          </a:p>
          <a:p>
            <a:r>
              <a:rPr lang="en-IN" sz="3200" b="1" dirty="0" smtClean="0"/>
              <a:t>Duplex</a:t>
            </a:r>
            <a:r>
              <a:rPr lang="en-IN" sz="3200" dirty="0" smtClean="0"/>
              <a:t> </a:t>
            </a:r>
            <a:r>
              <a:rPr lang="en-IN" sz="3200" dirty="0"/>
              <a:t>- streams that are both Readable and Writable (for example </a:t>
            </a:r>
            <a:r>
              <a:rPr lang="en-IN" sz="3200" dirty="0" err="1"/>
              <a:t>net.Socket</a:t>
            </a:r>
            <a:r>
              <a:rPr lang="en-IN" sz="3200" dirty="0"/>
              <a:t>).</a:t>
            </a:r>
          </a:p>
          <a:p>
            <a:r>
              <a:rPr lang="en-IN" sz="3200" b="1" dirty="0"/>
              <a:t>Transform</a:t>
            </a:r>
            <a:r>
              <a:rPr lang="en-IN" sz="3200" dirty="0"/>
              <a:t> - Duplex streams that can modify or transform the data as it is written and read (for example </a:t>
            </a:r>
            <a:r>
              <a:rPr lang="en-IN" sz="3200" dirty="0" err="1"/>
              <a:t>zlib.createDeflate</a:t>
            </a:r>
            <a:r>
              <a:rPr lang="en-IN" sz="3200" dirty="0"/>
              <a:t>()).</a:t>
            </a:r>
          </a:p>
        </p:txBody>
      </p:sp>
    </p:spTree>
    <p:extLst>
      <p:ext uri="{BB962C8B-B14F-4D97-AF65-F5344CB8AC3E}">
        <p14:creationId xmlns:p14="http://schemas.microsoft.com/office/powerpoint/2010/main" val="104751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Readable Streams</a:t>
            </a:r>
            <a:endParaRPr lang="en-IN" dirty="0"/>
          </a:p>
        </p:txBody>
      </p:sp>
      <p:sp>
        <p:nvSpPr>
          <p:cNvPr id="3" name="Content Placeholder 2"/>
          <p:cNvSpPr>
            <a:spLocks noGrp="1"/>
          </p:cNvSpPr>
          <p:nvPr>
            <p:ph idx="1"/>
          </p:nvPr>
        </p:nvSpPr>
        <p:spPr>
          <a:xfrm>
            <a:off x="1184856" y="1828801"/>
            <a:ext cx="9710156" cy="4404574"/>
          </a:xfrm>
          <a:solidFill>
            <a:schemeClr val="bg1"/>
          </a:solidFill>
        </p:spPr>
        <p:txBody>
          <a:bodyPr>
            <a:normAutofit fontScale="92500" lnSpcReduction="10000"/>
          </a:bodyPr>
          <a:lstStyle/>
          <a:p>
            <a:r>
              <a:rPr lang="en-IN" b="1" dirty="0" err="1" smtClean="0">
                <a:solidFill>
                  <a:schemeClr val="tx2">
                    <a:lumMod val="65000"/>
                    <a:lumOff val="35000"/>
                  </a:schemeClr>
                </a:solidFill>
              </a:rPr>
              <a:t>fs</a:t>
            </a:r>
            <a:r>
              <a:rPr lang="en-IN" b="1" dirty="0" smtClean="0">
                <a:solidFill>
                  <a:schemeClr val="tx2">
                    <a:lumMod val="65000"/>
                    <a:lumOff val="35000"/>
                  </a:schemeClr>
                </a:solidFill>
              </a:rPr>
              <a:t> </a:t>
            </a:r>
            <a:r>
              <a:rPr lang="en-IN" b="1" dirty="0">
                <a:solidFill>
                  <a:schemeClr val="tx2">
                    <a:lumMod val="65000"/>
                    <a:lumOff val="35000"/>
                  </a:schemeClr>
                </a:solidFill>
              </a:rPr>
              <a:t>read </a:t>
            </a:r>
            <a:r>
              <a:rPr lang="en-IN" b="1" dirty="0" smtClean="0">
                <a:solidFill>
                  <a:schemeClr val="tx2">
                    <a:lumMod val="65000"/>
                    <a:lumOff val="35000"/>
                  </a:schemeClr>
                </a:solidFill>
              </a:rPr>
              <a:t>streams</a:t>
            </a:r>
          </a:p>
          <a:p>
            <a:r>
              <a:rPr lang="en-IN" b="1" dirty="0">
                <a:solidFill>
                  <a:schemeClr val="tx2">
                    <a:lumMod val="65000"/>
                    <a:lumOff val="35000"/>
                  </a:schemeClr>
                </a:solidFill>
              </a:rPr>
              <a:t>HTTP responses, on the client</a:t>
            </a:r>
          </a:p>
          <a:p>
            <a:r>
              <a:rPr lang="en-IN" b="1" dirty="0">
                <a:solidFill>
                  <a:schemeClr val="tx2">
                    <a:lumMod val="65000"/>
                    <a:lumOff val="35000"/>
                  </a:schemeClr>
                </a:solidFill>
              </a:rPr>
              <a:t>HTTP requests, on the server</a:t>
            </a:r>
          </a:p>
          <a:p>
            <a:r>
              <a:rPr lang="en-IN" b="1" dirty="0" err="1" smtClean="0">
                <a:solidFill>
                  <a:schemeClr val="tx2">
                    <a:lumMod val="65000"/>
                    <a:lumOff val="35000"/>
                  </a:schemeClr>
                </a:solidFill>
              </a:rPr>
              <a:t>zlib</a:t>
            </a:r>
            <a:r>
              <a:rPr lang="en-IN" b="1" dirty="0" smtClean="0">
                <a:solidFill>
                  <a:schemeClr val="tx2">
                    <a:lumMod val="65000"/>
                    <a:lumOff val="35000"/>
                  </a:schemeClr>
                </a:solidFill>
              </a:rPr>
              <a:t> </a:t>
            </a:r>
            <a:r>
              <a:rPr lang="en-IN" b="1" dirty="0">
                <a:solidFill>
                  <a:schemeClr val="tx2">
                    <a:lumMod val="65000"/>
                    <a:lumOff val="35000"/>
                  </a:schemeClr>
                </a:solidFill>
              </a:rPr>
              <a:t>streams</a:t>
            </a:r>
          </a:p>
          <a:p>
            <a:r>
              <a:rPr lang="en-IN" b="1" dirty="0">
                <a:solidFill>
                  <a:schemeClr val="tx2">
                    <a:lumMod val="65000"/>
                    <a:lumOff val="35000"/>
                  </a:schemeClr>
                </a:solidFill>
              </a:rPr>
              <a:t>crypto streams</a:t>
            </a:r>
          </a:p>
          <a:p>
            <a:r>
              <a:rPr lang="en-IN" b="1" dirty="0">
                <a:solidFill>
                  <a:schemeClr val="tx2">
                    <a:lumMod val="65000"/>
                    <a:lumOff val="35000"/>
                  </a:schemeClr>
                </a:solidFill>
              </a:rPr>
              <a:t>TCP sockets</a:t>
            </a:r>
          </a:p>
          <a:p>
            <a:r>
              <a:rPr lang="en-IN" b="1" dirty="0">
                <a:solidFill>
                  <a:schemeClr val="tx2">
                    <a:lumMod val="65000"/>
                    <a:lumOff val="35000"/>
                  </a:schemeClr>
                </a:solidFill>
              </a:rPr>
              <a:t>child process </a:t>
            </a:r>
            <a:r>
              <a:rPr lang="en-IN" b="1" dirty="0" err="1">
                <a:solidFill>
                  <a:schemeClr val="tx2">
                    <a:lumMod val="65000"/>
                    <a:lumOff val="35000"/>
                  </a:schemeClr>
                </a:solidFill>
              </a:rPr>
              <a:t>stdout</a:t>
            </a:r>
            <a:r>
              <a:rPr lang="en-IN" b="1" dirty="0">
                <a:solidFill>
                  <a:schemeClr val="tx2">
                    <a:lumMod val="65000"/>
                    <a:lumOff val="35000"/>
                  </a:schemeClr>
                </a:solidFill>
              </a:rPr>
              <a:t> and </a:t>
            </a:r>
            <a:r>
              <a:rPr lang="en-IN" b="1" dirty="0" err="1">
                <a:solidFill>
                  <a:schemeClr val="tx2">
                    <a:lumMod val="65000"/>
                    <a:lumOff val="35000"/>
                  </a:schemeClr>
                </a:solidFill>
              </a:rPr>
              <a:t>stderr</a:t>
            </a:r>
            <a:endParaRPr lang="en-IN" b="1" dirty="0">
              <a:solidFill>
                <a:schemeClr val="tx2">
                  <a:lumMod val="65000"/>
                  <a:lumOff val="35000"/>
                </a:schemeClr>
              </a:solidFill>
            </a:endParaRPr>
          </a:p>
          <a:p>
            <a:r>
              <a:rPr lang="en-IN" b="1" dirty="0" err="1">
                <a:solidFill>
                  <a:schemeClr val="tx2">
                    <a:lumMod val="65000"/>
                    <a:lumOff val="35000"/>
                  </a:schemeClr>
                </a:solidFill>
              </a:rPr>
              <a:t>process.stdin</a:t>
            </a:r>
            <a:endParaRPr lang="en-IN" b="1" dirty="0">
              <a:solidFill>
                <a:schemeClr val="tx2">
                  <a:lumMod val="65000"/>
                  <a:lumOff val="35000"/>
                </a:schemeClr>
              </a:solidFill>
            </a:endParaRPr>
          </a:p>
        </p:txBody>
      </p:sp>
    </p:spTree>
    <p:extLst>
      <p:ext uri="{BB962C8B-B14F-4D97-AF65-F5344CB8AC3E}">
        <p14:creationId xmlns:p14="http://schemas.microsoft.com/office/powerpoint/2010/main" val="1073934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Modes of Readable Streams</a:t>
            </a:r>
            <a:endParaRPr lang="en-IN" dirty="0"/>
          </a:p>
        </p:txBody>
      </p:sp>
      <p:sp>
        <p:nvSpPr>
          <p:cNvPr id="3" name="Content Placeholder 2"/>
          <p:cNvSpPr>
            <a:spLocks noGrp="1"/>
          </p:cNvSpPr>
          <p:nvPr>
            <p:ph idx="1"/>
          </p:nvPr>
        </p:nvSpPr>
        <p:spPr>
          <a:xfrm>
            <a:off x="1602907" y="3193960"/>
            <a:ext cx="9601198" cy="2434107"/>
          </a:xfrm>
        </p:spPr>
        <p:txBody>
          <a:bodyPr>
            <a:noAutofit/>
          </a:bodyPr>
          <a:lstStyle/>
          <a:p>
            <a:r>
              <a:rPr lang="en-IN" sz="3600" b="1" dirty="0"/>
              <a:t>Readable streams effectively operate in one of two </a:t>
            </a:r>
            <a:r>
              <a:rPr lang="en-IN" sz="3600" b="1" dirty="0" smtClean="0"/>
              <a:t>modes</a:t>
            </a:r>
          </a:p>
          <a:p>
            <a:pPr lvl="1"/>
            <a:r>
              <a:rPr lang="en-IN" sz="3200" b="1" dirty="0" smtClean="0"/>
              <a:t> </a:t>
            </a:r>
            <a:r>
              <a:rPr lang="en-IN" sz="3200" b="1" dirty="0"/>
              <a:t>flowing and paused.</a:t>
            </a:r>
          </a:p>
          <a:p>
            <a:endParaRPr lang="en-IN" sz="3600" b="1" dirty="0"/>
          </a:p>
        </p:txBody>
      </p:sp>
    </p:spTree>
    <p:extLst>
      <p:ext uri="{BB962C8B-B14F-4D97-AF65-F5344CB8AC3E}">
        <p14:creationId xmlns:p14="http://schemas.microsoft.com/office/powerpoint/2010/main" val="2124820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Flowing Mode</a:t>
            </a:r>
            <a:endParaRPr lang="en-IN" dirty="0"/>
          </a:p>
        </p:txBody>
      </p:sp>
      <p:sp>
        <p:nvSpPr>
          <p:cNvPr id="3" name="Content Placeholder 2"/>
          <p:cNvSpPr>
            <a:spLocks noGrp="1"/>
          </p:cNvSpPr>
          <p:nvPr>
            <p:ph idx="1"/>
          </p:nvPr>
        </p:nvSpPr>
        <p:spPr>
          <a:xfrm>
            <a:off x="1293813" y="3412902"/>
            <a:ext cx="9601198" cy="1442433"/>
          </a:xfrm>
          <a:solidFill>
            <a:srgbClr val="FFFF00"/>
          </a:solidFill>
        </p:spPr>
        <p:txBody>
          <a:bodyPr/>
          <a:lstStyle/>
          <a:p>
            <a:pPr marL="45720" indent="0">
              <a:buNone/>
            </a:pPr>
            <a:r>
              <a:rPr lang="en-IN" b="1" dirty="0">
                <a:solidFill>
                  <a:schemeClr val="tx2">
                    <a:lumMod val="85000"/>
                    <a:lumOff val="15000"/>
                  </a:schemeClr>
                </a:solidFill>
              </a:rPr>
              <a:t>When in flowing mode, data is read from the underlying system automatically and provided to an application as quickly as possible using events via the EventEmitter interface.</a:t>
            </a:r>
          </a:p>
          <a:p>
            <a:endParaRPr lang="en-IN" dirty="0"/>
          </a:p>
        </p:txBody>
      </p:sp>
    </p:spTree>
    <p:extLst>
      <p:ext uri="{BB962C8B-B14F-4D97-AF65-F5344CB8AC3E}">
        <p14:creationId xmlns:p14="http://schemas.microsoft.com/office/powerpoint/2010/main" val="3449796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Events:Readable</a:t>
            </a:r>
            <a:endParaRPr lang="en-IN" dirty="0"/>
          </a:p>
        </p:txBody>
      </p:sp>
      <p:sp>
        <p:nvSpPr>
          <p:cNvPr id="3" name="Content Placeholder 2"/>
          <p:cNvSpPr>
            <a:spLocks noGrp="1"/>
          </p:cNvSpPr>
          <p:nvPr>
            <p:ph idx="1"/>
          </p:nvPr>
        </p:nvSpPr>
        <p:spPr/>
        <p:txBody>
          <a:bodyPr/>
          <a:lstStyle/>
          <a:p>
            <a:r>
              <a:rPr lang="en-IN" dirty="0"/>
              <a:t>close</a:t>
            </a:r>
          </a:p>
          <a:p>
            <a:r>
              <a:rPr lang="en-IN" dirty="0"/>
              <a:t>data</a:t>
            </a:r>
          </a:p>
          <a:p>
            <a:r>
              <a:rPr lang="en-IN" dirty="0"/>
              <a:t>end</a:t>
            </a:r>
          </a:p>
          <a:p>
            <a:r>
              <a:rPr lang="en-IN" dirty="0"/>
              <a:t>error</a:t>
            </a:r>
          </a:p>
          <a:p>
            <a:r>
              <a:rPr lang="en-IN" dirty="0"/>
              <a:t>readable</a:t>
            </a:r>
          </a:p>
          <a:p>
            <a:endParaRPr lang="en-IN" dirty="0"/>
          </a:p>
        </p:txBody>
      </p:sp>
    </p:spTree>
    <p:extLst>
      <p:ext uri="{BB962C8B-B14F-4D97-AF65-F5344CB8AC3E}">
        <p14:creationId xmlns:p14="http://schemas.microsoft.com/office/powerpoint/2010/main" val="2000403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754" y="2919211"/>
            <a:ext cx="9601200" cy="1219200"/>
          </a:xfrm>
        </p:spPr>
        <p:txBody>
          <a:bodyPr/>
          <a:lstStyle/>
          <a:p>
            <a:pPr algn="ctr"/>
            <a:r>
              <a:rPr lang="en-IN" dirty="0" smtClean="0"/>
              <a:t>Lab – Flowing Mode</a:t>
            </a:r>
            <a:endParaRPr lang="en-IN" dirty="0"/>
          </a:p>
        </p:txBody>
      </p:sp>
    </p:spTree>
    <p:extLst>
      <p:ext uri="{BB962C8B-B14F-4D97-AF65-F5344CB8AC3E}">
        <p14:creationId xmlns:p14="http://schemas.microsoft.com/office/powerpoint/2010/main" val="210812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eashells 16x9">
  <a:themeElements>
    <a:clrScheme name="Seashells">
      <a:dk1>
        <a:srgbClr val="634823"/>
      </a:dk1>
      <a:lt1>
        <a:sysClr val="window" lastClr="FFFFFF"/>
      </a:lt1>
      <a:dk2>
        <a:srgbClr val="000000"/>
      </a:dk2>
      <a:lt2>
        <a:srgbClr val="F9EDD7"/>
      </a:lt2>
      <a:accent1>
        <a:srgbClr val="803C63"/>
      </a:accent1>
      <a:accent2>
        <a:srgbClr val="5A95A4"/>
      </a:accent2>
      <a:accent3>
        <a:srgbClr val="EBB419"/>
      </a:accent3>
      <a:accent4>
        <a:srgbClr val="E1771F"/>
      </a:accent4>
      <a:accent5>
        <a:srgbClr val="648C7A"/>
      </a:accent5>
      <a:accent6>
        <a:srgbClr val="ACBB51"/>
      </a:accent6>
      <a:hlink>
        <a:srgbClr val="5A95A4"/>
      </a:hlink>
      <a:folHlink>
        <a:srgbClr val="E1771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ashells nature presentation (widescreen).potx" id="{E6B84A40-AED6-4169-B416-9F411F9C11B8}" vid="{719C1255-A7E7-42CE-9EEC-76ECFA1A94CA}"/>
    </a:ext>
  </a:extLst>
</a:theme>
</file>

<file path=ppt/theme/theme2.xml><?xml version="1.0" encoding="utf-8"?>
<a:theme xmlns:a="http://schemas.openxmlformats.org/drawingml/2006/main" name="Office Theme">
  <a:themeElements>
    <a:clrScheme name="Seashells">
      <a:dk1>
        <a:srgbClr val="634823"/>
      </a:dk1>
      <a:lt1>
        <a:sysClr val="window" lastClr="FFFFFF"/>
      </a:lt1>
      <a:dk2>
        <a:srgbClr val="000000"/>
      </a:dk2>
      <a:lt2>
        <a:srgbClr val="F9EDD7"/>
      </a:lt2>
      <a:accent1>
        <a:srgbClr val="803C63"/>
      </a:accent1>
      <a:accent2>
        <a:srgbClr val="5A95A4"/>
      </a:accent2>
      <a:accent3>
        <a:srgbClr val="EBB419"/>
      </a:accent3>
      <a:accent4>
        <a:srgbClr val="E1771F"/>
      </a:accent4>
      <a:accent5>
        <a:srgbClr val="648C7A"/>
      </a:accent5>
      <a:accent6>
        <a:srgbClr val="ACBB51"/>
      </a:accent6>
      <a:hlink>
        <a:srgbClr val="5A95A4"/>
      </a:hlink>
      <a:folHlink>
        <a:srgbClr val="E1771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ashells">
      <a:dk1>
        <a:srgbClr val="634823"/>
      </a:dk1>
      <a:lt1>
        <a:sysClr val="window" lastClr="FFFFFF"/>
      </a:lt1>
      <a:dk2>
        <a:srgbClr val="000000"/>
      </a:dk2>
      <a:lt2>
        <a:srgbClr val="F9EDD7"/>
      </a:lt2>
      <a:accent1>
        <a:srgbClr val="803C63"/>
      </a:accent1>
      <a:accent2>
        <a:srgbClr val="5A95A4"/>
      </a:accent2>
      <a:accent3>
        <a:srgbClr val="EBB419"/>
      </a:accent3>
      <a:accent4>
        <a:srgbClr val="E1771F"/>
      </a:accent4>
      <a:accent5>
        <a:srgbClr val="648C7A"/>
      </a:accent5>
      <a:accent6>
        <a:srgbClr val="ACBB51"/>
      </a:accent6>
      <a:hlink>
        <a:srgbClr val="5A95A4"/>
      </a:hlink>
      <a:folHlink>
        <a:srgbClr val="E1771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Colorful seashell collection</Template>
  <TotalTime>736</TotalTime>
  <Words>262</Words>
  <Application>Microsoft Office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Corbel</vt:lpstr>
      <vt:lpstr>Lato</vt:lpstr>
      <vt:lpstr>SFMono-Regular</vt:lpstr>
      <vt:lpstr>Seashells 16x9</vt:lpstr>
      <vt:lpstr>Node-IO – Streams &amp;&amp; Non Streaming</vt:lpstr>
      <vt:lpstr>Session Agenda</vt:lpstr>
      <vt:lpstr>What is Stream</vt:lpstr>
      <vt:lpstr>Types of Streams</vt:lpstr>
      <vt:lpstr>Readable Streams</vt:lpstr>
      <vt:lpstr>Modes of Readable Streams</vt:lpstr>
      <vt:lpstr>Flowing Mode</vt:lpstr>
      <vt:lpstr>Events:Readable</vt:lpstr>
      <vt:lpstr>Lab – Flowing Mode</vt:lpstr>
      <vt:lpstr>File System</vt:lpstr>
      <vt:lpstr>Picture with Caption Layout</vt:lpstr>
      <vt:lpstr>Title and Content Layout with Chart</vt:lpstr>
      <vt:lpstr>Two Content Layout with Table</vt:lpstr>
      <vt:lpstr>Title and Content Layout with SmartArt</vt:lpstr>
      <vt:lpstr>Add a Slide Title - 1</vt:lpstr>
      <vt:lpstr>Add a Slide Title - 2</vt:lpstr>
      <vt:lpstr>Add a Slide Title - 3</vt:lpstr>
      <vt:lpstr>PowerPoint Presentation</vt:lpstr>
      <vt:lpstr>Add a Slide Title - 4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Node-Streams</dc:title>
  <dc:creator>Subramanian M</dc:creator>
  <cp:lastModifiedBy>Subramanian M</cp:lastModifiedBy>
  <cp:revision>20</cp:revision>
  <dcterms:created xsi:type="dcterms:W3CDTF">2018-08-09T15:34:49Z</dcterms:created>
  <dcterms:modified xsi:type="dcterms:W3CDTF">2018-08-10T03:52:36Z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