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8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9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2671-CF82-4EE1-917F-1CEF88C230BF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2995-A452-4851-8D33-32DC2F70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Presentational Component and Container Component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33159"/>
              </p:ext>
            </p:extLst>
          </p:nvPr>
        </p:nvGraphicFramePr>
        <p:xfrm>
          <a:off x="129861" y="1690688"/>
          <a:ext cx="11808855" cy="4941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36285"/>
                <a:gridCol w="3936285"/>
                <a:gridCol w="3936285"/>
              </a:tblGrid>
              <a:tr h="103418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</a:rPr>
                        <a:t>Presentational Components</a:t>
                      </a:r>
                      <a:endParaRPr lang="en-IN" sz="1600" dirty="0" smtClean="0">
                        <a:solidFill>
                          <a:srgbClr val="3B454E"/>
                        </a:solidFill>
                        <a:effectLst/>
                      </a:endParaRPr>
                    </a:p>
                    <a:p>
                      <a:endParaRPr lang="en-IN" sz="1600" dirty="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smtClean="0">
                          <a:effectLst/>
                        </a:rPr>
                        <a:t>Container </a:t>
                      </a:r>
                      <a:r>
                        <a:rPr lang="en-IN" sz="1600" dirty="0" smtClean="0">
                          <a:effectLst/>
                        </a:rPr>
                        <a:t>Components</a:t>
                      </a:r>
                      <a:endParaRPr lang="en-IN" sz="1600" dirty="0" smtClean="0">
                        <a:solidFill>
                          <a:srgbClr val="3B454E"/>
                        </a:solidFill>
                        <a:effectLst/>
                      </a:endParaRPr>
                    </a:p>
                    <a:p>
                      <a:endParaRPr lang="en-IN" sz="1600" dirty="0"/>
                    </a:p>
                  </a:txBody>
                  <a:tcPr marL="80580" marR="80580" marT="40290" marB="40290"/>
                </a:tc>
              </a:tr>
              <a:tr h="1034184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Purpose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How things look (markup, styles)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How things work (data fetching, state updates)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</a:tr>
              <a:tr h="52825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Aware of Redux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Yes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</a:tr>
              <a:tr h="7638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To read data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 data from props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Subscribe to Redux state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</a:tr>
              <a:tr h="7638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To change data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Invoke callbacks from props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Dispatch Redux actions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</a:tr>
              <a:tr h="81752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Are written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By hand</a:t>
                      </a:r>
                      <a:endParaRPr lang="en-IN" sz="160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Usually generated by React </a:t>
                      </a:r>
                      <a:r>
                        <a:rPr lang="en-IN" sz="1600" dirty="0" err="1">
                          <a:effectLst/>
                        </a:rPr>
                        <a:t>Redux</a:t>
                      </a:r>
                      <a:endParaRPr lang="en-IN" sz="1600" dirty="0">
                        <a:solidFill>
                          <a:srgbClr val="3B454E"/>
                        </a:solidFill>
                        <a:effectLst/>
                      </a:endParaRPr>
                    </a:p>
                  </a:txBody>
                  <a:tcPr marL="100725" marR="100725" marT="100725" marB="100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2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Presentational Component and Container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 M</dc:creator>
  <cp:lastModifiedBy>Subramanian M</cp:lastModifiedBy>
  <cp:revision>2</cp:revision>
  <dcterms:created xsi:type="dcterms:W3CDTF">2018-03-10T06:13:42Z</dcterms:created>
  <dcterms:modified xsi:type="dcterms:W3CDTF">2018-03-10T06:26:52Z</dcterms:modified>
</cp:coreProperties>
</file>