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A4CB-3A87-40E1-8A7A-96CC35997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36279-C92E-4504-B923-CF461BE9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8C8D-8D86-4C19-8031-55FE5E0B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FD87-BB9B-4F30-85D1-5BFA5722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1021-A150-491A-8484-696D21DC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2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CB95-628C-41F1-BD46-736BDA3B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CEF9F-E1BB-4C82-AE56-C6B792A8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7B8D-09C1-496B-913F-8690728E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6B7A-DDA2-4FA8-A9D8-F0D1446B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88DC-EA18-40C7-88FD-82686863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0486D-CD55-4EEB-80CA-5B6CE8463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EBECE-AAE5-4EAE-995C-5EC1D912F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F3FD-BB80-488A-99F7-25A4C6E7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4812-9720-4D05-9E4A-260F2B6D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1DA8-44FE-485A-91E8-FB5B8816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4AF1-6189-4806-9B9D-AF26A4AB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862F-9A13-41D5-B01D-99CB966F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532A-FB23-4878-B7E1-4B11A7FA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A483-4285-45CD-8CE7-EEC2107A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98C7-69D9-4995-8A1B-8EF1BFAB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7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CA2C-D086-45DA-9D63-E062F870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F0465-70B3-4AA4-AD09-09280BE64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2339-9145-49A7-9FAE-B6FCA7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83D9-048A-47EE-8404-517E3519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3963-AF36-4FAA-9567-7F838F05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E8DC-4C20-4BA6-A99C-8A33A125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0826-E699-40AD-9542-9D65845F3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A58E4-DD20-4E15-9EBA-CEDF7D67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E8AB3-9B11-4ECF-9DB1-B94C2C91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D051B-F925-451D-A925-8142AE5E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F0AA-5D29-432D-9254-8796F97F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1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728-9500-4428-B5C0-B2EB6938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A38A6-FC87-4A4B-AB9A-E191CBCB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D6C0D-0F98-426D-BBA4-311E99E9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B178A-D5CD-4912-9CCD-66A1101CB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D735E-11FB-4ADC-B71A-C2DE5E8DC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8F0BB-55D8-4B6F-988A-7583C825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8E3B1-F4AB-47B7-98C1-9012696E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A111D-2F54-4785-AACB-3A6D2098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68A1-CEBA-43A5-9A6B-668DC688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B91D5-FC4E-4C36-AC7D-F52099C3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55C2-4D7F-434D-8F56-4D637507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F496E-E553-4DDD-ABB5-8E06D7F8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F1260-F62F-425F-9FD4-F957D0ED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F498F-987B-41DB-B763-3F331425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82D9E-C191-4CDF-B3C5-8FA343A5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4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5FD5-2A2A-46DC-8A67-C3A6EDC9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0090-93C9-4967-8590-2AB9A7F6F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3B9E7-7A34-4BA8-87C5-C5A96197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F75E-9D83-48F9-A04F-6FF32678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7EFE9-EC17-45FA-A08F-CEB1ACCF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25E36-9F80-476B-A676-34B1EE86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4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77A2-300E-4D19-810A-E95E71F7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D4E39-EE63-419E-942D-953FD9B7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553EF-0D80-4CEA-A60B-94BE5BAD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28C05-5594-4222-87D3-60B6AAED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D8C36-C640-42F3-BBC6-B631BB38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07577-5DE6-437C-A5F4-7307FFE0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3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F4A28-C352-4BB2-A45D-C0FAF669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2C7F-1172-4207-ABD8-CA8732FDA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F418-23E4-4E18-A7F1-654015C03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E3DE-DDB8-4E0C-9BF4-3A866AF7EB12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A42F-4D9A-48EF-AD53-F131741B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0685-49F0-4276-8027-972A6921C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3D78EB-D6DA-49D0-A060-73CFC624B30A}"/>
              </a:ext>
            </a:extLst>
          </p:cNvPr>
          <p:cNvSpPr txBox="1"/>
          <p:nvPr/>
        </p:nvSpPr>
        <p:spPr>
          <a:xfrm>
            <a:off x="2981740" y="528878"/>
            <a:ext cx="7222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/>
              <a:t>The Sparks Foundation</a:t>
            </a:r>
          </a:p>
          <a:p>
            <a:pPr lvl="5" algn="ctr"/>
            <a:endParaRPr lang="en-US" sz="2000" dirty="0"/>
          </a:p>
          <a:p>
            <a:pPr lvl="5"/>
            <a:r>
              <a:rPr lang="en-US" sz="2000" dirty="0"/>
              <a:t>      GRIP</a:t>
            </a:r>
          </a:p>
          <a:p>
            <a:pPr lvl="5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6122C-7932-40AA-A16D-81F87F31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1" y="1951247"/>
            <a:ext cx="3394744" cy="4230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DFEA4-DB9D-4A5F-9F8A-249C4A7447E2}"/>
              </a:ext>
            </a:extLst>
          </p:cNvPr>
          <p:cNvSpPr txBox="1"/>
          <p:nvPr/>
        </p:nvSpPr>
        <p:spPr>
          <a:xfrm>
            <a:off x="2981740" y="1944650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000" dirty="0"/>
              <a:t>(Graduate Rotational Internship Program)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F9B3-194B-4D49-8F0C-823D9E25D790}"/>
              </a:ext>
            </a:extLst>
          </p:cNvPr>
          <p:cNvSpPr txBox="1"/>
          <p:nvPr/>
        </p:nvSpPr>
        <p:spPr>
          <a:xfrm>
            <a:off x="8477817" y="4680225"/>
            <a:ext cx="2194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By </a:t>
            </a:r>
          </a:p>
          <a:p>
            <a:pPr algn="ctr"/>
            <a:r>
              <a:rPr lang="en-US" sz="2800" dirty="0" err="1"/>
              <a:t>Abijith</a:t>
            </a:r>
            <a:r>
              <a:rPr lang="en-US" sz="2800" dirty="0"/>
              <a:t> C.S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8C7A8-22DA-455E-8E2A-BDA71A79CE50}"/>
              </a:ext>
            </a:extLst>
          </p:cNvPr>
          <p:cNvSpPr txBox="1"/>
          <p:nvPr/>
        </p:nvSpPr>
        <p:spPr>
          <a:xfrm>
            <a:off x="7816522" y="5621236"/>
            <a:ext cx="3622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(IoT &amp; Computer Vision Intern)</a:t>
            </a:r>
          </a:p>
          <a:p>
            <a:r>
              <a:rPr lang="en-US" sz="2000" dirty="0"/>
              <a:t>      At The Sparks Foundation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123E-3D82-4D72-B506-8884E26ED0CB}"/>
              </a:ext>
            </a:extLst>
          </p:cNvPr>
          <p:cNvSpPr txBox="1"/>
          <p:nvPr/>
        </p:nvSpPr>
        <p:spPr>
          <a:xfrm>
            <a:off x="5287617" y="3429000"/>
            <a:ext cx="2411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TASK-1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C07E83-0C0C-4166-9C94-26F89F280EDE}"/>
              </a:ext>
            </a:extLst>
          </p:cNvPr>
          <p:cNvSpPr txBox="1"/>
          <p:nvPr/>
        </p:nvSpPr>
        <p:spPr>
          <a:xfrm>
            <a:off x="738996" y="806918"/>
            <a:ext cx="1071400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Object-Identification:</a:t>
            </a:r>
          </a:p>
          <a:p>
            <a:endParaRPr lang="en-IN" sz="2400" dirty="0"/>
          </a:p>
          <a:p>
            <a:r>
              <a:rPr lang="en-IN" sz="2400" dirty="0"/>
              <a:t>Object Detection using OpenCV and Python </a:t>
            </a:r>
          </a:p>
          <a:p>
            <a:endParaRPr lang="en-IN" sz="2400" dirty="0"/>
          </a:p>
          <a:p>
            <a:r>
              <a:rPr lang="en-IN" sz="2400" dirty="0"/>
              <a:t>IoT &amp; Computer Vision Intern at The Sparks Foundation </a:t>
            </a:r>
          </a:p>
          <a:p>
            <a:endParaRPr lang="en-IN" sz="2400" dirty="0"/>
          </a:p>
          <a:p>
            <a:r>
              <a:rPr lang="en-IN" sz="2400" dirty="0"/>
              <a:t>Name       : </a:t>
            </a:r>
            <a:r>
              <a:rPr lang="en-IN" sz="2400" dirty="0" err="1"/>
              <a:t>Abijith</a:t>
            </a:r>
            <a:r>
              <a:rPr lang="en-IN" sz="2400" dirty="0"/>
              <a:t> C.S</a:t>
            </a:r>
          </a:p>
          <a:p>
            <a:endParaRPr lang="en-IN" sz="2400" dirty="0"/>
          </a:p>
          <a:p>
            <a:r>
              <a:rPr lang="en-IN" sz="2400" dirty="0"/>
              <a:t>Batch        : May 21</a:t>
            </a:r>
          </a:p>
          <a:p>
            <a:endParaRPr lang="en-IN" sz="2400" dirty="0"/>
          </a:p>
          <a:p>
            <a:r>
              <a:rPr lang="en-IN" sz="2400" dirty="0"/>
              <a:t>Task  1      : Object Detection </a:t>
            </a:r>
          </a:p>
          <a:p>
            <a:endParaRPr lang="en-IN" sz="2400" dirty="0"/>
          </a:p>
          <a:p>
            <a:r>
              <a:rPr lang="en-IN" sz="2400" dirty="0"/>
              <a:t>Objective : </a:t>
            </a:r>
            <a:r>
              <a:rPr lang="en-US" sz="2400" dirty="0"/>
              <a:t>Implement an object detector which identifies the classes of the objects         	       in an image or video.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22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83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chiluka</dc:creator>
  <cp:lastModifiedBy> </cp:lastModifiedBy>
  <cp:revision>11</cp:revision>
  <dcterms:created xsi:type="dcterms:W3CDTF">2021-05-07T07:29:40Z</dcterms:created>
  <dcterms:modified xsi:type="dcterms:W3CDTF">2021-06-05T15:14:43Z</dcterms:modified>
</cp:coreProperties>
</file>