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2850" cy="10688638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6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93BB"/>
    <a:srgbClr val="21649B"/>
    <a:srgbClr val="3B9DC4"/>
    <a:srgbClr val="6DBDD4"/>
    <a:srgbClr val="F0B5A0"/>
    <a:srgbClr val="82CDD2"/>
    <a:srgbClr val="88D1D7"/>
    <a:srgbClr val="B1DAE0"/>
    <a:srgbClr val="C9820F"/>
    <a:srgbClr val="A5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99D94-2296-884B-8E4C-67E66D1ED947}" v="12" dt="2018-11-19T10:34:3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5324" autoAdjust="0"/>
  </p:normalViewPr>
  <p:slideViewPr>
    <p:cSldViewPr snapToGrid="0">
      <p:cViewPr>
        <p:scale>
          <a:sx n="90" d="100"/>
          <a:sy n="90" d="100"/>
        </p:scale>
        <p:origin x="1776" y="-1146"/>
      </p:cViewPr>
      <p:guideLst>
        <p:guide orient="horz" pos="336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A0C0-DB6A-48AE-A70D-902ED21F20AC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62D0-BBB8-4548-9060-0AFEB70433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DFDC-F2B9-4F30-BDAA-BC05729E134E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3013"/>
            <a:ext cx="23733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E116-EA87-488E-9C06-182B3B0258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2E116-EA87-488E-9C06-182B3B0258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9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82276" b="9223"/>
          <a:stretch/>
        </p:blipFill>
        <p:spPr>
          <a:xfrm>
            <a:off x="6210300" y="1"/>
            <a:ext cx="1392481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4ED4-880B-4692-AE45-F5A6422D4F01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533" y="65839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solidFill>
                  <a:srgbClr val="21649B"/>
                </a:solidFill>
                <a:cs typeface="Lato Black" panose="020F0A02020204030203" pitchFamily="34" charset="0"/>
              </a:rPr>
              <a:t>Eric </a:t>
            </a:r>
            <a:r>
              <a:rPr lang="en-GB" sz="5400" dirty="0" err="1">
                <a:solidFill>
                  <a:srgbClr val="21649B"/>
                </a:solidFill>
                <a:cs typeface="Lato Black" panose="020F0A02020204030203" pitchFamily="34" charset="0"/>
              </a:rPr>
              <a:t>Rambeaux</a:t>
            </a:r>
            <a:endParaRPr lang="en-GB" sz="5400" dirty="0">
              <a:solidFill>
                <a:srgbClr val="21649B"/>
              </a:solidFill>
              <a:cs typeface="Lato Black" panose="020F0A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9299" y="1401206"/>
            <a:ext cx="2524794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EXPERIENCE PROFESSIONNELLE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2800" y="6018429"/>
            <a:ext cx="1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2000 - 2005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728" y="6030158"/>
            <a:ext cx="1403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rial"/>
                <a:ea typeface="Cambria"/>
                <a:cs typeface="Times New Roman"/>
              </a:rPr>
              <a:t>EURL Cyber store</a:t>
            </a:r>
          </a:p>
          <a:p>
            <a:r>
              <a:rPr lang="en-GB" sz="900" i="1" dirty="0" err="1">
                <a:cs typeface="Lato" panose="020F0502020204030203" pitchFamily="34" charset="0"/>
              </a:rPr>
              <a:t>Responsable</a:t>
            </a:r>
            <a:endParaRPr lang="en-GB" sz="900" i="1" dirty="0">
              <a:cs typeface="Lato" panose="020F0502020204030203" pitchFamily="34" charset="0"/>
            </a:endParaRPr>
          </a:p>
          <a:p>
            <a:pPr defTabSz="685800">
              <a:defRPr/>
            </a:pPr>
            <a:r>
              <a:rPr lang="fr-FR" sz="800" dirty="0"/>
              <a:t>Direction et encadrement de deux entreprises informatiques Grand public et Professionnels dont quelques administrations. Gestion de plusieurs points de Assemblages, Ventes, installations et réparations de matériels informatiques.</a:t>
            </a:r>
          </a:p>
          <a:p>
            <a:pPr defTabSz="685800">
              <a:defRPr/>
            </a:pPr>
            <a:r>
              <a:rPr lang="fr-FR" sz="900" dirty="0"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14" name="Oval 13"/>
          <p:cNvSpPr/>
          <p:nvPr/>
        </p:nvSpPr>
        <p:spPr>
          <a:xfrm>
            <a:off x="3614175" y="6414879"/>
            <a:ext cx="846386" cy="846386"/>
          </a:xfrm>
          <a:prstGeom prst="ellipse">
            <a:avLst/>
          </a:prstGeom>
          <a:solidFill>
            <a:srgbClr val="2D93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Cyber Store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9299" y="4071193"/>
            <a:ext cx="1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2005- 2010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4960" y="4071193"/>
            <a:ext cx="1403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cs typeface="Lato" panose="020F0502020204030203" pitchFamily="34" charset="0"/>
              </a:rPr>
              <a:t>ENERGIE DU NORD</a:t>
            </a:r>
          </a:p>
          <a:p>
            <a:r>
              <a:rPr lang="en-GB" sz="900" i="1" dirty="0" err="1">
                <a:cs typeface="Lato" panose="020F0502020204030203" pitchFamily="34" charset="0"/>
              </a:rPr>
              <a:t>Responsable</a:t>
            </a:r>
            <a:endParaRPr lang="en-GB" sz="900" i="1" dirty="0">
              <a:cs typeface="Lato" panose="020F0502020204030203" pitchFamily="34" charset="0"/>
            </a:endParaRPr>
          </a:p>
          <a:p>
            <a:pPr defTabSz="685800">
              <a:defRPr/>
            </a:pPr>
            <a:r>
              <a:rPr lang="fr-FR" sz="800" dirty="0">
                <a:ea typeface="Lato" charset="0"/>
                <a:cs typeface="Lato" charset="0"/>
              </a:rPr>
              <a:t>Direction et encadrement d une entreprise d’Eolienne et de panneau Photovoltaïque Vente d’Eolienne et Photovoltaïque pour la Société France Eolienne puis Eoliennes de France pour le département 59 + Belgique</a:t>
            </a:r>
            <a:r>
              <a:rPr lang="fr-FR" sz="900" dirty="0"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19" name="Oval 18"/>
          <p:cNvSpPr/>
          <p:nvPr/>
        </p:nvSpPr>
        <p:spPr>
          <a:xfrm>
            <a:off x="3593375" y="4456846"/>
            <a:ext cx="846386" cy="846386"/>
          </a:xfrm>
          <a:prstGeom prst="ellipse">
            <a:avLst/>
          </a:prstGeom>
          <a:solidFill>
            <a:srgbClr val="2D93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bg1"/>
                </a:solidFill>
              </a:rPr>
              <a:t>Energie</a:t>
            </a:r>
            <a:r>
              <a:rPr lang="en-GB" sz="1000" dirty="0">
                <a:solidFill>
                  <a:schemeClr val="bg1"/>
                </a:solidFill>
              </a:rPr>
              <a:t> Du Nord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9299" y="1863469"/>
            <a:ext cx="1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2010 - 2013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2947" y="1838081"/>
            <a:ext cx="14036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cs typeface="Lato" panose="020F0502020204030203" pitchFamily="34" charset="0"/>
              </a:rPr>
              <a:t>NordVision</a:t>
            </a:r>
            <a:r>
              <a:rPr lang="en-GB" sz="900" b="1" dirty="0">
                <a:cs typeface="Lato" panose="020F0502020204030203" pitchFamily="34" charset="0"/>
              </a:rPr>
              <a:t> &amp; DIDD</a:t>
            </a:r>
          </a:p>
          <a:p>
            <a:r>
              <a:rPr lang="en-GB" sz="900" i="1" dirty="0">
                <a:cs typeface="Lato" panose="020F0502020204030203" pitchFamily="34" charset="0"/>
              </a:rPr>
              <a:t>Responsible</a:t>
            </a:r>
          </a:p>
          <a:p>
            <a:r>
              <a:rPr lang="fr-FR" sz="800" dirty="0"/>
              <a:t>Direction et encadrement d une entreprise de vidéosurveillance pour particuliers et administrations. Vente, installation, mise en services, maintenance de solutions de vidéosurveillance pour particuliers et professionnels</a:t>
            </a:r>
            <a:r>
              <a:rPr lang="fr-FR" sz="900" dirty="0"/>
              <a:t>, </a:t>
            </a:r>
            <a:r>
              <a:rPr lang="fr-FR" sz="800" dirty="0"/>
              <a:t>administrations</a:t>
            </a:r>
            <a:r>
              <a:rPr lang="fr-FR" sz="900" dirty="0"/>
              <a:t>.</a:t>
            </a:r>
          </a:p>
          <a:p>
            <a:endParaRPr lang="en-GB" sz="900" i="1" dirty="0"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79299" y="2382713"/>
            <a:ext cx="846386" cy="846386"/>
          </a:xfrm>
          <a:prstGeom prst="ellipse">
            <a:avLst/>
          </a:prstGeom>
          <a:solidFill>
            <a:srgbClr val="2D93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bg1"/>
                </a:solidFill>
              </a:rPr>
              <a:t>NordVision</a:t>
            </a:r>
            <a:r>
              <a:rPr lang="en-GB" sz="1000" dirty="0">
                <a:solidFill>
                  <a:schemeClr val="bg1"/>
                </a:solidFill>
              </a:rPr>
              <a:t> &amp; DIDD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242" y="9036111"/>
            <a:ext cx="793807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Hobbies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014" y="9425728"/>
            <a:ext cx="2864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cs typeface="Lato" panose="020F0502020204030203" pitchFamily="34" charset="0"/>
              </a:rPr>
              <a:t>La cuisine, Le bricolage, La domotique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cs typeface="Lato" panose="020F0502020204030203" pitchFamily="34" charset="0"/>
              </a:rPr>
              <a:t>Formateur en Crypto-Monnaie (Hardware et programmation du mineur)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8242" y="7866414"/>
            <a:ext cx="638573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INFOS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028" y="8227017"/>
            <a:ext cx="2638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Permis</a:t>
            </a:r>
            <a:r>
              <a:rPr lang="en-GB" sz="1000" dirty="0">
                <a:cs typeface="Lato" panose="020F0502020204030203" pitchFamily="34" charset="0"/>
              </a:rPr>
              <a:t> </a:t>
            </a:r>
            <a:r>
              <a:rPr lang="en-GB" sz="1000" dirty="0" err="1">
                <a:cs typeface="Lato" panose="020F0502020204030203" pitchFamily="34" charset="0"/>
              </a:rPr>
              <a:t>Voiture</a:t>
            </a:r>
            <a:r>
              <a:rPr lang="en-GB" sz="1000" dirty="0">
                <a:cs typeface="Lato" panose="020F0502020204030203" pitchFamily="34" charset="0"/>
              </a:rPr>
              <a:t> &amp; Moto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579299" y="8336847"/>
            <a:ext cx="1116652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FORMATION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257389" y="9499900"/>
            <a:ext cx="18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Ecole d’infirmier à </a:t>
            </a:r>
            <a:r>
              <a:rPr lang="fr-FR" sz="1000" b="1" dirty="0" err="1"/>
              <a:t>Hornu</a:t>
            </a:r>
            <a:r>
              <a:rPr lang="fr-FR" sz="1000" b="1" dirty="0"/>
              <a:t> en Belgique</a:t>
            </a:r>
            <a:r>
              <a:rPr lang="fr-FR" sz="1000" dirty="0">
                <a:cs typeface="Lato" panose="020F0502020204030203" pitchFamily="34" charset="0"/>
              </a:rPr>
              <a:t>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552400" y="9509986"/>
            <a:ext cx="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cs typeface="Lato" panose="020F0502020204030203" pitchFamily="34" charset="0"/>
              </a:rPr>
              <a:t>2017-2019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55853" y="1398079"/>
            <a:ext cx="882934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08242" y="1797454"/>
            <a:ext cx="275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Mobile : 0671397982</a:t>
            </a:r>
          </a:p>
          <a:p>
            <a:r>
              <a:rPr lang="en-PH" sz="1000" dirty="0" err="1">
                <a:cs typeface="Lato" panose="020F0502020204030203" pitchFamily="34" charset="0"/>
              </a:rPr>
              <a:t>Adresse</a:t>
            </a:r>
            <a:r>
              <a:rPr lang="en-PH" sz="1000" dirty="0">
                <a:cs typeface="Lato" panose="020F0502020204030203" pitchFamily="34" charset="0"/>
              </a:rPr>
              <a:t> : 3bis </a:t>
            </a:r>
            <a:r>
              <a:rPr lang="en-PH" sz="1000" dirty="0" err="1">
                <a:cs typeface="Lato" panose="020F0502020204030203" pitchFamily="34" charset="0"/>
              </a:rPr>
              <a:t>Wladislas</a:t>
            </a:r>
            <a:r>
              <a:rPr lang="en-PH" sz="1000" dirty="0">
                <a:cs typeface="Lato" panose="020F0502020204030203" pitchFamily="34" charset="0"/>
              </a:rPr>
              <a:t> </a:t>
            </a:r>
            <a:r>
              <a:rPr lang="en-PH" sz="1000" dirty="0" err="1">
                <a:cs typeface="Lato" panose="020F0502020204030203" pitchFamily="34" charset="0"/>
              </a:rPr>
              <a:t>Badora</a:t>
            </a:r>
            <a:r>
              <a:rPr lang="en-PH" sz="1000" dirty="0">
                <a:cs typeface="Lato" panose="020F0502020204030203" pitchFamily="34" charset="0"/>
              </a:rPr>
              <a:t> 59125 </a:t>
            </a:r>
            <a:r>
              <a:rPr lang="en-PH" sz="1000" dirty="0" err="1">
                <a:cs typeface="Lato" panose="020F0502020204030203" pitchFamily="34" charset="0"/>
              </a:rPr>
              <a:t>Trith-st-Lèger</a:t>
            </a:r>
            <a:endParaRPr lang="en-PH" sz="1000" dirty="0">
              <a:cs typeface="Lato" panose="020F0502020204030203" pitchFamily="34" charset="0"/>
            </a:endParaRPr>
          </a:p>
          <a:p>
            <a:r>
              <a:rPr lang="en-PH" sz="1000" dirty="0">
                <a:cs typeface="Lato" panose="020F0502020204030203" pitchFamily="34" charset="0"/>
              </a:rPr>
              <a:t>Email : rambeaux.eric@orange.fr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08242" y="2760889"/>
            <a:ext cx="1683474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COMPETENCES CLES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20014" y="3105989"/>
            <a:ext cx="272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 err="1">
                <a:cs typeface="Lato" panose="020F0502020204030203" pitchFamily="34" charset="0"/>
              </a:rPr>
              <a:t>Professionnelles</a:t>
            </a:r>
            <a:endParaRPr lang="en-GB" sz="1000" b="1" i="1" dirty="0">
              <a:cs typeface="Lato" panose="020F050202020403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20014" y="3406071"/>
            <a:ext cx="123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Microsoft Office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20015" y="3718614"/>
            <a:ext cx="1233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Assemblage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08243" y="4034839"/>
            <a:ext cx="1621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Maintenance </a:t>
            </a:r>
            <a:r>
              <a:rPr lang="en-GB" sz="1000" dirty="0" err="1">
                <a:cs typeface="Lato" panose="020F0502020204030203" pitchFamily="34" charset="0"/>
              </a:rPr>
              <a:t>informatique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0014" y="4827622"/>
            <a:ext cx="272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 err="1">
                <a:cs typeface="Lato" panose="020F0502020204030203" pitchFamily="34" charset="0"/>
              </a:rPr>
              <a:t>Langues</a:t>
            </a:r>
            <a:endParaRPr lang="en-GB" sz="1000" b="1" i="1" dirty="0">
              <a:cs typeface="Lato" panose="020F050202020403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0014" y="5127704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Anglais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20014" y="6141540"/>
            <a:ext cx="272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 err="1">
                <a:cs typeface="Lato" panose="020F0502020204030203" pitchFamily="34" charset="0"/>
              </a:rPr>
              <a:t>Personnelles</a:t>
            </a:r>
            <a:endParaRPr lang="en-GB" sz="1000" b="1" i="1" dirty="0">
              <a:cs typeface="Lato" panose="020F050202020403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20014" y="6441622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Créatif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20014" y="6756006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Innovant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20014" y="7070390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Sérieux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0014" y="7388987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Organisé</a:t>
            </a:r>
            <a:endParaRPr lang="en-GB" sz="1000" dirty="0">
              <a:cs typeface="Lato" panose="020F0502020204030203" pitchFamily="34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2131405" y="3452726"/>
            <a:ext cx="1247787" cy="152909"/>
            <a:chOff x="1508453" y="3924725"/>
            <a:chExt cx="1451774" cy="152909"/>
          </a:xfrm>
        </p:grpSpPr>
        <p:sp>
          <p:nvSpPr>
            <p:cNvPr id="219" name="Rectangle 218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08453" y="3924725"/>
              <a:ext cx="1194451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131405" y="3792713"/>
            <a:ext cx="1247787" cy="152909"/>
            <a:chOff x="1508453" y="3924725"/>
            <a:chExt cx="1451774" cy="152909"/>
          </a:xfrm>
        </p:grpSpPr>
        <p:sp>
          <p:nvSpPr>
            <p:cNvPr id="222" name="Rectangle 221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508453" y="3924725"/>
              <a:ext cx="1287623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138308" y="5150323"/>
            <a:ext cx="1247788" cy="152909"/>
            <a:chOff x="1508452" y="3924725"/>
            <a:chExt cx="1451775" cy="152909"/>
          </a:xfrm>
        </p:grpSpPr>
        <p:sp>
          <p:nvSpPr>
            <p:cNvPr id="231" name="Rectangle 230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08452" y="3924725"/>
              <a:ext cx="1107747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606811" y="6505007"/>
            <a:ext cx="1247787" cy="152909"/>
            <a:chOff x="1508453" y="3924725"/>
            <a:chExt cx="1451774" cy="152909"/>
          </a:xfrm>
        </p:grpSpPr>
        <p:sp>
          <p:nvSpPr>
            <p:cNvPr id="240" name="Rectangle 239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08453" y="3924725"/>
              <a:ext cx="1194451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606811" y="6813137"/>
            <a:ext cx="1247787" cy="152909"/>
            <a:chOff x="1508453" y="3924725"/>
            <a:chExt cx="1451774" cy="152909"/>
          </a:xfrm>
        </p:grpSpPr>
        <p:sp>
          <p:nvSpPr>
            <p:cNvPr id="243" name="Rectangle 242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08453" y="3924725"/>
              <a:ext cx="1287623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606811" y="7429396"/>
            <a:ext cx="1247787" cy="152909"/>
            <a:chOff x="1508453" y="3924725"/>
            <a:chExt cx="1451774" cy="152909"/>
          </a:xfrm>
        </p:grpSpPr>
        <p:sp>
          <p:nvSpPr>
            <p:cNvPr id="249" name="Rectangle 248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508453" y="3924725"/>
              <a:ext cx="1194451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220"/>
          <p:cNvGrpSpPr/>
          <p:nvPr/>
        </p:nvGrpSpPr>
        <p:grpSpPr>
          <a:xfrm>
            <a:off x="2126615" y="4117850"/>
            <a:ext cx="1247787" cy="152909"/>
            <a:chOff x="1508453" y="3924725"/>
            <a:chExt cx="1451774" cy="152909"/>
          </a:xfrm>
        </p:grpSpPr>
        <p:sp>
          <p:nvSpPr>
            <p:cNvPr id="76" name="Rectangle 75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08453" y="3924725"/>
              <a:ext cx="1281828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46" y="7114125"/>
            <a:ext cx="12493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6"/>
          <p:cNvSpPr txBox="1"/>
          <p:nvPr/>
        </p:nvSpPr>
        <p:spPr>
          <a:xfrm>
            <a:off x="866058" y="938051"/>
            <a:ext cx="1243588" cy="338554"/>
          </a:xfrm>
          <a:prstGeom prst="rect">
            <a:avLst/>
          </a:prstGeom>
          <a:solidFill>
            <a:srgbClr val="2D93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ato" panose="020F0502020204030203" pitchFamily="34" charset="0"/>
              </a:rPr>
              <a:t>Pédagogue</a:t>
            </a:r>
            <a:endParaRPr lang="en-GB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ato" panose="020F0502020204030203" pitchFamily="34" charset="0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473957" y="938051"/>
            <a:ext cx="1144802" cy="338554"/>
          </a:xfrm>
          <a:prstGeom prst="rect">
            <a:avLst/>
          </a:prstGeom>
          <a:solidFill>
            <a:srgbClr val="2D93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ato" panose="020F0502020204030203" pitchFamily="34" charset="0"/>
              </a:rPr>
              <a:t>Rigoureux</a:t>
            </a:r>
            <a:endParaRPr lang="en-GB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ato" panose="020F0502020204030203" pitchFamily="34" charset="0"/>
            </a:endParaRPr>
          </a:p>
        </p:txBody>
      </p:sp>
      <p:sp>
        <p:nvSpPr>
          <p:cNvPr id="83" name="TextBox 6"/>
          <p:cNvSpPr txBox="1"/>
          <p:nvPr/>
        </p:nvSpPr>
        <p:spPr>
          <a:xfrm>
            <a:off x="3941982" y="939540"/>
            <a:ext cx="1144802" cy="338554"/>
          </a:xfrm>
          <a:prstGeom prst="rect">
            <a:avLst/>
          </a:prstGeom>
          <a:solidFill>
            <a:srgbClr val="2D93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ato" panose="020F0502020204030203" pitchFamily="34" charset="0"/>
              </a:rPr>
              <a:t>Autonome</a:t>
            </a:r>
            <a:endParaRPr lang="en-GB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ato" panose="020F0502020204030203" pitchFamily="34" charset="0"/>
            </a:endParaRPr>
          </a:p>
        </p:txBody>
      </p:sp>
      <p:sp>
        <p:nvSpPr>
          <p:cNvPr id="84" name="TextBox 147"/>
          <p:cNvSpPr txBox="1"/>
          <p:nvPr/>
        </p:nvSpPr>
        <p:spPr>
          <a:xfrm>
            <a:off x="3552830" y="9921945"/>
            <a:ext cx="778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cs typeface="Lato" panose="020F0502020204030203" pitchFamily="34" charset="0"/>
              </a:rPr>
              <a:t>2016-2017</a:t>
            </a:r>
          </a:p>
        </p:txBody>
      </p:sp>
      <p:sp>
        <p:nvSpPr>
          <p:cNvPr id="85" name="TextBox 146"/>
          <p:cNvSpPr txBox="1"/>
          <p:nvPr/>
        </p:nvSpPr>
        <p:spPr>
          <a:xfrm>
            <a:off x="4247583" y="9903016"/>
            <a:ext cx="184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Année préparatoire aux études d’infirmiers : Obtenu (Grand Jury)</a:t>
            </a:r>
            <a:r>
              <a:rPr lang="fr-FR" sz="1000" dirty="0">
                <a:cs typeface="Lato" panose="020F0502020204030203" pitchFamily="34" charset="0"/>
              </a:rPr>
              <a:t>.</a:t>
            </a:r>
          </a:p>
        </p:txBody>
      </p:sp>
      <p:sp>
        <p:nvSpPr>
          <p:cNvPr id="61" name="TextBox 149">
            <a:extLst>
              <a:ext uri="{FF2B5EF4-FFF2-40B4-BE49-F238E27FC236}">
                <a16:creationId xmlns:a16="http://schemas.microsoft.com/office/drawing/2014/main" id="{C69560F2-823F-46CA-BC15-3763DE1E92D4}"/>
              </a:ext>
            </a:extLst>
          </p:cNvPr>
          <p:cNvSpPr txBox="1"/>
          <p:nvPr/>
        </p:nvSpPr>
        <p:spPr>
          <a:xfrm>
            <a:off x="3552400" y="8780086"/>
            <a:ext cx="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cs typeface="Lato" panose="020F0502020204030203" pitchFamily="34" charset="0"/>
              </a:rPr>
              <a:t>2021-2022</a:t>
            </a:r>
          </a:p>
        </p:txBody>
      </p:sp>
      <p:sp>
        <p:nvSpPr>
          <p:cNvPr id="62" name="TextBox 149">
            <a:extLst>
              <a:ext uri="{FF2B5EF4-FFF2-40B4-BE49-F238E27FC236}">
                <a16:creationId xmlns:a16="http://schemas.microsoft.com/office/drawing/2014/main" id="{DAF960EE-7245-4E3B-AB6B-FB7613229444}"/>
              </a:ext>
            </a:extLst>
          </p:cNvPr>
          <p:cNvSpPr txBox="1"/>
          <p:nvPr/>
        </p:nvSpPr>
        <p:spPr>
          <a:xfrm>
            <a:off x="3552399" y="9154784"/>
            <a:ext cx="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cs typeface="Lato" panose="020F0502020204030203" pitchFamily="34" charset="0"/>
              </a:rPr>
              <a:t>2020-2021</a:t>
            </a:r>
          </a:p>
        </p:txBody>
      </p:sp>
      <p:sp>
        <p:nvSpPr>
          <p:cNvPr id="63" name="TextBox 148">
            <a:extLst>
              <a:ext uri="{FF2B5EF4-FFF2-40B4-BE49-F238E27FC236}">
                <a16:creationId xmlns:a16="http://schemas.microsoft.com/office/drawing/2014/main" id="{706224AE-A509-42EA-BB0B-FD6124018995}"/>
              </a:ext>
            </a:extLst>
          </p:cNvPr>
          <p:cNvSpPr txBox="1"/>
          <p:nvPr/>
        </p:nvSpPr>
        <p:spPr>
          <a:xfrm>
            <a:off x="4257389" y="8780085"/>
            <a:ext cx="18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Formation TSSR à Simplon</a:t>
            </a:r>
            <a:r>
              <a:rPr lang="fr-FR" sz="1000" dirty="0">
                <a:cs typeface="Lato" panose="020F0502020204030203" pitchFamily="34" charset="0"/>
              </a:rPr>
              <a:t>.</a:t>
            </a:r>
          </a:p>
          <a:p>
            <a:r>
              <a:rPr lang="fr-FR" sz="1000" dirty="0">
                <a:cs typeface="Lato" panose="020F0502020204030203" pitchFamily="34" charset="0"/>
              </a:rPr>
              <a:t>En cours</a:t>
            </a:r>
          </a:p>
        </p:txBody>
      </p:sp>
      <p:sp>
        <p:nvSpPr>
          <p:cNvPr id="64" name="TextBox 148">
            <a:extLst>
              <a:ext uri="{FF2B5EF4-FFF2-40B4-BE49-F238E27FC236}">
                <a16:creationId xmlns:a16="http://schemas.microsoft.com/office/drawing/2014/main" id="{0A532F8C-AB42-4551-8587-8EB9499A4948}"/>
              </a:ext>
            </a:extLst>
          </p:cNvPr>
          <p:cNvSpPr txBox="1"/>
          <p:nvPr/>
        </p:nvSpPr>
        <p:spPr>
          <a:xfrm>
            <a:off x="4257389" y="9160698"/>
            <a:ext cx="184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Formation DVE à INSTEP (Cléa)</a:t>
            </a:r>
            <a:r>
              <a:rPr lang="fr-FR" sz="1000" dirty="0">
                <a:cs typeface="Lato" panose="020F0502020204030203" pitchFamily="34" charset="0"/>
              </a:rPr>
              <a:t>.</a:t>
            </a:r>
          </a:p>
          <a:p>
            <a:r>
              <a:rPr lang="fr-FR" sz="1000" dirty="0">
                <a:cs typeface="Lato" panose="020F0502020204030203" pitchFamily="34" charset="0"/>
              </a:rPr>
              <a:t>Obtenue</a:t>
            </a:r>
          </a:p>
        </p:txBody>
      </p:sp>
    </p:spTree>
    <p:extLst>
      <p:ext uri="{BB962C8B-B14F-4D97-AF65-F5344CB8AC3E}">
        <p14:creationId xmlns:p14="http://schemas.microsoft.com/office/powerpoint/2010/main" val="23749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230</Words>
  <Application>Microsoft Office PowerPoint</Application>
  <PresentationFormat>Personnalisé</PresentationFormat>
  <Paragraphs>54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Lato</vt:lpstr>
      <vt:lpstr>Lato Black</vt:lpstr>
      <vt:lpstr>Times New Roman</vt:lpstr>
      <vt:lpstr>Office Theme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ikkinallego</dc:creator>
  <cp:lastModifiedBy>administration windows,,,</cp:lastModifiedBy>
  <cp:revision>23</cp:revision>
  <cp:lastPrinted>2021-10-01T08:52:29Z</cp:lastPrinted>
  <dcterms:created xsi:type="dcterms:W3CDTF">2017-02-16T03:54:32Z</dcterms:created>
  <dcterms:modified xsi:type="dcterms:W3CDTF">2022-06-30T10:38:03Z</dcterms:modified>
</cp:coreProperties>
</file>