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73574-8EB8-480C-8BF1-1DC6B5C80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F5810B-0333-4401-AEFF-0F37E0EB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D6938B-3E3C-40C5-853B-865C1E64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32C0-D930-429D-8A0A-5F18DA2D4D1F}" type="datetimeFigureOut">
              <a:rPr lang="es-CO" smtClean="0"/>
              <a:t>5/12/2019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709F81-75D6-4866-827E-3EB8586F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C4D881-36B3-4BAF-8E8B-2892A405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1AB-F274-4B08-871A-805127E5E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015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93C12-F3FF-4900-85B3-B99D25F3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B600FE-15F8-4956-805D-F5340CAB3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E9A2D4-C4E8-4BF7-9BD4-72750A1E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32C0-D930-429D-8A0A-5F18DA2D4D1F}" type="datetimeFigureOut">
              <a:rPr lang="es-CO" smtClean="0"/>
              <a:t>5/12/2019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A29831-C55F-4A0F-B5F6-81C33B77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598F51-B0E0-4FE9-B2AE-908D99A5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1AB-F274-4B08-871A-805127E5E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067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AB32F8-9758-4BAC-A5A3-206380B16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D20E00-4418-4516-AA7D-64106E0FE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83C7FE-906B-489B-8380-359AE25D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32C0-D930-429D-8A0A-5F18DA2D4D1F}" type="datetimeFigureOut">
              <a:rPr lang="es-CO" smtClean="0"/>
              <a:t>5/12/2019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8BD9C8-DCD0-489D-8904-49C51C28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7B154C-2147-4B27-ABBA-AC9A61C8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1AB-F274-4B08-871A-805127E5E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464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F32D3-D0C5-43EB-8062-4F0D033F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9FD1AF-CB2B-4168-B53A-BD83E7201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6A7541-8AC5-44A4-AA64-B28DBFF9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32C0-D930-429D-8A0A-5F18DA2D4D1F}" type="datetimeFigureOut">
              <a:rPr lang="es-CO" smtClean="0"/>
              <a:t>5/12/2019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2D803F-CE6D-412A-84B1-3FDD0829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6CCB5D-10F2-40F5-B85F-43D8EC82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1AB-F274-4B08-871A-805127E5E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793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F91CE-F69E-49E4-A4A4-1AC9E2F1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CAE115-0AB8-4BE2-96B0-90CE7DD82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37446A-84B0-4C3B-B3D6-14DAD0E8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32C0-D930-429D-8A0A-5F18DA2D4D1F}" type="datetimeFigureOut">
              <a:rPr lang="es-CO" smtClean="0"/>
              <a:t>5/12/2019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EE76F4-CE7F-48B2-B9A3-A698A853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3A4AE9-227F-4900-A8F9-CD24777B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1AB-F274-4B08-871A-805127E5E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245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043D9-5356-41D4-98BA-E943ACAE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A094C7-7F3F-40DE-B95A-068AA7454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040B94-314F-4534-9A3D-15C69B7E1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718ED2-35A2-4B5C-B488-5A5C85EB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32C0-D930-429D-8A0A-5F18DA2D4D1F}" type="datetimeFigureOut">
              <a:rPr lang="es-CO" smtClean="0"/>
              <a:t>5/12/2019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7D5974-372B-4E51-A468-D6AC00BA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27D846-D205-46A8-92AA-6D2EC75D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1AB-F274-4B08-871A-805127E5E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082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33FC4-E403-456B-9701-37550F31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8E2393-BF9E-4107-AE0D-F93FFD60E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D7A687-1496-4993-A6EE-2BB2B8D9C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1F7D8C-96BB-4865-B008-5295E5922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02E990-045D-4D3D-89E3-93C326206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713E04-F016-49A2-A70F-6AC1FB28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32C0-D930-429D-8A0A-5F18DA2D4D1F}" type="datetimeFigureOut">
              <a:rPr lang="es-CO" smtClean="0"/>
              <a:t>5/12/2019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3966E1-1A4F-4898-91F5-F6E810CE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40BAB5-8937-4410-8D3A-6CB18F62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1AB-F274-4B08-871A-805127E5E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7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F7CAA-942A-46FF-9301-2685F3A5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2FC33E-AE45-4F14-A915-03D2D492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32C0-D930-429D-8A0A-5F18DA2D4D1F}" type="datetimeFigureOut">
              <a:rPr lang="es-CO" smtClean="0"/>
              <a:t>5/12/2019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6BE9F3-E2A9-4827-8FC8-44B09A5B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1176A2-A3DC-4FAA-9EC4-BF22F87A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1AB-F274-4B08-871A-805127E5E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796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859022-27EB-42A2-BDEE-E0096F9A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32C0-D930-429D-8A0A-5F18DA2D4D1F}" type="datetimeFigureOut">
              <a:rPr lang="es-CO" smtClean="0"/>
              <a:t>5/12/2019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10D517-4909-4C61-968A-422ADC2E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01AC1F-AE91-492E-98DA-5127FA5E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1AB-F274-4B08-871A-805127E5E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486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AEECD-A9AA-4592-9CAE-8A1E7C8A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6A65E9-E592-4C2B-AAEF-485B78380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2D8ED2-7656-4F40-8A4C-052DF2223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E357A6-A052-4C6D-AB11-15508CD7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32C0-D930-429D-8A0A-5F18DA2D4D1F}" type="datetimeFigureOut">
              <a:rPr lang="es-CO" smtClean="0"/>
              <a:t>5/12/2019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2CA4BD-5BCB-4302-B832-5F97DCB8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2629BE-BC9A-462E-88AC-1A72978D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1AB-F274-4B08-871A-805127E5E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435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E821C-A5E1-46A3-A037-30FFA566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41D296-318E-4010-8B5E-6B3BAE5A0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07B75A-B452-411D-9773-06BC58055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4E6E2D-943A-4CE6-A401-D976B120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32C0-D930-429D-8A0A-5F18DA2D4D1F}" type="datetimeFigureOut">
              <a:rPr lang="es-CO" smtClean="0"/>
              <a:t>5/12/2019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C1F984-A00F-4EB6-8C73-09CA2876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D1FAD2-3C5F-4884-BBB3-FE0E0DFF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71AB-F274-4B08-871A-805127E5E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785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C6B649-E839-42F7-A496-87232B6D9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D1A408-1B8C-4E33-88DB-F6A237837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668231-B7B8-49F6-82D8-70E872364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B32C0-D930-429D-8A0A-5F18DA2D4D1F}" type="datetimeFigureOut">
              <a:rPr lang="es-CO" smtClean="0"/>
              <a:t>5/12/2019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51756D-2D4E-472A-9DAB-CDAD9E6B2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2F9B73-A1BB-4BFD-991B-8B97A2961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171AB-F274-4B08-871A-805127E5EC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142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9277A0B-1B16-4DDC-B350-1C5B366196FF}"/>
              </a:ext>
            </a:extLst>
          </p:cNvPr>
          <p:cNvSpPr txBox="1"/>
          <p:nvPr/>
        </p:nvSpPr>
        <p:spPr>
          <a:xfrm>
            <a:off x="375781" y="400833"/>
            <a:ext cx="3607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Sistema solar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DF9A011-D1D1-4505-A79D-0898F369D916}"/>
              </a:ext>
            </a:extLst>
          </p:cNvPr>
          <p:cNvSpPr txBox="1"/>
          <p:nvPr/>
        </p:nvSpPr>
        <p:spPr>
          <a:xfrm>
            <a:off x="375781" y="1711414"/>
            <a:ext cx="2868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Texto falso </a:t>
            </a:r>
            <a:r>
              <a:rPr lang="es-CO" dirty="0" err="1"/>
              <a:t>lorem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falso </a:t>
            </a:r>
            <a:r>
              <a:rPr lang="es-CO" dirty="0" err="1"/>
              <a:t>lorem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falso </a:t>
            </a:r>
            <a:r>
              <a:rPr lang="es-CO" dirty="0" err="1"/>
              <a:t>lorem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falso </a:t>
            </a:r>
            <a:r>
              <a:rPr lang="es-CO" dirty="0" err="1"/>
              <a:t>lorem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falso </a:t>
            </a:r>
            <a:r>
              <a:rPr lang="es-CO" dirty="0" err="1"/>
              <a:t>lorem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falso </a:t>
            </a:r>
            <a:r>
              <a:rPr lang="es-CO" dirty="0" err="1"/>
              <a:t>lorem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falso </a:t>
            </a:r>
            <a:r>
              <a:rPr lang="es-CO" dirty="0" err="1"/>
              <a:t>lorem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C0F2F66-4E5D-4F01-BA91-EBA8D30D6ED9}"/>
              </a:ext>
            </a:extLst>
          </p:cNvPr>
          <p:cNvSpPr txBox="1"/>
          <p:nvPr/>
        </p:nvSpPr>
        <p:spPr>
          <a:xfrm>
            <a:off x="475989" y="1102290"/>
            <a:ext cx="339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Sistema - Tierra  -  luna    -   Marte -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6483F34-1F95-45F8-B2C3-483765742665}"/>
              </a:ext>
            </a:extLst>
          </p:cNvPr>
          <p:cNvSpPr txBox="1"/>
          <p:nvPr/>
        </p:nvSpPr>
        <p:spPr>
          <a:xfrm>
            <a:off x="375780" y="5933243"/>
            <a:ext cx="325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Todos los izquierdos liberados ® </a:t>
            </a:r>
          </a:p>
        </p:txBody>
      </p:sp>
      <p:pic>
        <p:nvPicPr>
          <p:cNvPr id="9" name="Imagen 8" descr="Imagen que contiene estrella, cielo&#10;&#10;Descripción generada automáticamente">
            <a:extLst>
              <a:ext uri="{FF2B5EF4-FFF2-40B4-BE49-F238E27FC236}">
                <a16:creationId xmlns:a16="http://schemas.microsoft.com/office/drawing/2014/main" id="{19769E6D-B0AC-490C-BC1D-47571E292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89" y="3072412"/>
            <a:ext cx="2868460" cy="1552554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1F91511D-740A-4938-AE51-2ED5E20868D5}"/>
              </a:ext>
            </a:extLst>
          </p:cNvPr>
          <p:cNvSpPr/>
          <p:nvPr/>
        </p:nvSpPr>
        <p:spPr>
          <a:xfrm>
            <a:off x="7196203" y="400833"/>
            <a:ext cx="1828801" cy="175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Sistema solar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49C0DB5-90AC-47C7-991B-1C3E112FB9E9}"/>
              </a:ext>
            </a:extLst>
          </p:cNvPr>
          <p:cNvSpPr/>
          <p:nvPr/>
        </p:nvSpPr>
        <p:spPr>
          <a:xfrm>
            <a:off x="4567826" y="2686560"/>
            <a:ext cx="1828800" cy="786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Tierra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D9BFF72-F4EA-4441-B9A5-330253537CBB}"/>
              </a:ext>
            </a:extLst>
          </p:cNvPr>
          <p:cNvSpPr/>
          <p:nvPr/>
        </p:nvSpPr>
        <p:spPr>
          <a:xfrm>
            <a:off x="7196204" y="2686560"/>
            <a:ext cx="1828800" cy="786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Luna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D703CE6-9D6D-4A7F-A4C2-486BB7F3C3FE}"/>
              </a:ext>
            </a:extLst>
          </p:cNvPr>
          <p:cNvSpPr/>
          <p:nvPr/>
        </p:nvSpPr>
        <p:spPr>
          <a:xfrm>
            <a:off x="9824582" y="2686560"/>
            <a:ext cx="1828800" cy="786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Marte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9F01F11D-CF3A-4A69-8B2A-D8B9C4F02AC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6530374" y="1106329"/>
            <a:ext cx="532083" cy="26283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9B2989ED-9BC6-49BD-A6AE-42C2F5161CAD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rot="16200000" flipH="1">
            <a:off x="9158752" y="1106329"/>
            <a:ext cx="532083" cy="26283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07AA2842-FCC2-475B-B35F-93F1EB97DF3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5400000">
            <a:off x="7844563" y="2420518"/>
            <a:ext cx="53208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F4A927BC-E8C3-4296-9F81-1842DAA7CE27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9025004" y="3079717"/>
            <a:ext cx="79957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6C98A0C2-CCD8-4928-9C9A-F5732E1D4EAF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rot="10800000">
            <a:off x="6396626" y="3079717"/>
            <a:ext cx="79957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19FC673-BC47-4463-A9E1-836A1A7B427D}"/>
              </a:ext>
            </a:extLst>
          </p:cNvPr>
          <p:cNvSpPr txBox="1"/>
          <p:nvPr/>
        </p:nvSpPr>
        <p:spPr>
          <a:xfrm>
            <a:off x="375781" y="4862454"/>
            <a:ext cx="286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Texto falso </a:t>
            </a:r>
            <a:r>
              <a:rPr lang="es-CO" dirty="0" err="1"/>
              <a:t>lorem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falso </a:t>
            </a:r>
            <a:r>
              <a:rPr lang="es-CO" dirty="0" err="1"/>
              <a:t>lorem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falso </a:t>
            </a:r>
            <a:r>
              <a:rPr lang="es-CO" dirty="0" err="1"/>
              <a:t>lorem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falso </a:t>
            </a:r>
            <a:r>
              <a:rPr lang="es-CO" dirty="0" err="1"/>
              <a:t>lorem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1659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55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Edison Monsalve Cuartas</dc:creator>
  <cp:lastModifiedBy>Edison Monsalve Cuartas</cp:lastModifiedBy>
  <cp:revision>3</cp:revision>
  <dcterms:created xsi:type="dcterms:W3CDTF">2019-12-05T23:12:37Z</dcterms:created>
  <dcterms:modified xsi:type="dcterms:W3CDTF">2019-12-06T03:00:47Z</dcterms:modified>
</cp:coreProperties>
</file>