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96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04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95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93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5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29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14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16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20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19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47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9C72-C235-4752-9673-C4F9251520AC}" type="datetimeFigureOut">
              <a:rPr lang="es-CO" smtClean="0"/>
              <a:t>8/09/2016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766B-B59B-4F48-BEF8-1EED130053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1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96737" y="403397"/>
            <a:ext cx="38367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Oráculo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Elipse 4"/>
          <p:cNvSpPr/>
          <p:nvPr/>
        </p:nvSpPr>
        <p:spPr>
          <a:xfrm>
            <a:off x="616007" y="556839"/>
            <a:ext cx="616446" cy="616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  <a:endParaRPr lang="es-CO" sz="8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4033" y="1782417"/>
            <a:ext cx="1676839" cy="14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  <a:endParaRPr lang="es-CO" sz="199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6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EDUPOL S.A.S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EMonsalve</dc:creator>
  <cp:lastModifiedBy>EMonsalve</cp:lastModifiedBy>
  <cp:revision>1</cp:revision>
  <dcterms:created xsi:type="dcterms:W3CDTF">2016-09-09T00:10:18Z</dcterms:created>
  <dcterms:modified xsi:type="dcterms:W3CDTF">2016-09-09T00:10:44Z</dcterms:modified>
</cp:coreProperties>
</file>