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6" r:id="rId17"/>
    <p:sldId id="272" r:id="rId18"/>
    <p:sldId id="277" r:id="rId19"/>
    <p:sldId id="273" r:id="rId20"/>
    <p:sldId id="26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14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1912-0BFA-43B4-8163-E0865E437B34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E8E70-11F2-4CCA-833A-7A3CF278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By directly editing the Html from the </a:t>
            </a:r>
            <a:r>
              <a:rPr lang="en-GB" dirty="0" err="1"/>
              <a:t>DevTools</a:t>
            </a:r>
            <a:r>
              <a:rPr lang="en-GB" dirty="0"/>
              <a:t> in the browser…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 an image 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=“snow-flake.png” /&gt; after “Merry Christmas”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Change either the “to” or “from” attribute and watch what happens to the snow flake.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attributeChangedCallback</a:t>
            </a:r>
            <a:r>
              <a:rPr lang="en-GB" dirty="0"/>
              <a:t> will fire before the shadow </a:t>
            </a:r>
            <a:r>
              <a:rPr lang="en-GB" dirty="0" err="1"/>
              <a:t>dom</a:t>
            </a:r>
            <a:r>
              <a:rPr lang="en-GB" dirty="0"/>
              <a:t> has been created!!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4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Let it snow!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1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9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5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https://www.w3schools.com/html/html_intro.asp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Elements such as Buttons, Images, Videos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/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refers to an external image (or asset) to display; the </a:t>
            </a:r>
            <a:r>
              <a:rPr lang="en-US" dirty="0" err="1"/>
              <a:t>src</a:t>
            </a:r>
            <a:r>
              <a:rPr lang="en-US" dirty="0"/>
              <a:t> attribute tell the browser where to get the image from…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a browser doesn’t recognize a tag, it ignores it an attempts to render what’s within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Information Tag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message is displayed when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1. The browser does not support custom elements, or,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2. The customer element (Web Component) has not yet loaded!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Homework – how to detect?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It’s hooked up, but the message “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Your browser does not support custom elements :-(</a:t>
            </a:r>
            <a:r>
              <a:rPr lang="en-GB" dirty="0"/>
              <a:t>“  is still displayed!!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Why?  Well, we haven’t told the browser what to render yet….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Looking at the console we can see that something is happening, but the browser is still showing our message….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7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Shadow DOM: a DOM within a DOM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Good explanation here: https://glazkov.com/2011/01/14/what-the-heck-is-shadow-dom/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Attaching a Shadow </a:t>
            </a:r>
            <a:r>
              <a:rPr lang="en-GB" dirty="0" err="1"/>
              <a:t>Domn</a:t>
            </a:r>
            <a:r>
              <a:rPr lang="en-GB" dirty="0"/>
              <a:t>; two modes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Open: Elements are accessible from JavaScript outside of the root.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Closed: Denies access to the node(s) of a closed shadow root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Information Point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Defining a DOM using strings is generally frowned upon and can become quite un-manageable with complexity.  There are many templating techniques and frameworks that can be used but are out of scope of this Know How.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Information Point 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To see the shadow DOM, in some browsers, you may have to enable </a:t>
            </a:r>
            <a:r>
              <a:rPr lang="en-GB"/>
              <a:t>this option!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D669-1F04-47FF-A845-58F5692C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01FB0-0C89-4E18-80C6-9C36783F7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4439-8851-453D-85D1-B0069856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5461-B859-4378-8675-D118771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B887-1A03-4687-BD4C-321DC2BE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04D-79AA-4043-AADF-549363C8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5513-A0B9-4478-917F-BB0100FB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66E0-0706-400D-9DC5-F52D8522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BC1F-7C20-4966-8B48-A2FF3B2B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9B5A-4DE8-4D12-9414-85BAD169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80DEE-53F5-4F60-B75E-18A46B2CB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F4E0E-B644-44CE-B4AF-F8BB23EE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10D0-6E42-47CB-AD81-0FFD356A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5271-D48F-4748-8EC3-9BE1AE7A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BE13-4D4C-4774-8149-3ED311FA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4123-9660-45A6-B968-AFCD382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D15E-8C4A-4A66-B5FC-F244F3C8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B633-3BBD-406B-B74B-8DC11DA5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020F-ED5C-40E8-B003-B7BB4B5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0F11-1C04-4382-957C-A205DBA4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B3DC-5B6E-455E-9E49-C8E7D15D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43AF-03F6-42DF-8F5E-A051DD2B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5308-FA12-4A8C-8096-1665B4E2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F831-AC54-4EC4-A783-B68555FA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B496-1856-4079-AFBD-4FC346B7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F3D-F7F6-4B45-B01E-C7463D8B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2ADE-F093-45CD-B77C-09E349D03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F33-88C6-4DD6-8C44-328BF737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27CB-AB65-4241-8CDE-84BAF733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6348-4BFB-4BB4-B63B-87A4114C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63A8-66BF-414A-A422-C864109F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E813-825C-4757-B058-363663B0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A497-32ED-4FBD-8E69-2F1ABA46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A41C0-79B1-476B-A5D6-52FCA43C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F896B-567D-4660-8798-C4E80D45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7C3B3-DEB9-4189-822F-1C5DF9B02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308B7-C41E-4185-8C33-24EA107E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A342D-CE83-4ED0-9C50-AE68963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43C45-60BE-40A2-A3DB-4B471743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4B5A-E7BE-442E-AD36-30927958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F70C-C0D7-45D4-9D8F-64957CA1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6BAD8-AF23-4C61-9B5D-3F07D1C5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686CB-EA6C-41E3-9D65-4DD73EE2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F3336-7462-424E-A1BA-6FD3B91C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5F466-9226-43FA-9EB3-0F067AC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0812-62D3-44D5-A5FD-CDDFDD96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78DA-03C2-4441-8D27-0D872FE2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D417-3449-4FF1-BC9E-EC86DE84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3BE52-EA3E-4A59-8609-C2E336D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BBD1-A07D-4FF7-9462-BABCC00D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AF07-F2D6-4662-AC5C-1B6AB159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A776-447D-419C-B66B-4206A5F3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01C9-B2D7-4963-BEF6-ABA541B5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03029-3CDC-4EA0-8058-2B90559AC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2D98-D122-47D5-A5E0-43028792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6057-4892-4ECF-8D30-0D38451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96AAB-C3A3-47AE-BD59-2DEA330B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9ADF-640E-4D34-AD2F-1DBC7AF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40E52-CB4B-48B4-AD66-D261713B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0522-C554-415C-8551-DC7EC7D2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AB62-5A5F-4092-A206-0272B5F49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196F-C753-4A26-9BCB-B2B099C186D8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0752-04E5-4E9F-B084-1FB8303B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8AF0-E034-40FD-8C29-DD406525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5BC9E291-AE72-4949-88AD-4F0C2580FECF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571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/Using_templates_and_slo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ebcomponents.org/libraries" TargetMode="External"/><Relationship Id="rId4" Type="http://schemas.openxmlformats.org/officeDocument/2006/relationships/hyperlink" Target="https://css-tricks.com/styling-a-web-compon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fx/wc-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webcomponent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539980" y="1517111"/>
            <a:ext cx="3735238" cy="3828700"/>
            <a:chOff x="854016" y="750497"/>
            <a:chExt cx="3735238" cy="3828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1190445" y="1932319"/>
              <a:ext cx="332117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600" b="1" dirty="0">
                  <a:latin typeface="Bahnschrift SemiBold SemiConden" panose="020B0502040204020203" pitchFamily="34" charset="0"/>
                </a:rPr>
                <a:t>WC</a:t>
              </a:r>
              <a:endParaRPr lang="en-US" sz="166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4534011" y="1375494"/>
            <a:ext cx="722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An Introduction to </a:t>
            </a:r>
            <a:r>
              <a:rPr lang="en-GB" sz="60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5FD8A-D693-43F2-BAAC-A1E8D6131D26}"/>
              </a:ext>
            </a:extLst>
          </p:cNvPr>
          <p:cNvSpPr txBox="1"/>
          <p:nvPr/>
        </p:nvSpPr>
        <p:spPr>
          <a:xfrm>
            <a:off x="4589429" y="3712999"/>
            <a:ext cx="639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 SemiLight Condensed" panose="020B0502040204020203" pitchFamily="34" charset="0"/>
                <a:cs typeface="Biome Light" panose="020B0502040204020203" pitchFamily="34" charset="0"/>
              </a:rPr>
              <a:t>Dan Hamblin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 SemiLight Condensed" panose="020B0502040204020203" pitchFamily="34" charset="0"/>
                <a:cs typeface="Biome Light" panose="020B0502040204020203" pitchFamily="34" charset="0"/>
              </a:rPr>
              <a:t>December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5A1BF-CF39-41D0-A503-A60918E442D2}"/>
              </a:ext>
            </a:extLst>
          </p:cNvPr>
          <p:cNvSpPr/>
          <p:nvPr/>
        </p:nvSpPr>
        <p:spPr>
          <a:xfrm>
            <a:off x="4589429" y="3413612"/>
            <a:ext cx="7168462" cy="10543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C8614-76B4-465D-BA06-0A4D9831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962" y="703169"/>
            <a:ext cx="9413163" cy="6002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STEP-04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69E05-230A-41E2-93A3-CF483B230032}"/>
              </a:ext>
            </a:extLst>
          </p:cNvPr>
          <p:cNvSpPr txBox="1"/>
          <p:nvPr/>
        </p:nvSpPr>
        <p:spPr>
          <a:xfrm>
            <a:off x="1955219" y="20045"/>
            <a:ext cx="949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connectedCallback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47486-7209-41D4-8F6F-FD9E207CC62A}"/>
              </a:ext>
            </a:extLst>
          </p:cNvPr>
          <p:cNvSpPr/>
          <p:nvPr/>
        </p:nvSpPr>
        <p:spPr>
          <a:xfrm>
            <a:off x="2625419" y="4567968"/>
            <a:ext cx="8821032" cy="11444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B8FB7-0876-413B-8A35-A047E5A5D8F1}"/>
              </a:ext>
            </a:extLst>
          </p:cNvPr>
          <p:cNvSpPr/>
          <p:nvPr/>
        </p:nvSpPr>
        <p:spPr>
          <a:xfrm>
            <a:off x="2625419" y="3052280"/>
            <a:ext cx="4903826" cy="14666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D85A2-B84E-4524-B72C-FFA0D78A7F51}"/>
              </a:ext>
            </a:extLst>
          </p:cNvPr>
          <p:cNvSpPr/>
          <p:nvPr/>
        </p:nvSpPr>
        <p:spPr>
          <a:xfrm>
            <a:off x="2625419" y="1512905"/>
            <a:ext cx="1489381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33620-95CE-4B13-BB4E-45927EAC660D}"/>
              </a:ext>
            </a:extLst>
          </p:cNvPr>
          <p:cNvSpPr/>
          <p:nvPr/>
        </p:nvSpPr>
        <p:spPr>
          <a:xfrm>
            <a:off x="2934711" y="3709978"/>
            <a:ext cx="4606565" cy="24469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66C49-8C56-4370-81F1-999171F5A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92" y="1512905"/>
            <a:ext cx="5134492" cy="2615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C5FD7D-19B7-4972-B822-563275768F30}"/>
              </a:ext>
            </a:extLst>
          </p:cNvPr>
          <p:cNvSpPr/>
          <p:nvPr/>
        </p:nvSpPr>
        <p:spPr>
          <a:xfrm>
            <a:off x="6096000" y="2550673"/>
            <a:ext cx="4609835" cy="87832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AEDC7C-F322-47AC-9B3B-C8FDBD79EC3D}"/>
              </a:ext>
            </a:extLst>
          </p:cNvPr>
          <p:cNvSpPr/>
          <p:nvPr/>
        </p:nvSpPr>
        <p:spPr>
          <a:xfrm>
            <a:off x="2373263" y="5020524"/>
            <a:ext cx="504311" cy="48203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err="1"/>
              <a:t>i</a:t>
            </a:r>
            <a:endParaRPr lang="en-US" sz="2400" b="1" i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39C579-0BEF-43C8-8CF7-3F3D8E22FB0A}"/>
              </a:ext>
            </a:extLst>
          </p:cNvPr>
          <p:cNvSpPr/>
          <p:nvPr/>
        </p:nvSpPr>
        <p:spPr>
          <a:xfrm>
            <a:off x="7798727" y="2385672"/>
            <a:ext cx="504311" cy="48203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err="1"/>
              <a:t>i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999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17" grpId="0" animBg="1"/>
      <p:bldP spid="17" grpId="1" animBg="1"/>
      <p:bldP spid="14" grpId="0" animBg="1"/>
      <p:bldP spid="15" grpId="0" animBg="1"/>
      <p:bldP spid="18" grpId="0" animBg="1"/>
      <p:bldP spid="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E317B0-FA63-4C2F-A03E-558A4605F7DA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SVG – Scalable Vector Graphics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BD0F7-3A2B-4781-8DDB-F364E1B37A9E}"/>
              </a:ext>
            </a:extLst>
          </p:cNvPr>
          <p:cNvSpPr txBox="1"/>
          <p:nvPr/>
        </p:nvSpPr>
        <p:spPr>
          <a:xfrm>
            <a:off x="1934671" y="733109"/>
            <a:ext cx="949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Let’s make the Web Component a bit more seasonal…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64A7A1-3653-4EB1-A9EA-023C91ED2E49}"/>
              </a:ext>
            </a:extLst>
          </p:cNvPr>
          <p:cNvGrpSpPr/>
          <p:nvPr/>
        </p:nvGrpSpPr>
        <p:grpSpPr>
          <a:xfrm>
            <a:off x="3409206" y="1711814"/>
            <a:ext cx="4949803" cy="4392319"/>
            <a:chOff x="1751820" y="620481"/>
            <a:chExt cx="4949803" cy="43923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B4346E-C4E7-4756-8916-5BFB7D9B46C0}"/>
                </a:ext>
              </a:extLst>
            </p:cNvPr>
            <p:cNvGrpSpPr/>
            <p:nvPr/>
          </p:nvGrpSpPr>
          <p:grpSpPr>
            <a:xfrm>
              <a:off x="2248678" y="765110"/>
              <a:ext cx="4245420" cy="4175445"/>
              <a:chOff x="2248678" y="765110"/>
              <a:chExt cx="4245420" cy="41754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EC7008D-0775-42E4-A7AA-8634185CBE60}"/>
                  </a:ext>
                </a:extLst>
              </p:cNvPr>
              <p:cNvSpPr/>
              <p:nvPr/>
            </p:nvSpPr>
            <p:spPr>
              <a:xfrm>
                <a:off x="2248678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C18F5-713F-4EC1-B475-108A95264388}"/>
                  </a:ext>
                </a:extLst>
              </p:cNvPr>
              <p:cNvSpPr/>
              <p:nvPr/>
            </p:nvSpPr>
            <p:spPr>
              <a:xfrm>
                <a:off x="2248678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2AEC1D-0BD6-4455-AF37-7A1AC16F081B}"/>
                  </a:ext>
                </a:extLst>
              </p:cNvPr>
              <p:cNvSpPr/>
              <p:nvPr/>
            </p:nvSpPr>
            <p:spPr>
              <a:xfrm>
                <a:off x="2248678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1070DE-4663-4EA8-A10B-55F8EABB2B4C}"/>
                  </a:ext>
                </a:extLst>
              </p:cNvPr>
              <p:cNvSpPr/>
              <p:nvPr/>
            </p:nvSpPr>
            <p:spPr>
              <a:xfrm>
                <a:off x="2248678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4802A8-7FCF-4822-B96A-D8BABDD24C25}"/>
                  </a:ext>
                </a:extLst>
              </p:cNvPr>
              <p:cNvSpPr/>
              <p:nvPr/>
            </p:nvSpPr>
            <p:spPr>
              <a:xfrm>
                <a:off x="2248678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5B51DF9-D0E7-4EC7-AAA0-6D20DE717228}"/>
                  </a:ext>
                </a:extLst>
              </p:cNvPr>
              <p:cNvSpPr/>
              <p:nvPr/>
            </p:nvSpPr>
            <p:spPr>
              <a:xfrm>
                <a:off x="2248678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602E66F-EA42-4410-95E1-E326C1F44AF5}"/>
                  </a:ext>
                </a:extLst>
              </p:cNvPr>
              <p:cNvSpPr/>
              <p:nvPr/>
            </p:nvSpPr>
            <p:spPr>
              <a:xfrm>
                <a:off x="2248678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C7D81A-A6F2-4400-A64F-94878C9130C7}"/>
                  </a:ext>
                </a:extLst>
              </p:cNvPr>
              <p:cNvSpPr/>
              <p:nvPr/>
            </p:nvSpPr>
            <p:spPr>
              <a:xfrm>
                <a:off x="2248678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9E01C5-E9A8-4A6E-8F31-7A6C1417FD43}"/>
                  </a:ext>
                </a:extLst>
              </p:cNvPr>
              <p:cNvSpPr/>
              <p:nvPr/>
            </p:nvSpPr>
            <p:spPr>
              <a:xfrm>
                <a:off x="2248678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DF79D4-66D4-44A9-9687-C7F042060781}"/>
                  </a:ext>
                </a:extLst>
              </p:cNvPr>
              <p:cNvSpPr/>
              <p:nvPr/>
            </p:nvSpPr>
            <p:spPr>
              <a:xfrm>
                <a:off x="2248678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C79708B-EB67-480A-AA5F-E45CBD3E293A}"/>
                  </a:ext>
                </a:extLst>
              </p:cNvPr>
              <p:cNvSpPr/>
              <p:nvPr/>
            </p:nvSpPr>
            <p:spPr>
              <a:xfrm>
                <a:off x="2248678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DBBBEE-EF10-4F71-9A1C-0428E870CF5D}"/>
                  </a:ext>
                </a:extLst>
              </p:cNvPr>
              <p:cNvSpPr/>
              <p:nvPr/>
            </p:nvSpPr>
            <p:spPr>
              <a:xfrm>
                <a:off x="2248678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64C910-50AD-419C-B3EA-E3B97645457C}"/>
                  </a:ext>
                </a:extLst>
              </p:cNvPr>
              <p:cNvSpPr/>
              <p:nvPr/>
            </p:nvSpPr>
            <p:spPr>
              <a:xfrm>
                <a:off x="2248678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3F102E9-0465-4A91-8C97-22DEC125870A}"/>
                  </a:ext>
                </a:extLst>
              </p:cNvPr>
              <p:cNvSpPr/>
              <p:nvPr/>
            </p:nvSpPr>
            <p:spPr>
              <a:xfrm>
                <a:off x="2248678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C89D89-F5A6-4901-92E3-1EC85E225099}"/>
                  </a:ext>
                </a:extLst>
              </p:cNvPr>
              <p:cNvSpPr/>
              <p:nvPr/>
            </p:nvSpPr>
            <p:spPr>
              <a:xfrm>
                <a:off x="2248678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91FD279-5318-4595-922C-18FE0196E48E}"/>
                  </a:ext>
                </a:extLst>
              </p:cNvPr>
              <p:cNvSpPr/>
              <p:nvPr/>
            </p:nvSpPr>
            <p:spPr>
              <a:xfrm>
                <a:off x="2531706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5A7B1F2-C215-44B5-A3F9-0AFD19F1BBA1}"/>
                  </a:ext>
                </a:extLst>
              </p:cNvPr>
              <p:cNvSpPr/>
              <p:nvPr/>
            </p:nvSpPr>
            <p:spPr>
              <a:xfrm>
                <a:off x="2531706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817EBE-92A1-47F1-9923-5F89FA547337}"/>
                  </a:ext>
                </a:extLst>
              </p:cNvPr>
              <p:cNvSpPr/>
              <p:nvPr/>
            </p:nvSpPr>
            <p:spPr>
              <a:xfrm>
                <a:off x="2531706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5B9ED-F646-413A-B797-66D8BC6E4FF4}"/>
                  </a:ext>
                </a:extLst>
              </p:cNvPr>
              <p:cNvSpPr/>
              <p:nvPr/>
            </p:nvSpPr>
            <p:spPr>
              <a:xfrm>
                <a:off x="2531706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2EE7E8-D3A2-4F74-8648-DD49D0C8ABDE}"/>
                  </a:ext>
                </a:extLst>
              </p:cNvPr>
              <p:cNvSpPr/>
              <p:nvPr/>
            </p:nvSpPr>
            <p:spPr>
              <a:xfrm>
                <a:off x="2531706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AE37184-D0C2-4819-A05D-97839FDB39CF}"/>
                  </a:ext>
                </a:extLst>
              </p:cNvPr>
              <p:cNvSpPr/>
              <p:nvPr/>
            </p:nvSpPr>
            <p:spPr>
              <a:xfrm>
                <a:off x="2531706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6A3CC59-6FD4-4713-8ADB-D38DFEDF7EC4}"/>
                  </a:ext>
                </a:extLst>
              </p:cNvPr>
              <p:cNvSpPr/>
              <p:nvPr/>
            </p:nvSpPr>
            <p:spPr>
              <a:xfrm>
                <a:off x="2531706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07EDEC3-5971-41DC-ACAA-614BE3B3F4B2}"/>
                  </a:ext>
                </a:extLst>
              </p:cNvPr>
              <p:cNvSpPr/>
              <p:nvPr/>
            </p:nvSpPr>
            <p:spPr>
              <a:xfrm>
                <a:off x="2531706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605DEC1-18B7-41E8-9094-F4CD9C1E78CD}"/>
                  </a:ext>
                </a:extLst>
              </p:cNvPr>
              <p:cNvSpPr/>
              <p:nvPr/>
            </p:nvSpPr>
            <p:spPr>
              <a:xfrm>
                <a:off x="2531706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06EAD6-72BA-49DA-BDB1-7B0BCD78459F}"/>
                  </a:ext>
                </a:extLst>
              </p:cNvPr>
              <p:cNvSpPr/>
              <p:nvPr/>
            </p:nvSpPr>
            <p:spPr>
              <a:xfrm>
                <a:off x="2531706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D70F7E1-8A03-4AEC-8CEE-DA2FF722FDD6}"/>
                  </a:ext>
                </a:extLst>
              </p:cNvPr>
              <p:cNvSpPr/>
              <p:nvPr/>
            </p:nvSpPr>
            <p:spPr>
              <a:xfrm>
                <a:off x="2531706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38CDF0-287D-4F2C-A906-358E6CBAE675}"/>
                  </a:ext>
                </a:extLst>
              </p:cNvPr>
              <p:cNvSpPr/>
              <p:nvPr/>
            </p:nvSpPr>
            <p:spPr>
              <a:xfrm>
                <a:off x="2531706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EB64867-D090-470C-B5C9-0875C3C53F37}"/>
                  </a:ext>
                </a:extLst>
              </p:cNvPr>
              <p:cNvSpPr/>
              <p:nvPr/>
            </p:nvSpPr>
            <p:spPr>
              <a:xfrm>
                <a:off x="2531706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3125DA-D16A-4579-B067-E05A648E7C40}"/>
                  </a:ext>
                </a:extLst>
              </p:cNvPr>
              <p:cNvSpPr/>
              <p:nvPr/>
            </p:nvSpPr>
            <p:spPr>
              <a:xfrm>
                <a:off x="2531706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250C65-FFE1-44F1-9765-0078BF99489A}"/>
                  </a:ext>
                </a:extLst>
              </p:cNvPr>
              <p:cNvSpPr/>
              <p:nvPr/>
            </p:nvSpPr>
            <p:spPr>
              <a:xfrm>
                <a:off x="2531706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19445FB-AD47-4419-8BBA-C8202B4F456C}"/>
                  </a:ext>
                </a:extLst>
              </p:cNvPr>
              <p:cNvSpPr/>
              <p:nvPr/>
            </p:nvSpPr>
            <p:spPr>
              <a:xfrm>
                <a:off x="2814734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31378AB-FB80-4257-86E6-6DFAB3818463}"/>
                  </a:ext>
                </a:extLst>
              </p:cNvPr>
              <p:cNvSpPr/>
              <p:nvPr/>
            </p:nvSpPr>
            <p:spPr>
              <a:xfrm>
                <a:off x="2814734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DD6D1D0-88F7-4D85-BE5D-05E5C5990F2D}"/>
                  </a:ext>
                </a:extLst>
              </p:cNvPr>
              <p:cNvSpPr/>
              <p:nvPr/>
            </p:nvSpPr>
            <p:spPr>
              <a:xfrm>
                <a:off x="2814734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6555CCF-4ABC-44EB-91A5-2D2286A882F5}"/>
                  </a:ext>
                </a:extLst>
              </p:cNvPr>
              <p:cNvSpPr/>
              <p:nvPr/>
            </p:nvSpPr>
            <p:spPr>
              <a:xfrm>
                <a:off x="2814734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C722B28-62A9-4B5C-9475-E75813546053}"/>
                  </a:ext>
                </a:extLst>
              </p:cNvPr>
              <p:cNvSpPr/>
              <p:nvPr/>
            </p:nvSpPr>
            <p:spPr>
              <a:xfrm>
                <a:off x="2814734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FAA296-63E9-4E43-B547-BC1C91F05691}"/>
                  </a:ext>
                </a:extLst>
              </p:cNvPr>
              <p:cNvSpPr/>
              <p:nvPr/>
            </p:nvSpPr>
            <p:spPr>
              <a:xfrm>
                <a:off x="2814734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AF06A82-E2CF-4DE1-B141-95214FA64B86}"/>
                  </a:ext>
                </a:extLst>
              </p:cNvPr>
              <p:cNvSpPr/>
              <p:nvPr/>
            </p:nvSpPr>
            <p:spPr>
              <a:xfrm>
                <a:off x="2814734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B27EFC-95F4-4FB9-AA80-53303273DCA9}"/>
                  </a:ext>
                </a:extLst>
              </p:cNvPr>
              <p:cNvSpPr/>
              <p:nvPr/>
            </p:nvSpPr>
            <p:spPr>
              <a:xfrm>
                <a:off x="2814734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D63F4F8-EFD3-4FA2-BC54-2893FB7DBF90}"/>
                  </a:ext>
                </a:extLst>
              </p:cNvPr>
              <p:cNvSpPr/>
              <p:nvPr/>
            </p:nvSpPr>
            <p:spPr>
              <a:xfrm>
                <a:off x="2814734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8FE9DB9-E990-4411-BC3A-C8510A81CAD1}"/>
                  </a:ext>
                </a:extLst>
              </p:cNvPr>
              <p:cNvSpPr/>
              <p:nvPr/>
            </p:nvSpPr>
            <p:spPr>
              <a:xfrm>
                <a:off x="2814734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2A501BA-E152-4F2A-8EE0-5078E398EFBA}"/>
                  </a:ext>
                </a:extLst>
              </p:cNvPr>
              <p:cNvSpPr/>
              <p:nvPr/>
            </p:nvSpPr>
            <p:spPr>
              <a:xfrm>
                <a:off x="2814734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22DDF47-08C6-4343-B647-DCCCED79C8E1}"/>
                  </a:ext>
                </a:extLst>
              </p:cNvPr>
              <p:cNvSpPr/>
              <p:nvPr/>
            </p:nvSpPr>
            <p:spPr>
              <a:xfrm>
                <a:off x="2814734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B0156C-4049-4405-88C1-347DB75AC6FC}"/>
                  </a:ext>
                </a:extLst>
              </p:cNvPr>
              <p:cNvSpPr/>
              <p:nvPr/>
            </p:nvSpPr>
            <p:spPr>
              <a:xfrm>
                <a:off x="2814734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011835D-CCF9-48E4-8E60-9BD0F49E227E}"/>
                  </a:ext>
                </a:extLst>
              </p:cNvPr>
              <p:cNvSpPr/>
              <p:nvPr/>
            </p:nvSpPr>
            <p:spPr>
              <a:xfrm>
                <a:off x="2814734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76EEE1D-2164-467A-AE5E-35FCCBCCA297}"/>
                  </a:ext>
                </a:extLst>
              </p:cNvPr>
              <p:cNvSpPr/>
              <p:nvPr/>
            </p:nvSpPr>
            <p:spPr>
              <a:xfrm>
                <a:off x="2814734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FC857D-8DEC-4388-BD53-C519C45BEF53}"/>
                  </a:ext>
                </a:extLst>
              </p:cNvPr>
              <p:cNvSpPr/>
              <p:nvPr/>
            </p:nvSpPr>
            <p:spPr>
              <a:xfrm>
                <a:off x="3097762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CD0A942-4DFD-48F4-B02B-7E335B4D4483}"/>
                  </a:ext>
                </a:extLst>
              </p:cNvPr>
              <p:cNvSpPr/>
              <p:nvPr/>
            </p:nvSpPr>
            <p:spPr>
              <a:xfrm>
                <a:off x="3097762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A351C2-0F83-44D7-92C8-F8FA024161C7}"/>
                  </a:ext>
                </a:extLst>
              </p:cNvPr>
              <p:cNvSpPr/>
              <p:nvPr/>
            </p:nvSpPr>
            <p:spPr>
              <a:xfrm>
                <a:off x="3097762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90E032F-53B3-40B7-BE89-1DAEBB104DD1}"/>
                  </a:ext>
                </a:extLst>
              </p:cNvPr>
              <p:cNvSpPr/>
              <p:nvPr/>
            </p:nvSpPr>
            <p:spPr>
              <a:xfrm>
                <a:off x="3097762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98B827A-2B5C-4742-B86D-05565CD94724}"/>
                  </a:ext>
                </a:extLst>
              </p:cNvPr>
              <p:cNvSpPr/>
              <p:nvPr/>
            </p:nvSpPr>
            <p:spPr>
              <a:xfrm>
                <a:off x="3097762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4C730-4981-4160-B5A8-78CEFA923D30}"/>
                  </a:ext>
                </a:extLst>
              </p:cNvPr>
              <p:cNvSpPr/>
              <p:nvPr/>
            </p:nvSpPr>
            <p:spPr>
              <a:xfrm>
                <a:off x="3097762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80DB54E-7B60-4394-88C6-CD27F4934D83}"/>
                  </a:ext>
                </a:extLst>
              </p:cNvPr>
              <p:cNvSpPr/>
              <p:nvPr/>
            </p:nvSpPr>
            <p:spPr>
              <a:xfrm>
                <a:off x="3097762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C56309E-7EDA-4FBF-A5EB-C397D0705535}"/>
                  </a:ext>
                </a:extLst>
              </p:cNvPr>
              <p:cNvSpPr/>
              <p:nvPr/>
            </p:nvSpPr>
            <p:spPr>
              <a:xfrm>
                <a:off x="3097762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B856F63-7A58-402D-8623-23A01B6888A6}"/>
                  </a:ext>
                </a:extLst>
              </p:cNvPr>
              <p:cNvSpPr/>
              <p:nvPr/>
            </p:nvSpPr>
            <p:spPr>
              <a:xfrm>
                <a:off x="3097762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BAEFC9-14E0-43D8-9519-A2934D239190}"/>
                  </a:ext>
                </a:extLst>
              </p:cNvPr>
              <p:cNvSpPr/>
              <p:nvPr/>
            </p:nvSpPr>
            <p:spPr>
              <a:xfrm>
                <a:off x="3097762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065794A-8FDF-4AF2-9BCE-E4A5DC90D18C}"/>
                  </a:ext>
                </a:extLst>
              </p:cNvPr>
              <p:cNvSpPr/>
              <p:nvPr/>
            </p:nvSpPr>
            <p:spPr>
              <a:xfrm>
                <a:off x="3097762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3FC84D-ADE0-4152-A173-137240E89E67}"/>
                  </a:ext>
                </a:extLst>
              </p:cNvPr>
              <p:cNvSpPr/>
              <p:nvPr/>
            </p:nvSpPr>
            <p:spPr>
              <a:xfrm>
                <a:off x="3097762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11A1E6A-9A16-4109-A264-2BD207062D5B}"/>
                  </a:ext>
                </a:extLst>
              </p:cNvPr>
              <p:cNvSpPr/>
              <p:nvPr/>
            </p:nvSpPr>
            <p:spPr>
              <a:xfrm>
                <a:off x="3097762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C643BFA-F303-45CA-98B6-C47D42432BFC}"/>
                  </a:ext>
                </a:extLst>
              </p:cNvPr>
              <p:cNvSpPr/>
              <p:nvPr/>
            </p:nvSpPr>
            <p:spPr>
              <a:xfrm>
                <a:off x="3097762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C72BB96-8017-49DF-8098-CBC85DFC0F7E}"/>
                  </a:ext>
                </a:extLst>
              </p:cNvPr>
              <p:cNvSpPr/>
              <p:nvPr/>
            </p:nvSpPr>
            <p:spPr>
              <a:xfrm>
                <a:off x="3097762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9B6D167-A5E9-44B4-9893-45991B47B8F5}"/>
                  </a:ext>
                </a:extLst>
              </p:cNvPr>
              <p:cNvSpPr/>
              <p:nvPr/>
            </p:nvSpPr>
            <p:spPr>
              <a:xfrm>
                <a:off x="3380790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D607B04-E98C-4C2C-A6FD-C05B31BA7A64}"/>
                  </a:ext>
                </a:extLst>
              </p:cNvPr>
              <p:cNvSpPr/>
              <p:nvPr/>
            </p:nvSpPr>
            <p:spPr>
              <a:xfrm>
                <a:off x="3380790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288C54E-D555-4723-8CCF-A6A4A149CBB2}"/>
                  </a:ext>
                </a:extLst>
              </p:cNvPr>
              <p:cNvSpPr/>
              <p:nvPr/>
            </p:nvSpPr>
            <p:spPr>
              <a:xfrm>
                <a:off x="3380790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0107B53-42BC-4007-82D1-F5EE891341E2}"/>
                  </a:ext>
                </a:extLst>
              </p:cNvPr>
              <p:cNvSpPr/>
              <p:nvPr/>
            </p:nvSpPr>
            <p:spPr>
              <a:xfrm>
                <a:off x="3380790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4F4F5B9-3D18-4E88-9205-2C2058350485}"/>
                  </a:ext>
                </a:extLst>
              </p:cNvPr>
              <p:cNvSpPr/>
              <p:nvPr/>
            </p:nvSpPr>
            <p:spPr>
              <a:xfrm>
                <a:off x="3380790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29C27E2-3C8D-42FC-ABFA-8C9BBC3EC9DF}"/>
                  </a:ext>
                </a:extLst>
              </p:cNvPr>
              <p:cNvSpPr/>
              <p:nvPr/>
            </p:nvSpPr>
            <p:spPr>
              <a:xfrm>
                <a:off x="3380790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CA72DF3-6F85-4BD0-8040-07DBDC48470C}"/>
                  </a:ext>
                </a:extLst>
              </p:cNvPr>
              <p:cNvSpPr/>
              <p:nvPr/>
            </p:nvSpPr>
            <p:spPr>
              <a:xfrm>
                <a:off x="3380790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BB32F1-275D-492F-9DC5-948BCCBE06AF}"/>
                  </a:ext>
                </a:extLst>
              </p:cNvPr>
              <p:cNvSpPr/>
              <p:nvPr/>
            </p:nvSpPr>
            <p:spPr>
              <a:xfrm>
                <a:off x="3380790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551BB59-70F0-467A-8597-EC7B987B6C73}"/>
                  </a:ext>
                </a:extLst>
              </p:cNvPr>
              <p:cNvSpPr/>
              <p:nvPr/>
            </p:nvSpPr>
            <p:spPr>
              <a:xfrm>
                <a:off x="3380790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14A05C-D005-4F66-A61A-2B7611C3A88E}"/>
                  </a:ext>
                </a:extLst>
              </p:cNvPr>
              <p:cNvSpPr/>
              <p:nvPr/>
            </p:nvSpPr>
            <p:spPr>
              <a:xfrm>
                <a:off x="3380790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EA569A1-FDB0-4EA8-9A7F-5FC48ED8BA1A}"/>
                  </a:ext>
                </a:extLst>
              </p:cNvPr>
              <p:cNvSpPr/>
              <p:nvPr/>
            </p:nvSpPr>
            <p:spPr>
              <a:xfrm>
                <a:off x="3380790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3F0A148-29D9-407B-96A2-2BAD5F1CF0AA}"/>
                  </a:ext>
                </a:extLst>
              </p:cNvPr>
              <p:cNvSpPr/>
              <p:nvPr/>
            </p:nvSpPr>
            <p:spPr>
              <a:xfrm>
                <a:off x="3380790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F20F42-B0FC-4AED-9D1D-1FDC0072DB9A}"/>
                  </a:ext>
                </a:extLst>
              </p:cNvPr>
              <p:cNvSpPr/>
              <p:nvPr/>
            </p:nvSpPr>
            <p:spPr>
              <a:xfrm>
                <a:off x="3380790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6C40147-DCE3-4510-A306-83061A783E71}"/>
                  </a:ext>
                </a:extLst>
              </p:cNvPr>
              <p:cNvSpPr/>
              <p:nvPr/>
            </p:nvSpPr>
            <p:spPr>
              <a:xfrm>
                <a:off x="3380790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F58B9AB-0037-46B2-B226-E7D88D10F192}"/>
                  </a:ext>
                </a:extLst>
              </p:cNvPr>
              <p:cNvSpPr/>
              <p:nvPr/>
            </p:nvSpPr>
            <p:spPr>
              <a:xfrm>
                <a:off x="3380790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B6E9D9D-11CC-4058-9A20-111FD5D46C80}"/>
                  </a:ext>
                </a:extLst>
              </p:cNvPr>
              <p:cNvSpPr/>
              <p:nvPr/>
            </p:nvSpPr>
            <p:spPr>
              <a:xfrm>
                <a:off x="3663818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491DD51-8E14-4AF4-9421-66F4380E4097}"/>
                  </a:ext>
                </a:extLst>
              </p:cNvPr>
              <p:cNvSpPr/>
              <p:nvPr/>
            </p:nvSpPr>
            <p:spPr>
              <a:xfrm>
                <a:off x="3663818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0E64DBA-FAB4-40B1-BBD1-8D51CD20E1E2}"/>
                  </a:ext>
                </a:extLst>
              </p:cNvPr>
              <p:cNvSpPr/>
              <p:nvPr/>
            </p:nvSpPr>
            <p:spPr>
              <a:xfrm>
                <a:off x="3663818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98FEFB6-12CF-4A13-A343-956411560BB5}"/>
                  </a:ext>
                </a:extLst>
              </p:cNvPr>
              <p:cNvSpPr/>
              <p:nvPr/>
            </p:nvSpPr>
            <p:spPr>
              <a:xfrm>
                <a:off x="3663818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A14B282-723E-43B4-9778-F2C23BDE39BB}"/>
                  </a:ext>
                </a:extLst>
              </p:cNvPr>
              <p:cNvSpPr/>
              <p:nvPr/>
            </p:nvSpPr>
            <p:spPr>
              <a:xfrm>
                <a:off x="3663818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A744B2F-71F2-4F84-A621-3CD4162614FF}"/>
                  </a:ext>
                </a:extLst>
              </p:cNvPr>
              <p:cNvSpPr/>
              <p:nvPr/>
            </p:nvSpPr>
            <p:spPr>
              <a:xfrm>
                <a:off x="3663818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FB183FF-0BED-4632-8479-78140CA79CA4}"/>
                  </a:ext>
                </a:extLst>
              </p:cNvPr>
              <p:cNvSpPr/>
              <p:nvPr/>
            </p:nvSpPr>
            <p:spPr>
              <a:xfrm>
                <a:off x="3663818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F2CB98D-DA27-4A5F-BEAB-5CCC70DBCDC1}"/>
                  </a:ext>
                </a:extLst>
              </p:cNvPr>
              <p:cNvSpPr/>
              <p:nvPr/>
            </p:nvSpPr>
            <p:spPr>
              <a:xfrm>
                <a:off x="3663818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4ACACB-855D-4E30-A153-812D12C5B7D6}"/>
                  </a:ext>
                </a:extLst>
              </p:cNvPr>
              <p:cNvSpPr/>
              <p:nvPr/>
            </p:nvSpPr>
            <p:spPr>
              <a:xfrm>
                <a:off x="3663818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B2FBE1-D27E-43F5-8349-16168CFFD5EA}"/>
                  </a:ext>
                </a:extLst>
              </p:cNvPr>
              <p:cNvSpPr/>
              <p:nvPr/>
            </p:nvSpPr>
            <p:spPr>
              <a:xfrm>
                <a:off x="3663818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91484BE-8632-43DF-9B39-02A7486394E3}"/>
                  </a:ext>
                </a:extLst>
              </p:cNvPr>
              <p:cNvSpPr/>
              <p:nvPr/>
            </p:nvSpPr>
            <p:spPr>
              <a:xfrm>
                <a:off x="3663818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09196D6-3C42-4BBE-B08E-2293F6153EFF}"/>
                  </a:ext>
                </a:extLst>
              </p:cNvPr>
              <p:cNvSpPr/>
              <p:nvPr/>
            </p:nvSpPr>
            <p:spPr>
              <a:xfrm>
                <a:off x="3663818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D8332C4-AE4A-49C7-9DB0-BD08DD3504DE}"/>
                  </a:ext>
                </a:extLst>
              </p:cNvPr>
              <p:cNvSpPr/>
              <p:nvPr/>
            </p:nvSpPr>
            <p:spPr>
              <a:xfrm>
                <a:off x="3663818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1B7CB27-62DF-4ADF-B416-6E4C261A72C4}"/>
                  </a:ext>
                </a:extLst>
              </p:cNvPr>
              <p:cNvSpPr/>
              <p:nvPr/>
            </p:nvSpPr>
            <p:spPr>
              <a:xfrm>
                <a:off x="3663818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30AD08F-B4DB-4C42-A148-FC245AE4F873}"/>
                  </a:ext>
                </a:extLst>
              </p:cNvPr>
              <p:cNvSpPr/>
              <p:nvPr/>
            </p:nvSpPr>
            <p:spPr>
              <a:xfrm>
                <a:off x="3663818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8956107-806F-4316-BBCA-C58531FBFD8E}"/>
                  </a:ext>
                </a:extLst>
              </p:cNvPr>
              <p:cNvSpPr/>
              <p:nvPr/>
            </p:nvSpPr>
            <p:spPr>
              <a:xfrm>
                <a:off x="3946846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5EF1142-F13F-4DE8-8B2D-69705D11C976}"/>
                  </a:ext>
                </a:extLst>
              </p:cNvPr>
              <p:cNvSpPr/>
              <p:nvPr/>
            </p:nvSpPr>
            <p:spPr>
              <a:xfrm>
                <a:off x="3946846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4362A4F-1C0B-4997-BE4D-5BDF9E6EFA76}"/>
                  </a:ext>
                </a:extLst>
              </p:cNvPr>
              <p:cNvSpPr/>
              <p:nvPr/>
            </p:nvSpPr>
            <p:spPr>
              <a:xfrm>
                <a:off x="3946846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D7FEE49-49E6-4A8A-A6AA-9936AD702101}"/>
                  </a:ext>
                </a:extLst>
              </p:cNvPr>
              <p:cNvSpPr/>
              <p:nvPr/>
            </p:nvSpPr>
            <p:spPr>
              <a:xfrm>
                <a:off x="3946846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6C26AE9-EDE3-4909-B1CC-199981CFACF3}"/>
                  </a:ext>
                </a:extLst>
              </p:cNvPr>
              <p:cNvSpPr/>
              <p:nvPr/>
            </p:nvSpPr>
            <p:spPr>
              <a:xfrm>
                <a:off x="3946846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DD975B-794E-40AC-8C27-0866D1C0BAC7}"/>
                  </a:ext>
                </a:extLst>
              </p:cNvPr>
              <p:cNvSpPr/>
              <p:nvPr/>
            </p:nvSpPr>
            <p:spPr>
              <a:xfrm>
                <a:off x="3946846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754BA5F-39D2-4C56-A0FA-5ACC12C4ECF7}"/>
                  </a:ext>
                </a:extLst>
              </p:cNvPr>
              <p:cNvSpPr/>
              <p:nvPr/>
            </p:nvSpPr>
            <p:spPr>
              <a:xfrm>
                <a:off x="3946846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61C98FB-1169-4F21-8240-19DB49C10446}"/>
                  </a:ext>
                </a:extLst>
              </p:cNvPr>
              <p:cNvSpPr/>
              <p:nvPr/>
            </p:nvSpPr>
            <p:spPr>
              <a:xfrm>
                <a:off x="3946846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086465F-77ED-46C4-B14C-208D0F0A9EED}"/>
                  </a:ext>
                </a:extLst>
              </p:cNvPr>
              <p:cNvSpPr/>
              <p:nvPr/>
            </p:nvSpPr>
            <p:spPr>
              <a:xfrm>
                <a:off x="3946846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B4275B4-0C55-42DA-B64B-23867EE91112}"/>
                  </a:ext>
                </a:extLst>
              </p:cNvPr>
              <p:cNvSpPr/>
              <p:nvPr/>
            </p:nvSpPr>
            <p:spPr>
              <a:xfrm>
                <a:off x="3946846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E74A061-C796-406C-A550-7768DCA44CC2}"/>
                  </a:ext>
                </a:extLst>
              </p:cNvPr>
              <p:cNvSpPr/>
              <p:nvPr/>
            </p:nvSpPr>
            <p:spPr>
              <a:xfrm>
                <a:off x="3946846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DD574B4-E6BB-4A06-9408-8C012F4128A0}"/>
                  </a:ext>
                </a:extLst>
              </p:cNvPr>
              <p:cNvSpPr/>
              <p:nvPr/>
            </p:nvSpPr>
            <p:spPr>
              <a:xfrm>
                <a:off x="3946846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26FA0E1-D880-4C75-95F1-244CE199E3A6}"/>
                  </a:ext>
                </a:extLst>
              </p:cNvPr>
              <p:cNvSpPr/>
              <p:nvPr/>
            </p:nvSpPr>
            <p:spPr>
              <a:xfrm>
                <a:off x="3946846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79CA490-33AE-4D1B-85AA-7E16BAD9952D}"/>
                  </a:ext>
                </a:extLst>
              </p:cNvPr>
              <p:cNvSpPr/>
              <p:nvPr/>
            </p:nvSpPr>
            <p:spPr>
              <a:xfrm>
                <a:off x="3946846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93C7F39-EFBA-4809-8D65-BC406EA46DC5}"/>
                  </a:ext>
                </a:extLst>
              </p:cNvPr>
              <p:cNvSpPr/>
              <p:nvPr/>
            </p:nvSpPr>
            <p:spPr>
              <a:xfrm>
                <a:off x="3946846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25ED335-0B3F-45AB-904A-B062C277DA96}"/>
                  </a:ext>
                </a:extLst>
              </p:cNvPr>
              <p:cNvSpPr/>
              <p:nvPr/>
            </p:nvSpPr>
            <p:spPr>
              <a:xfrm>
                <a:off x="4229874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AAF6D4B-F719-48AE-A676-CA1FBF0E8E52}"/>
                  </a:ext>
                </a:extLst>
              </p:cNvPr>
              <p:cNvSpPr/>
              <p:nvPr/>
            </p:nvSpPr>
            <p:spPr>
              <a:xfrm>
                <a:off x="4229874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F92946-77DE-4B20-82E9-20A4EC318594}"/>
                  </a:ext>
                </a:extLst>
              </p:cNvPr>
              <p:cNvSpPr/>
              <p:nvPr/>
            </p:nvSpPr>
            <p:spPr>
              <a:xfrm>
                <a:off x="4229874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DC860F-53AD-4A88-8FBB-9107A6E89A2F}"/>
                  </a:ext>
                </a:extLst>
              </p:cNvPr>
              <p:cNvSpPr/>
              <p:nvPr/>
            </p:nvSpPr>
            <p:spPr>
              <a:xfrm>
                <a:off x="4229874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B69B13D-49AE-427D-9884-07DC65011003}"/>
                  </a:ext>
                </a:extLst>
              </p:cNvPr>
              <p:cNvSpPr/>
              <p:nvPr/>
            </p:nvSpPr>
            <p:spPr>
              <a:xfrm>
                <a:off x="4229874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DD2014B-B592-432B-8FA1-3CE94364EA56}"/>
                  </a:ext>
                </a:extLst>
              </p:cNvPr>
              <p:cNvSpPr/>
              <p:nvPr/>
            </p:nvSpPr>
            <p:spPr>
              <a:xfrm>
                <a:off x="4229874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A28FFB7-50FE-451D-B59E-F88BDDAEADD3}"/>
                  </a:ext>
                </a:extLst>
              </p:cNvPr>
              <p:cNvSpPr/>
              <p:nvPr/>
            </p:nvSpPr>
            <p:spPr>
              <a:xfrm>
                <a:off x="4229874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5F94B5D-6AF9-4B9F-8197-D23BB18623DA}"/>
                  </a:ext>
                </a:extLst>
              </p:cNvPr>
              <p:cNvSpPr/>
              <p:nvPr/>
            </p:nvSpPr>
            <p:spPr>
              <a:xfrm>
                <a:off x="4229874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F0D3C27-8827-4716-913A-63290EC4442D}"/>
                  </a:ext>
                </a:extLst>
              </p:cNvPr>
              <p:cNvSpPr/>
              <p:nvPr/>
            </p:nvSpPr>
            <p:spPr>
              <a:xfrm>
                <a:off x="4229874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C5DBD09-6F7B-442C-B65B-BF2F5464F71A}"/>
                  </a:ext>
                </a:extLst>
              </p:cNvPr>
              <p:cNvSpPr/>
              <p:nvPr/>
            </p:nvSpPr>
            <p:spPr>
              <a:xfrm>
                <a:off x="4229874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75905C8-36FF-470A-B0B3-E93CE7820329}"/>
                  </a:ext>
                </a:extLst>
              </p:cNvPr>
              <p:cNvSpPr/>
              <p:nvPr/>
            </p:nvSpPr>
            <p:spPr>
              <a:xfrm>
                <a:off x="4229874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B65386F-FEC2-437C-ABCF-E7F84976F2B3}"/>
                  </a:ext>
                </a:extLst>
              </p:cNvPr>
              <p:cNvSpPr/>
              <p:nvPr/>
            </p:nvSpPr>
            <p:spPr>
              <a:xfrm>
                <a:off x="4229874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11AAECA-12E4-4BCB-9A24-52438ABC55B3}"/>
                  </a:ext>
                </a:extLst>
              </p:cNvPr>
              <p:cNvSpPr/>
              <p:nvPr/>
            </p:nvSpPr>
            <p:spPr>
              <a:xfrm>
                <a:off x="4229874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5EF12A4-4093-4A8B-B959-B3550FCEE373}"/>
                  </a:ext>
                </a:extLst>
              </p:cNvPr>
              <p:cNvSpPr/>
              <p:nvPr/>
            </p:nvSpPr>
            <p:spPr>
              <a:xfrm>
                <a:off x="4229874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EFE2CDE-155A-4A87-BDD8-AE010AF778C3}"/>
                  </a:ext>
                </a:extLst>
              </p:cNvPr>
              <p:cNvSpPr/>
              <p:nvPr/>
            </p:nvSpPr>
            <p:spPr>
              <a:xfrm>
                <a:off x="4229874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49F4A9B-B93F-4458-8635-DE8C6242841D}"/>
                  </a:ext>
                </a:extLst>
              </p:cNvPr>
              <p:cNvSpPr/>
              <p:nvPr/>
            </p:nvSpPr>
            <p:spPr>
              <a:xfrm>
                <a:off x="4512902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C0BE630-279F-44BE-A88B-43D896B0DC62}"/>
                  </a:ext>
                </a:extLst>
              </p:cNvPr>
              <p:cNvSpPr/>
              <p:nvPr/>
            </p:nvSpPr>
            <p:spPr>
              <a:xfrm>
                <a:off x="4512902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2B1DFEB-3587-40B0-91C2-5ED1A4AC9292}"/>
                  </a:ext>
                </a:extLst>
              </p:cNvPr>
              <p:cNvSpPr/>
              <p:nvPr/>
            </p:nvSpPr>
            <p:spPr>
              <a:xfrm>
                <a:off x="4512902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7C6C303-3275-436B-B76B-43E5BE709420}"/>
                  </a:ext>
                </a:extLst>
              </p:cNvPr>
              <p:cNvSpPr/>
              <p:nvPr/>
            </p:nvSpPr>
            <p:spPr>
              <a:xfrm>
                <a:off x="4512902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70F1BA9-CD8B-4335-B26A-3BCC0B4E14C3}"/>
                  </a:ext>
                </a:extLst>
              </p:cNvPr>
              <p:cNvSpPr/>
              <p:nvPr/>
            </p:nvSpPr>
            <p:spPr>
              <a:xfrm>
                <a:off x="4512902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CAE8BAE-759F-419D-BD7C-1AE9570BCE84}"/>
                  </a:ext>
                </a:extLst>
              </p:cNvPr>
              <p:cNvSpPr/>
              <p:nvPr/>
            </p:nvSpPr>
            <p:spPr>
              <a:xfrm>
                <a:off x="4512902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4150DF2-BBF2-4D9C-833F-22FA32F95D7A}"/>
                  </a:ext>
                </a:extLst>
              </p:cNvPr>
              <p:cNvSpPr/>
              <p:nvPr/>
            </p:nvSpPr>
            <p:spPr>
              <a:xfrm>
                <a:off x="4512902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2DF4197-4FAC-4BC6-A008-ABC2ABBBAD95}"/>
                  </a:ext>
                </a:extLst>
              </p:cNvPr>
              <p:cNvSpPr/>
              <p:nvPr/>
            </p:nvSpPr>
            <p:spPr>
              <a:xfrm>
                <a:off x="4512902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A6EF29-35D0-47DB-A2E1-8F12FE9DFD8A}"/>
                  </a:ext>
                </a:extLst>
              </p:cNvPr>
              <p:cNvSpPr/>
              <p:nvPr/>
            </p:nvSpPr>
            <p:spPr>
              <a:xfrm>
                <a:off x="4512902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7820344-6DBE-4609-A984-CC959011D8DE}"/>
                  </a:ext>
                </a:extLst>
              </p:cNvPr>
              <p:cNvSpPr/>
              <p:nvPr/>
            </p:nvSpPr>
            <p:spPr>
              <a:xfrm>
                <a:off x="4512902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273D111-7876-4681-A120-1A63E2736269}"/>
                  </a:ext>
                </a:extLst>
              </p:cNvPr>
              <p:cNvSpPr/>
              <p:nvPr/>
            </p:nvSpPr>
            <p:spPr>
              <a:xfrm>
                <a:off x="4512902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F53D9E2-1B41-4BA2-ABEE-74A0816043C9}"/>
                  </a:ext>
                </a:extLst>
              </p:cNvPr>
              <p:cNvSpPr/>
              <p:nvPr/>
            </p:nvSpPr>
            <p:spPr>
              <a:xfrm>
                <a:off x="4512902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9A217F4-07CD-43B6-8665-20EA67234D74}"/>
                  </a:ext>
                </a:extLst>
              </p:cNvPr>
              <p:cNvSpPr/>
              <p:nvPr/>
            </p:nvSpPr>
            <p:spPr>
              <a:xfrm>
                <a:off x="4512902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8A37432-C41E-4E0A-ACB9-7613E2DE53D8}"/>
                  </a:ext>
                </a:extLst>
              </p:cNvPr>
              <p:cNvSpPr/>
              <p:nvPr/>
            </p:nvSpPr>
            <p:spPr>
              <a:xfrm>
                <a:off x="4512902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C09B2E2-1987-46A4-AD13-B94254939C26}"/>
                  </a:ext>
                </a:extLst>
              </p:cNvPr>
              <p:cNvSpPr/>
              <p:nvPr/>
            </p:nvSpPr>
            <p:spPr>
              <a:xfrm>
                <a:off x="4512902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D5BC2E-5212-4BD7-B56F-357B40C11F70}"/>
                  </a:ext>
                </a:extLst>
              </p:cNvPr>
              <p:cNvSpPr/>
              <p:nvPr/>
            </p:nvSpPr>
            <p:spPr>
              <a:xfrm>
                <a:off x="4795930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BA0E0B6-8781-4E85-A335-FA0A8199D765}"/>
                  </a:ext>
                </a:extLst>
              </p:cNvPr>
              <p:cNvSpPr/>
              <p:nvPr/>
            </p:nvSpPr>
            <p:spPr>
              <a:xfrm>
                <a:off x="4795930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4D344B2-E80D-439F-988C-E6BDA41E37D3}"/>
                  </a:ext>
                </a:extLst>
              </p:cNvPr>
              <p:cNvSpPr/>
              <p:nvPr/>
            </p:nvSpPr>
            <p:spPr>
              <a:xfrm>
                <a:off x="4795930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E93EC7E-78DC-4AE2-A0A7-AEA84BFD7421}"/>
                  </a:ext>
                </a:extLst>
              </p:cNvPr>
              <p:cNvSpPr/>
              <p:nvPr/>
            </p:nvSpPr>
            <p:spPr>
              <a:xfrm>
                <a:off x="4795930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3068664-F53F-4984-900F-11BF880A11EF}"/>
                  </a:ext>
                </a:extLst>
              </p:cNvPr>
              <p:cNvSpPr/>
              <p:nvPr/>
            </p:nvSpPr>
            <p:spPr>
              <a:xfrm>
                <a:off x="4795930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BB61AF9-F43E-4156-BF82-2167EEBB5ECD}"/>
                  </a:ext>
                </a:extLst>
              </p:cNvPr>
              <p:cNvSpPr/>
              <p:nvPr/>
            </p:nvSpPr>
            <p:spPr>
              <a:xfrm>
                <a:off x="4795930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9500BC9-3A99-4065-80D1-64D077E5614C}"/>
                  </a:ext>
                </a:extLst>
              </p:cNvPr>
              <p:cNvSpPr/>
              <p:nvPr/>
            </p:nvSpPr>
            <p:spPr>
              <a:xfrm>
                <a:off x="4795930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A57CF3C-D8FB-4D20-ABB5-B848DDC0B833}"/>
                  </a:ext>
                </a:extLst>
              </p:cNvPr>
              <p:cNvSpPr/>
              <p:nvPr/>
            </p:nvSpPr>
            <p:spPr>
              <a:xfrm>
                <a:off x="4795930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7A06D0-DCE0-421D-9B2D-3265FADE5A59}"/>
                  </a:ext>
                </a:extLst>
              </p:cNvPr>
              <p:cNvSpPr/>
              <p:nvPr/>
            </p:nvSpPr>
            <p:spPr>
              <a:xfrm>
                <a:off x="4795930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3D85C3E-56E9-4090-A38F-6948B54CB194}"/>
                  </a:ext>
                </a:extLst>
              </p:cNvPr>
              <p:cNvSpPr/>
              <p:nvPr/>
            </p:nvSpPr>
            <p:spPr>
              <a:xfrm>
                <a:off x="4795930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A46709A-4DBB-4E22-9512-2B6FF07A27E9}"/>
                  </a:ext>
                </a:extLst>
              </p:cNvPr>
              <p:cNvSpPr/>
              <p:nvPr/>
            </p:nvSpPr>
            <p:spPr>
              <a:xfrm>
                <a:off x="4795930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12AD304-28CB-4D16-A0EB-130E0718047E}"/>
                  </a:ext>
                </a:extLst>
              </p:cNvPr>
              <p:cNvSpPr/>
              <p:nvPr/>
            </p:nvSpPr>
            <p:spPr>
              <a:xfrm>
                <a:off x="4795930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E2B5E58-D218-48FA-AACB-DD6DC786567C}"/>
                  </a:ext>
                </a:extLst>
              </p:cNvPr>
              <p:cNvSpPr/>
              <p:nvPr/>
            </p:nvSpPr>
            <p:spPr>
              <a:xfrm>
                <a:off x="4795930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5FCAC4D-7576-4C00-BDE7-C6C0631CA05C}"/>
                  </a:ext>
                </a:extLst>
              </p:cNvPr>
              <p:cNvSpPr/>
              <p:nvPr/>
            </p:nvSpPr>
            <p:spPr>
              <a:xfrm>
                <a:off x="4795930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80175B0-6D86-438C-BF5F-B2B77E854864}"/>
                  </a:ext>
                </a:extLst>
              </p:cNvPr>
              <p:cNvSpPr/>
              <p:nvPr/>
            </p:nvSpPr>
            <p:spPr>
              <a:xfrm>
                <a:off x="4795930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E1A942F-B7CB-4654-A3D4-72D4C5F8DD8D}"/>
                  </a:ext>
                </a:extLst>
              </p:cNvPr>
              <p:cNvSpPr/>
              <p:nvPr/>
            </p:nvSpPr>
            <p:spPr>
              <a:xfrm>
                <a:off x="5078958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643E453-CC73-4F0E-B217-D1A29713FA3F}"/>
                  </a:ext>
                </a:extLst>
              </p:cNvPr>
              <p:cNvSpPr/>
              <p:nvPr/>
            </p:nvSpPr>
            <p:spPr>
              <a:xfrm>
                <a:off x="5078958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26DC786-05E0-4862-A695-DA351C45A60C}"/>
                  </a:ext>
                </a:extLst>
              </p:cNvPr>
              <p:cNvSpPr/>
              <p:nvPr/>
            </p:nvSpPr>
            <p:spPr>
              <a:xfrm>
                <a:off x="5078958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DD4CE15-7371-4E24-A64C-00FCD7E2C496}"/>
                  </a:ext>
                </a:extLst>
              </p:cNvPr>
              <p:cNvSpPr/>
              <p:nvPr/>
            </p:nvSpPr>
            <p:spPr>
              <a:xfrm>
                <a:off x="5078958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33FABF9-C73A-4DEC-A370-5ED9A4EB7AA7}"/>
                  </a:ext>
                </a:extLst>
              </p:cNvPr>
              <p:cNvSpPr/>
              <p:nvPr/>
            </p:nvSpPr>
            <p:spPr>
              <a:xfrm>
                <a:off x="5078958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6BEF91D-BF65-464C-8938-9E70CEFCED1C}"/>
                  </a:ext>
                </a:extLst>
              </p:cNvPr>
              <p:cNvSpPr/>
              <p:nvPr/>
            </p:nvSpPr>
            <p:spPr>
              <a:xfrm>
                <a:off x="5078958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CC090AC-3D3B-4AEA-9600-FF1C66F52B46}"/>
                  </a:ext>
                </a:extLst>
              </p:cNvPr>
              <p:cNvSpPr/>
              <p:nvPr/>
            </p:nvSpPr>
            <p:spPr>
              <a:xfrm>
                <a:off x="5078958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E0BC46C-A65A-4F35-9B1F-721949879857}"/>
                  </a:ext>
                </a:extLst>
              </p:cNvPr>
              <p:cNvSpPr/>
              <p:nvPr/>
            </p:nvSpPr>
            <p:spPr>
              <a:xfrm>
                <a:off x="5078958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41948B1-F3AC-4954-A4AE-9B7BD43D6DDF}"/>
                  </a:ext>
                </a:extLst>
              </p:cNvPr>
              <p:cNvSpPr/>
              <p:nvPr/>
            </p:nvSpPr>
            <p:spPr>
              <a:xfrm>
                <a:off x="5078958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40D76B-26E8-4EB8-9E3A-623DA839F461}"/>
                  </a:ext>
                </a:extLst>
              </p:cNvPr>
              <p:cNvSpPr/>
              <p:nvPr/>
            </p:nvSpPr>
            <p:spPr>
              <a:xfrm>
                <a:off x="5078958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6EAACC4-CA66-4468-88EE-4EFF4BD0B3D9}"/>
                  </a:ext>
                </a:extLst>
              </p:cNvPr>
              <p:cNvSpPr/>
              <p:nvPr/>
            </p:nvSpPr>
            <p:spPr>
              <a:xfrm>
                <a:off x="5078958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D1F4FBC-9410-4560-9C4F-9CD8CB8579B3}"/>
                  </a:ext>
                </a:extLst>
              </p:cNvPr>
              <p:cNvSpPr/>
              <p:nvPr/>
            </p:nvSpPr>
            <p:spPr>
              <a:xfrm>
                <a:off x="5078958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9844598-D329-4136-976C-51B1FF840300}"/>
                  </a:ext>
                </a:extLst>
              </p:cNvPr>
              <p:cNvSpPr/>
              <p:nvPr/>
            </p:nvSpPr>
            <p:spPr>
              <a:xfrm>
                <a:off x="5078958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8BCA64B-A6AA-4B9D-91EF-12FDE0E454F8}"/>
                  </a:ext>
                </a:extLst>
              </p:cNvPr>
              <p:cNvSpPr/>
              <p:nvPr/>
            </p:nvSpPr>
            <p:spPr>
              <a:xfrm>
                <a:off x="5078958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2536AA03-AE76-4B7A-91C0-7E7FFD9551C9}"/>
                  </a:ext>
                </a:extLst>
              </p:cNvPr>
              <p:cNvSpPr/>
              <p:nvPr/>
            </p:nvSpPr>
            <p:spPr>
              <a:xfrm>
                <a:off x="5078958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44D40A5-AB1B-47C8-8FDD-009E51CFF969}"/>
                  </a:ext>
                </a:extLst>
              </p:cNvPr>
              <p:cNvSpPr/>
              <p:nvPr/>
            </p:nvSpPr>
            <p:spPr>
              <a:xfrm>
                <a:off x="5361986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020F134-7930-4541-928C-92315CA1BE15}"/>
                  </a:ext>
                </a:extLst>
              </p:cNvPr>
              <p:cNvSpPr/>
              <p:nvPr/>
            </p:nvSpPr>
            <p:spPr>
              <a:xfrm>
                <a:off x="5361986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A19C4AF-B754-423C-B2C1-30B3CC6EBF9F}"/>
                  </a:ext>
                </a:extLst>
              </p:cNvPr>
              <p:cNvSpPr/>
              <p:nvPr/>
            </p:nvSpPr>
            <p:spPr>
              <a:xfrm>
                <a:off x="5361986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14717F2-E94C-4B11-8BEF-471731A0B2F9}"/>
                  </a:ext>
                </a:extLst>
              </p:cNvPr>
              <p:cNvSpPr/>
              <p:nvPr/>
            </p:nvSpPr>
            <p:spPr>
              <a:xfrm>
                <a:off x="5361986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23FCC5C2-8F5D-4A62-B3DC-A380EECFD36A}"/>
                  </a:ext>
                </a:extLst>
              </p:cNvPr>
              <p:cNvSpPr/>
              <p:nvPr/>
            </p:nvSpPr>
            <p:spPr>
              <a:xfrm>
                <a:off x="5361986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E4EDFDC-F09A-4400-94B7-0996BB700B17}"/>
                  </a:ext>
                </a:extLst>
              </p:cNvPr>
              <p:cNvSpPr/>
              <p:nvPr/>
            </p:nvSpPr>
            <p:spPr>
              <a:xfrm>
                <a:off x="5361986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E7EE19A-F0AB-486F-B51A-3E99CA4FD98E}"/>
                  </a:ext>
                </a:extLst>
              </p:cNvPr>
              <p:cNvSpPr/>
              <p:nvPr/>
            </p:nvSpPr>
            <p:spPr>
              <a:xfrm>
                <a:off x="5361986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C92AEBD-8B05-4434-8890-A6E1EE98A789}"/>
                  </a:ext>
                </a:extLst>
              </p:cNvPr>
              <p:cNvSpPr/>
              <p:nvPr/>
            </p:nvSpPr>
            <p:spPr>
              <a:xfrm>
                <a:off x="5361986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1AC72CB-DB71-45B5-9DBB-993A577CE4CD}"/>
                  </a:ext>
                </a:extLst>
              </p:cNvPr>
              <p:cNvSpPr/>
              <p:nvPr/>
            </p:nvSpPr>
            <p:spPr>
              <a:xfrm>
                <a:off x="5361986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CE10E4CE-9511-410B-AED2-9FDE4DCB040F}"/>
                  </a:ext>
                </a:extLst>
              </p:cNvPr>
              <p:cNvSpPr/>
              <p:nvPr/>
            </p:nvSpPr>
            <p:spPr>
              <a:xfrm>
                <a:off x="5361986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0C91771-F923-4F54-BBBD-5656697F4353}"/>
                  </a:ext>
                </a:extLst>
              </p:cNvPr>
              <p:cNvSpPr/>
              <p:nvPr/>
            </p:nvSpPr>
            <p:spPr>
              <a:xfrm>
                <a:off x="5361986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C1221CC-38B8-4100-B225-CBE41B992FF9}"/>
                  </a:ext>
                </a:extLst>
              </p:cNvPr>
              <p:cNvSpPr/>
              <p:nvPr/>
            </p:nvSpPr>
            <p:spPr>
              <a:xfrm>
                <a:off x="5361986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A0BE1D3-7598-42AF-83B7-166049168B8C}"/>
                  </a:ext>
                </a:extLst>
              </p:cNvPr>
              <p:cNvSpPr/>
              <p:nvPr/>
            </p:nvSpPr>
            <p:spPr>
              <a:xfrm>
                <a:off x="5361986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9D987CCD-C77B-4D8F-895C-95762FCAC470}"/>
                  </a:ext>
                </a:extLst>
              </p:cNvPr>
              <p:cNvSpPr/>
              <p:nvPr/>
            </p:nvSpPr>
            <p:spPr>
              <a:xfrm>
                <a:off x="5361986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1F49A24-14C6-4169-8741-76387CD107C9}"/>
                  </a:ext>
                </a:extLst>
              </p:cNvPr>
              <p:cNvSpPr/>
              <p:nvPr/>
            </p:nvSpPr>
            <p:spPr>
              <a:xfrm>
                <a:off x="5361986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9EFA321-C2FF-4E86-AD4F-31A75ACE4069}"/>
                  </a:ext>
                </a:extLst>
              </p:cNvPr>
              <p:cNvSpPr/>
              <p:nvPr/>
            </p:nvSpPr>
            <p:spPr>
              <a:xfrm>
                <a:off x="5645014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1D22DED-34A1-4DA3-8636-CF3796C91B04}"/>
                  </a:ext>
                </a:extLst>
              </p:cNvPr>
              <p:cNvSpPr/>
              <p:nvPr/>
            </p:nvSpPr>
            <p:spPr>
              <a:xfrm>
                <a:off x="5645014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EA04C91-09E0-4A97-BDCD-0E20A17C0D91}"/>
                  </a:ext>
                </a:extLst>
              </p:cNvPr>
              <p:cNvSpPr/>
              <p:nvPr/>
            </p:nvSpPr>
            <p:spPr>
              <a:xfrm>
                <a:off x="5645014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C3EC481-D6E6-4B8E-B6EB-50B4348FD1BA}"/>
                  </a:ext>
                </a:extLst>
              </p:cNvPr>
              <p:cNvSpPr/>
              <p:nvPr/>
            </p:nvSpPr>
            <p:spPr>
              <a:xfrm>
                <a:off x="5645014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A86B59E-CF5C-48E8-8734-EB46DCE4A328}"/>
                  </a:ext>
                </a:extLst>
              </p:cNvPr>
              <p:cNvSpPr/>
              <p:nvPr/>
            </p:nvSpPr>
            <p:spPr>
              <a:xfrm>
                <a:off x="5645014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D323728-FEF6-4395-B1B4-90C35C3255F6}"/>
                  </a:ext>
                </a:extLst>
              </p:cNvPr>
              <p:cNvSpPr/>
              <p:nvPr/>
            </p:nvSpPr>
            <p:spPr>
              <a:xfrm>
                <a:off x="5645014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E61CA95-446F-4C7D-A0F9-C348379F4DC8}"/>
                  </a:ext>
                </a:extLst>
              </p:cNvPr>
              <p:cNvSpPr/>
              <p:nvPr/>
            </p:nvSpPr>
            <p:spPr>
              <a:xfrm>
                <a:off x="5645014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186B690-B113-450B-8718-AAE3574484C7}"/>
                  </a:ext>
                </a:extLst>
              </p:cNvPr>
              <p:cNvSpPr/>
              <p:nvPr/>
            </p:nvSpPr>
            <p:spPr>
              <a:xfrm>
                <a:off x="5645014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A34B9CF-DB59-43A2-9F8D-99A73F766765}"/>
                  </a:ext>
                </a:extLst>
              </p:cNvPr>
              <p:cNvSpPr/>
              <p:nvPr/>
            </p:nvSpPr>
            <p:spPr>
              <a:xfrm>
                <a:off x="5645014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25D899F-1E1B-4509-A62D-1BAC6D2E17CD}"/>
                  </a:ext>
                </a:extLst>
              </p:cNvPr>
              <p:cNvSpPr/>
              <p:nvPr/>
            </p:nvSpPr>
            <p:spPr>
              <a:xfrm>
                <a:off x="5645014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09E6020-E98B-4E28-937F-D8D16072AE54}"/>
                  </a:ext>
                </a:extLst>
              </p:cNvPr>
              <p:cNvSpPr/>
              <p:nvPr/>
            </p:nvSpPr>
            <p:spPr>
              <a:xfrm>
                <a:off x="5645014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70B6F9F-48C3-466D-94C4-8B97026AA85E}"/>
                  </a:ext>
                </a:extLst>
              </p:cNvPr>
              <p:cNvSpPr/>
              <p:nvPr/>
            </p:nvSpPr>
            <p:spPr>
              <a:xfrm>
                <a:off x="5645014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E02E054-4D0D-49A1-A448-C2B077B3BA77}"/>
                  </a:ext>
                </a:extLst>
              </p:cNvPr>
              <p:cNvSpPr/>
              <p:nvPr/>
            </p:nvSpPr>
            <p:spPr>
              <a:xfrm>
                <a:off x="5645014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0A511DA-6A6E-4490-9942-3C7C5CB528E4}"/>
                  </a:ext>
                </a:extLst>
              </p:cNvPr>
              <p:cNvSpPr/>
              <p:nvPr/>
            </p:nvSpPr>
            <p:spPr>
              <a:xfrm>
                <a:off x="5645014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1AFA971-42C4-408E-BCB7-023A592D2FC3}"/>
                  </a:ext>
                </a:extLst>
              </p:cNvPr>
              <p:cNvSpPr/>
              <p:nvPr/>
            </p:nvSpPr>
            <p:spPr>
              <a:xfrm>
                <a:off x="5645014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10AA466-4F10-4B29-A533-31991808E2D8}"/>
                  </a:ext>
                </a:extLst>
              </p:cNvPr>
              <p:cNvSpPr/>
              <p:nvPr/>
            </p:nvSpPr>
            <p:spPr>
              <a:xfrm>
                <a:off x="5928042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0944117-3106-43FB-9A3E-211DFBD00008}"/>
                  </a:ext>
                </a:extLst>
              </p:cNvPr>
              <p:cNvSpPr/>
              <p:nvPr/>
            </p:nvSpPr>
            <p:spPr>
              <a:xfrm>
                <a:off x="5928042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4B71BB8-6AC0-4C8B-8659-012238EB6FAA}"/>
                  </a:ext>
                </a:extLst>
              </p:cNvPr>
              <p:cNvSpPr/>
              <p:nvPr/>
            </p:nvSpPr>
            <p:spPr>
              <a:xfrm>
                <a:off x="5928042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D57D3C1-EE50-4DC8-BF35-173C60587A9C}"/>
                  </a:ext>
                </a:extLst>
              </p:cNvPr>
              <p:cNvSpPr/>
              <p:nvPr/>
            </p:nvSpPr>
            <p:spPr>
              <a:xfrm>
                <a:off x="5928042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C332352-D868-4055-92AC-5EE8A84BB1E6}"/>
                  </a:ext>
                </a:extLst>
              </p:cNvPr>
              <p:cNvSpPr/>
              <p:nvPr/>
            </p:nvSpPr>
            <p:spPr>
              <a:xfrm>
                <a:off x="5928042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80B33C7-ED11-4BB7-B7B4-93B43CFA0937}"/>
                  </a:ext>
                </a:extLst>
              </p:cNvPr>
              <p:cNvSpPr/>
              <p:nvPr/>
            </p:nvSpPr>
            <p:spPr>
              <a:xfrm>
                <a:off x="5928042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A0B1E478-C0FB-46AE-A807-335F3463B1A2}"/>
                  </a:ext>
                </a:extLst>
              </p:cNvPr>
              <p:cNvSpPr/>
              <p:nvPr/>
            </p:nvSpPr>
            <p:spPr>
              <a:xfrm>
                <a:off x="5928042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BB2BB7F-3374-4FC1-82AE-EBE061DC9362}"/>
                  </a:ext>
                </a:extLst>
              </p:cNvPr>
              <p:cNvSpPr/>
              <p:nvPr/>
            </p:nvSpPr>
            <p:spPr>
              <a:xfrm>
                <a:off x="5928042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4221E60-5E16-4A7F-B50A-0AC55D880002}"/>
                  </a:ext>
                </a:extLst>
              </p:cNvPr>
              <p:cNvSpPr/>
              <p:nvPr/>
            </p:nvSpPr>
            <p:spPr>
              <a:xfrm>
                <a:off x="5928042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CB63643-B339-488F-BCA2-52D51D73114C}"/>
                  </a:ext>
                </a:extLst>
              </p:cNvPr>
              <p:cNvSpPr/>
              <p:nvPr/>
            </p:nvSpPr>
            <p:spPr>
              <a:xfrm>
                <a:off x="5928042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4CF9949-17A0-488A-9A03-2696AF614331}"/>
                  </a:ext>
                </a:extLst>
              </p:cNvPr>
              <p:cNvSpPr/>
              <p:nvPr/>
            </p:nvSpPr>
            <p:spPr>
              <a:xfrm>
                <a:off x="5928042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51E9827-3678-4840-887F-84593D329139}"/>
                  </a:ext>
                </a:extLst>
              </p:cNvPr>
              <p:cNvSpPr/>
              <p:nvPr/>
            </p:nvSpPr>
            <p:spPr>
              <a:xfrm>
                <a:off x="5928042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8FAFAA2E-C191-48F9-91C1-EDB82AC2D0F4}"/>
                  </a:ext>
                </a:extLst>
              </p:cNvPr>
              <p:cNvSpPr/>
              <p:nvPr/>
            </p:nvSpPr>
            <p:spPr>
              <a:xfrm>
                <a:off x="5928042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43A220C-C5F0-4708-92B8-776DD7AB9CF7}"/>
                  </a:ext>
                </a:extLst>
              </p:cNvPr>
              <p:cNvSpPr/>
              <p:nvPr/>
            </p:nvSpPr>
            <p:spPr>
              <a:xfrm>
                <a:off x="5928042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756E2F51-6A26-4106-A391-47A349BE5F48}"/>
                  </a:ext>
                </a:extLst>
              </p:cNvPr>
              <p:cNvSpPr/>
              <p:nvPr/>
            </p:nvSpPr>
            <p:spPr>
              <a:xfrm>
                <a:off x="5928042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C72E217-6CF6-4617-8AE3-21C6EBE5F112}"/>
                  </a:ext>
                </a:extLst>
              </p:cNvPr>
              <p:cNvSpPr/>
              <p:nvPr/>
            </p:nvSpPr>
            <p:spPr>
              <a:xfrm>
                <a:off x="6211070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72427B85-B915-4F62-959F-A671137065CA}"/>
                  </a:ext>
                </a:extLst>
              </p:cNvPr>
              <p:cNvSpPr/>
              <p:nvPr/>
            </p:nvSpPr>
            <p:spPr>
              <a:xfrm>
                <a:off x="6211070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A6D679B-0E17-4EA6-A121-D3DB63AB3CA1}"/>
                  </a:ext>
                </a:extLst>
              </p:cNvPr>
              <p:cNvSpPr/>
              <p:nvPr/>
            </p:nvSpPr>
            <p:spPr>
              <a:xfrm>
                <a:off x="6211070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9C0AF384-1388-4C77-8FCD-48E46E8AE25E}"/>
                  </a:ext>
                </a:extLst>
              </p:cNvPr>
              <p:cNvSpPr/>
              <p:nvPr/>
            </p:nvSpPr>
            <p:spPr>
              <a:xfrm>
                <a:off x="6211070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A3185EB-46AA-4026-8950-6DB45B035212}"/>
                  </a:ext>
                </a:extLst>
              </p:cNvPr>
              <p:cNvSpPr/>
              <p:nvPr/>
            </p:nvSpPr>
            <p:spPr>
              <a:xfrm>
                <a:off x="6211070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4F1B1F00-84B9-4B5C-84E5-41DAB91770F6}"/>
                  </a:ext>
                </a:extLst>
              </p:cNvPr>
              <p:cNvSpPr/>
              <p:nvPr/>
            </p:nvSpPr>
            <p:spPr>
              <a:xfrm>
                <a:off x="6211070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13A87C68-7E25-4BB8-AF75-6FD8BA44B2E0}"/>
                  </a:ext>
                </a:extLst>
              </p:cNvPr>
              <p:cNvSpPr/>
              <p:nvPr/>
            </p:nvSpPr>
            <p:spPr>
              <a:xfrm>
                <a:off x="6211070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6B24140B-8189-4AAE-ADFE-D56B34F70432}"/>
                  </a:ext>
                </a:extLst>
              </p:cNvPr>
              <p:cNvSpPr/>
              <p:nvPr/>
            </p:nvSpPr>
            <p:spPr>
              <a:xfrm>
                <a:off x="6211070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2992974-3C6D-43A9-8225-8C3FE692036E}"/>
                  </a:ext>
                </a:extLst>
              </p:cNvPr>
              <p:cNvSpPr/>
              <p:nvPr/>
            </p:nvSpPr>
            <p:spPr>
              <a:xfrm>
                <a:off x="6211070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5ABC96D1-C1A8-4132-980C-EE2334C457EC}"/>
                  </a:ext>
                </a:extLst>
              </p:cNvPr>
              <p:cNvSpPr/>
              <p:nvPr/>
            </p:nvSpPr>
            <p:spPr>
              <a:xfrm>
                <a:off x="6211070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DE2AB63-E28E-49B9-AA64-62C24FA053E3}"/>
                  </a:ext>
                </a:extLst>
              </p:cNvPr>
              <p:cNvSpPr/>
              <p:nvPr/>
            </p:nvSpPr>
            <p:spPr>
              <a:xfrm>
                <a:off x="6211070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39ECE345-B062-43CF-9EEF-675072F99A04}"/>
                  </a:ext>
                </a:extLst>
              </p:cNvPr>
              <p:cNvSpPr/>
              <p:nvPr/>
            </p:nvSpPr>
            <p:spPr>
              <a:xfrm>
                <a:off x="6211070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3A4152-2D47-484E-BE97-EACA0A650906}"/>
                  </a:ext>
                </a:extLst>
              </p:cNvPr>
              <p:cNvSpPr/>
              <p:nvPr/>
            </p:nvSpPr>
            <p:spPr>
              <a:xfrm>
                <a:off x="6211070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D5D9657-026E-498C-A918-9B5BB2EED2D1}"/>
                  </a:ext>
                </a:extLst>
              </p:cNvPr>
              <p:cNvSpPr/>
              <p:nvPr/>
            </p:nvSpPr>
            <p:spPr>
              <a:xfrm>
                <a:off x="6211070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F7E1501-E1ED-4585-88D2-870556CBE1B7}"/>
                  </a:ext>
                </a:extLst>
              </p:cNvPr>
              <p:cNvSpPr/>
              <p:nvPr/>
            </p:nvSpPr>
            <p:spPr>
              <a:xfrm>
                <a:off x="6211070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C221F3-563D-4935-A6A4-719CD68C7786}"/>
                </a:ext>
              </a:extLst>
            </p:cNvPr>
            <p:cNvGrpSpPr/>
            <p:nvPr/>
          </p:nvGrpSpPr>
          <p:grpSpPr>
            <a:xfrm>
              <a:off x="2032519" y="620481"/>
              <a:ext cx="4669104" cy="153889"/>
              <a:chOff x="2032519" y="620481"/>
              <a:chExt cx="4669104" cy="15388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610A78-C9F1-4F7E-973A-8FD9673FA3E4}"/>
                  </a:ext>
                </a:extLst>
              </p:cNvPr>
              <p:cNvSpPr txBox="1"/>
              <p:nvPr/>
            </p:nvSpPr>
            <p:spPr>
              <a:xfrm rot="10800000" flipV="1">
                <a:off x="2032519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ED663FA-5594-4E9D-9614-1E95C7F7F6B5}"/>
                  </a:ext>
                </a:extLst>
              </p:cNvPr>
              <p:cNvSpPr txBox="1"/>
              <p:nvPr/>
            </p:nvSpPr>
            <p:spPr>
              <a:xfrm rot="10800000" flipV="1">
                <a:off x="2286004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8C4573-D6B2-4A34-99F5-0A7C77606CC3}"/>
                  </a:ext>
                </a:extLst>
              </p:cNvPr>
              <p:cNvSpPr txBox="1"/>
              <p:nvPr/>
            </p:nvSpPr>
            <p:spPr>
              <a:xfrm rot="10800000" flipV="1">
                <a:off x="2576799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2FF257-65E2-4762-BD45-C751D292A3F9}"/>
                  </a:ext>
                </a:extLst>
              </p:cNvPr>
              <p:cNvSpPr txBox="1"/>
              <p:nvPr/>
            </p:nvSpPr>
            <p:spPr>
              <a:xfrm rot="10800000" flipV="1">
                <a:off x="2870719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5532FC-EC68-433A-ABC6-542B683E7F95}"/>
                  </a:ext>
                </a:extLst>
              </p:cNvPr>
              <p:cNvSpPr txBox="1"/>
              <p:nvPr/>
            </p:nvSpPr>
            <p:spPr>
              <a:xfrm rot="10800000" flipV="1">
                <a:off x="3135087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720DBB-E057-4904-A4F7-09503EF079F3}"/>
                  </a:ext>
                </a:extLst>
              </p:cNvPr>
              <p:cNvSpPr txBox="1"/>
              <p:nvPr/>
            </p:nvSpPr>
            <p:spPr>
              <a:xfrm rot="10800000" flipV="1">
                <a:off x="3428228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B15424-005A-438D-8CAF-924DC84D74FE}"/>
                  </a:ext>
                </a:extLst>
              </p:cNvPr>
              <p:cNvSpPr txBox="1"/>
              <p:nvPr/>
            </p:nvSpPr>
            <p:spPr>
              <a:xfrm rot="10800000" flipV="1">
                <a:off x="3711234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60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C92CB6-3993-4CA8-8AF2-947E81B241EA}"/>
                  </a:ext>
                </a:extLst>
              </p:cNvPr>
              <p:cNvSpPr txBox="1"/>
              <p:nvPr/>
            </p:nvSpPr>
            <p:spPr>
              <a:xfrm rot="10800000" flipV="1">
                <a:off x="3976388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70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4E6ADF-20E2-4D61-A603-3877FDB2D927}"/>
                  </a:ext>
                </a:extLst>
              </p:cNvPr>
              <p:cNvSpPr txBox="1"/>
              <p:nvPr/>
            </p:nvSpPr>
            <p:spPr>
              <a:xfrm rot="10800000" flipV="1">
                <a:off x="4278073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80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AE7BD7-C1C6-44F0-A71D-E8CC200F5609}"/>
                  </a:ext>
                </a:extLst>
              </p:cNvPr>
              <p:cNvSpPr txBox="1"/>
              <p:nvPr/>
            </p:nvSpPr>
            <p:spPr>
              <a:xfrm rot="10800000" flipV="1">
                <a:off x="4551749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90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2088F5-6A69-48D3-BB57-79B401491107}"/>
                  </a:ext>
                </a:extLst>
              </p:cNvPr>
              <p:cNvSpPr txBox="1"/>
              <p:nvPr/>
            </p:nvSpPr>
            <p:spPr>
              <a:xfrm rot="10800000" flipV="1">
                <a:off x="4833215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100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68005F-77C6-442D-9C8A-3ABA60B69AE7}"/>
                  </a:ext>
                </a:extLst>
              </p:cNvPr>
              <p:cNvSpPr txBox="1"/>
              <p:nvPr/>
            </p:nvSpPr>
            <p:spPr>
              <a:xfrm rot="10800000" flipV="1">
                <a:off x="5153528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C0B3C9-BF42-4A86-8059-DC07E49FD2CA}"/>
                  </a:ext>
                </a:extLst>
              </p:cNvPr>
              <p:cNvSpPr txBox="1"/>
              <p:nvPr/>
            </p:nvSpPr>
            <p:spPr>
              <a:xfrm rot="10800000" flipV="1">
                <a:off x="5408602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0C01A24-79AF-4CE4-910B-C7E5BB54FE39}"/>
                  </a:ext>
                </a:extLst>
              </p:cNvPr>
              <p:cNvSpPr txBox="1"/>
              <p:nvPr/>
            </p:nvSpPr>
            <p:spPr>
              <a:xfrm rot="10800000" flipV="1">
                <a:off x="5672929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81E84A-7640-4D6E-B840-4A450D0726E5}"/>
                  </a:ext>
                </a:extLst>
              </p:cNvPr>
              <p:cNvSpPr txBox="1"/>
              <p:nvPr/>
            </p:nvSpPr>
            <p:spPr>
              <a:xfrm rot="10800000" flipV="1">
                <a:off x="5963808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DA3FC0-F0BA-4FBA-B28A-30313E2B19DE}"/>
                  </a:ext>
                </a:extLst>
              </p:cNvPr>
              <p:cNvSpPr txBox="1"/>
              <p:nvPr/>
            </p:nvSpPr>
            <p:spPr>
              <a:xfrm rot="10800000" flipV="1">
                <a:off x="6238202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3200DE-65C1-474D-AAD4-9115DD404E64}"/>
                </a:ext>
              </a:extLst>
            </p:cNvPr>
            <p:cNvGrpSpPr/>
            <p:nvPr/>
          </p:nvGrpSpPr>
          <p:grpSpPr>
            <a:xfrm>
              <a:off x="1751820" y="947950"/>
              <a:ext cx="463421" cy="4064850"/>
              <a:chOff x="1751820" y="947950"/>
              <a:chExt cx="463421" cy="406485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C7D194-68D6-4633-B8FA-2839D3160597}"/>
                  </a:ext>
                </a:extLst>
              </p:cNvPr>
              <p:cNvSpPr txBox="1"/>
              <p:nvPr/>
            </p:nvSpPr>
            <p:spPr>
              <a:xfrm rot="10800000" flipV="1">
                <a:off x="1751820" y="947950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9A698A-254C-4AD0-80E9-933B2B7E7E12}"/>
                  </a:ext>
                </a:extLst>
              </p:cNvPr>
              <p:cNvSpPr txBox="1"/>
              <p:nvPr/>
            </p:nvSpPr>
            <p:spPr>
              <a:xfrm rot="10800000" flipV="1">
                <a:off x="1751820" y="124571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8E868D-A70B-40A9-B90C-45A46F57DFDA}"/>
                  </a:ext>
                </a:extLst>
              </p:cNvPr>
              <p:cNvSpPr txBox="1"/>
              <p:nvPr/>
            </p:nvSpPr>
            <p:spPr>
              <a:xfrm rot="10800000" flipV="1">
                <a:off x="1751820" y="1508550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E67D8-FEBF-4BA4-9994-7B47388FD8B3}"/>
                  </a:ext>
                </a:extLst>
              </p:cNvPr>
              <p:cNvSpPr txBox="1"/>
              <p:nvPr/>
            </p:nvSpPr>
            <p:spPr>
              <a:xfrm rot="10800000" flipV="1">
                <a:off x="1751820" y="1786905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925007-4984-4247-92B4-7204D2422558}"/>
                  </a:ext>
                </a:extLst>
              </p:cNvPr>
              <p:cNvSpPr txBox="1"/>
              <p:nvPr/>
            </p:nvSpPr>
            <p:spPr>
              <a:xfrm rot="10800000" flipV="1">
                <a:off x="1751820" y="2089328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BB030C-D81D-45CB-8A07-81D7A9FAFD0B}"/>
                  </a:ext>
                </a:extLst>
              </p:cNvPr>
              <p:cNvSpPr txBox="1"/>
              <p:nvPr/>
            </p:nvSpPr>
            <p:spPr>
              <a:xfrm rot="10800000" flipV="1">
                <a:off x="1751820" y="2362206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60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FB070B-9E08-40AE-BEBD-B328D564012A}"/>
                  </a:ext>
                </a:extLst>
              </p:cNvPr>
              <p:cNvSpPr txBox="1"/>
              <p:nvPr/>
            </p:nvSpPr>
            <p:spPr>
              <a:xfrm rot="10800000" flipV="1">
                <a:off x="1751820" y="2636707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70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061E55-69BD-4E87-A0DF-47BA13DA91F9}"/>
                  </a:ext>
                </a:extLst>
              </p:cNvPr>
              <p:cNvSpPr txBox="1"/>
              <p:nvPr/>
            </p:nvSpPr>
            <p:spPr>
              <a:xfrm rot="10800000" flipV="1">
                <a:off x="1751820" y="2918166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80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30EB71-20EA-42B4-8325-F2978A5747D0}"/>
                  </a:ext>
                </a:extLst>
              </p:cNvPr>
              <p:cNvSpPr txBox="1"/>
              <p:nvPr/>
            </p:nvSpPr>
            <p:spPr>
              <a:xfrm rot="10800000" flipV="1">
                <a:off x="1751820" y="3199625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90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0B1AC3-0143-441C-B39A-C42579920F6B}"/>
                  </a:ext>
                </a:extLst>
              </p:cNvPr>
              <p:cNvSpPr txBox="1"/>
              <p:nvPr/>
            </p:nvSpPr>
            <p:spPr>
              <a:xfrm rot="10800000" flipV="1">
                <a:off x="1751820" y="3462464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100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6550F-F7ED-4DA0-BBAE-2DBFE877D8A0}"/>
                  </a:ext>
                </a:extLst>
              </p:cNvPr>
              <p:cNvSpPr txBox="1"/>
              <p:nvPr/>
            </p:nvSpPr>
            <p:spPr>
              <a:xfrm rot="10800000" flipV="1">
                <a:off x="1751820" y="3750159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47A2F8-3AC9-4568-AA31-6E8B7CEBFEE8}"/>
                  </a:ext>
                </a:extLst>
              </p:cNvPr>
              <p:cNvSpPr txBox="1"/>
              <p:nvPr/>
            </p:nvSpPr>
            <p:spPr>
              <a:xfrm rot="10800000" flipV="1">
                <a:off x="1751820" y="4041695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30833A-5DD6-43CE-B379-33EAD088C07C}"/>
                  </a:ext>
                </a:extLst>
              </p:cNvPr>
              <p:cNvSpPr txBox="1"/>
              <p:nvPr/>
            </p:nvSpPr>
            <p:spPr>
              <a:xfrm rot="10800000" flipV="1">
                <a:off x="1751820" y="4312220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392127-EF15-4170-863E-FA9013DE0B9D}"/>
                  </a:ext>
                </a:extLst>
              </p:cNvPr>
              <p:cNvSpPr txBox="1"/>
              <p:nvPr/>
            </p:nvSpPr>
            <p:spPr>
              <a:xfrm rot="10800000" flipV="1">
                <a:off x="1751820" y="4585248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AEA6B8-ABD8-4356-B755-E09A5BD5C964}"/>
                  </a:ext>
                </a:extLst>
              </p:cNvPr>
              <p:cNvSpPr txBox="1"/>
              <p:nvPr/>
            </p:nvSpPr>
            <p:spPr>
              <a:xfrm rot="10800000" flipV="1">
                <a:off x="1751820" y="485891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ED1DCE6-F068-4284-8437-F479F01DEC3B}"/>
              </a:ext>
            </a:extLst>
          </p:cNvPr>
          <p:cNvSpPr/>
          <p:nvPr/>
        </p:nvSpPr>
        <p:spPr>
          <a:xfrm>
            <a:off x="5031956" y="4078656"/>
            <a:ext cx="566056" cy="55672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73D8C69F-8FE8-45E1-91F7-0166044B591A}"/>
              </a:ext>
            </a:extLst>
          </p:cNvPr>
          <p:cNvSpPr/>
          <p:nvPr/>
        </p:nvSpPr>
        <p:spPr>
          <a:xfrm>
            <a:off x="3921615" y="1856430"/>
            <a:ext cx="2814729" cy="2226904"/>
          </a:xfrm>
          <a:custGeom>
            <a:avLst/>
            <a:gdLst>
              <a:gd name="connsiteX0" fmla="*/ 1388695 w 2830280"/>
              <a:gd name="connsiteY0" fmla="*/ 0 h 2226904"/>
              <a:gd name="connsiteX1" fmla="*/ 1928306 w 2830280"/>
              <a:gd name="connsiteY1" fmla="*/ 556726 h 2226904"/>
              <a:gd name="connsiteX2" fmla="*/ 1662907 w 2830280"/>
              <a:gd name="connsiteY2" fmla="*/ 556726 h 2226904"/>
              <a:gd name="connsiteX3" fmla="*/ 2211334 w 2830280"/>
              <a:gd name="connsiteY3" fmla="*/ 1113453 h 2226904"/>
              <a:gd name="connsiteX4" fmla="*/ 1969497 w 2830280"/>
              <a:gd name="connsiteY4" fmla="*/ 1113453 h 2226904"/>
              <a:gd name="connsiteX5" fmla="*/ 2547252 w 2830280"/>
              <a:gd name="connsiteY5" fmla="*/ 1670179 h 2226904"/>
              <a:gd name="connsiteX6" fmla="*/ 2254905 w 2830280"/>
              <a:gd name="connsiteY6" fmla="*/ 1670179 h 2226904"/>
              <a:gd name="connsiteX7" fmla="*/ 2830280 w 2830280"/>
              <a:gd name="connsiteY7" fmla="*/ 2226904 h 2226904"/>
              <a:gd name="connsiteX8" fmla="*/ 0 w 2830280"/>
              <a:gd name="connsiteY8" fmla="*/ 2226904 h 2226904"/>
              <a:gd name="connsiteX9" fmla="*/ 575375 w 2830280"/>
              <a:gd name="connsiteY9" fmla="*/ 1670179 h 2226904"/>
              <a:gd name="connsiteX10" fmla="*/ 283028 w 2830280"/>
              <a:gd name="connsiteY10" fmla="*/ 1670179 h 2226904"/>
              <a:gd name="connsiteX11" fmla="*/ 860783 w 2830280"/>
              <a:gd name="connsiteY11" fmla="*/ 1113453 h 2226904"/>
              <a:gd name="connsiteX12" fmla="*/ 566056 w 2830280"/>
              <a:gd name="connsiteY12" fmla="*/ 1113453 h 2226904"/>
              <a:gd name="connsiteX13" fmla="*/ 1114483 w 2830280"/>
              <a:gd name="connsiteY13" fmla="*/ 556726 h 2226904"/>
              <a:gd name="connsiteX14" fmla="*/ 849084 w 2830280"/>
              <a:gd name="connsiteY14" fmla="*/ 556726 h 222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30280" h="2226904">
                <a:moveTo>
                  <a:pt x="1388695" y="0"/>
                </a:moveTo>
                <a:lnTo>
                  <a:pt x="1928306" y="556726"/>
                </a:lnTo>
                <a:lnTo>
                  <a:pt x="1662907" y="556726"/>
                </a:lnTo>
                <a:lnTo>
                  <a:pt x="2211334" y="1113453"/>
                </a:lnTo>
                <a:lnTo>
                  <a:pt x="1969497" y="1113453"/>
                </a:lnTo>
                <a:lnTo>
                  <a:pt x="2547252" y="1670179"/>
                </a:lnTo>
                <a:lnTo>
                  <a:pt x="2254905" y="1670179"/>
                </a:lnTo>
                <a:lnTo>
                  <a:pt x="2830280" y="2226904"/>
                </a:lnTo>
                <a:lnTo>
                  <a:pt x="0" y="2226904"/>
                </a:lnTo>
                <a:lnTo>
                  <a:pt x="575375" y="1670179"/>
                </a:lnTo>
                <a:lnTo>
                  <a:pt x="283028" y="1670179"/>
                </a:lnTo>
                <a:lnTo>
                  <a:pt x="860783" y="1113453"/>
                </a:lnTo>
                <a:lnTo>
                  <a:pt x="566056" y="1113453"/>
                </a:lnTo>
                <a:lnTo>
                  <a:pt x="1114483" y="556726"/>
                </a:lnTo>
                <a:lnTo>
                  <a:pt x="849084" y="55672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26C8CCE-015A-48D6-BFBF-AD6B778CAFC0}"/>
              </a:ext>
            </a:extLst>
          </p:cNvPr>
          <p:cNvSpPr txBox="1"/>
          <p:nvPr/>
        </p:nvSpPr>
        <p:spPr>
          <a:xfrm>
            <a:off x="6820528" y="1343107"/>
            <a:ext cx="879386" cy="3000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50, 0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70, 20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60, 20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80, 40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70, 40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90, 60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80, 60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100, 80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0, 80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20, 60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10, 60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30, 40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20, 40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40, 20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30, 20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50, 0</a:t>
            </a:r>
          </a:p>
          <a:p>
            <a:endParaRPr lang="en-GB" sz="1050" dirty="0">
              <a:latin typeface="Courier New" panose="02070309020205020404" pitchFamily="49" charset="0"/>
              <a:ea typeface="Cascadia Mono Light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E27F78A-256E-4A42-AD28-CBBBD6FFE91A}"/>
              </a:ext>
            </a:extLst>
          </p:cNvPr>
          <p:cNvSpPr/>
          <p:nvPr/>
        </p:nvSpPr>
        <p:spPr>
          <a:xfrm>
            <a:off x="5190415" y="1776515"/>
            <a:ext cx="224444" cy="20223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DB2EAAC-8DDA-4B47-A4E6-EEB5BD07D4D2}"/>
              </a:ext>
            </a:extLst>
          </p:cNvPr>
          <p:cNvSpPr/>
          <p:nvPr/>
        </p:nvSpPr>
        <p:spPr>
          <a:xfrm>
            <a:off x="5753262" y="2287520"/>
            <a:ext cx="224444" cy="20223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1E0377BF-D933-4EF0-B61C-EEF3C12B0EE9}"/>
              </a:ext>
            </a:extLst>
          </p:cNvPr>
          <p:cNvSpPr/>
          <p:nvPr/>
        </p:nvSpPr>
        <p:spPr>
          <a:xfrm>
            <a:off x="5481933" y="2287520"/>
            <a:ext cx="224444" cy="20223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…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23D691-EB84-43FB-9835-6509993C3BF3}"/>
              </a:ext>
            </a:extLst>
          </p:cNvPr>
          <p:cNvSpPr txBox="1"/>
          <p:nvPr/>
        </p:nvSpPr>
        <p:spPr>
          <a:xfrm>
            <a:off x="5335032" y="4909049"/>
            <a:ext cx="1824265" cy="900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RECTANGLE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Top Left = 40, 80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Width    =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Height   = 20</a:t>
            </a:r>
          </a:p>
          <a:p>
            <a:endParaRPr lang="en-GB" sz="1050" dirty="0">
              <a:latin typeface="Courier New" panose="02070309020205020404" pitchFamily="49" charset="0"/>
              <a:ea typeface="Cascadia Mono Light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2DA5F2-03DE-43E9-84DA-EDCEE5737CAA}"/>
              </a:ext>
            </a:extLst>
          </p:cNvPr>
          <p:cNvSpPr/>
          <p:nvPr/>
        </p:nvSpPr>
        <p:spPr>
          <a:xfrm>
            <a:off x="4951556" y="4009323"/>
            <a:ext cx="192564" cy="178409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5B0FBF-1277-4D00-AEC7-FB6A04030A4F}"/>
              </a:ext>
            </a:extLst>
          </p:cNvPr>
          <p:cNvCxnSpPr>
            <a:cxnSpLocks/>
          </p:cNvCxnSpPr>
          <p:nvPr/>
        </p:nvCxnSpPr>
        <p:spPr>
          <a:xfrm>
            <a:off x="5049355" y="3944165"/>
            <a:ext cx="55924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5DC56B7-686E-492B-80AE-51E80DF23349}"/>
              </a:ext>
            </a:extLst>
          </p:cNvPr>
          <p:cNvCxnSpPr>
            <a:cxnSpLocks/>
          </p:cNvCxnSpPr>
          <p:nvPr/>
        </p:nvCxnSpPr>
        <p:spPr>
          <a:xfrm>
            <a:off x="4871327" y="4085371"/>
            <a:ext cx="0" cy="5368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STEP-05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0CDCC-EE53-4875-94D1-F763AD0B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17" y="267451"/>
            <a:ext cx="8825537" cy="6169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53A2E5-3EB0-4E57-BC3B-0EEC2678E612}"/>
              </a:ext>
            </a:extLst>
          </p:cNvPr>
          <p:cNvSpPr/>
          <p:nvPr/>
        </p:nvSpPr>
        <p:spPr>
          <a:xfrm>
            <a:off x="2745735" y="1500206"/>
            <a:ext cx="8082686" cy="8700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F4BA7-CA35-43C4-9745-F95199E87F35}"/>
              </a:ext>
            </a:extLst>
          </p:cNvPr>
          <p:cNvSpPr/>
          <p:nvPr/>
        </p:nvSpPr>
        <p:spPr>
          <a:xfrm>
            <a:off x="2745735" y="2474407"/>
            <a:ext cx="4437118" cy="2928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A3BBA-D729-418C-8088-97FD937A0596}"/>
              </a:ext>
            </a:extLst>
          </p:cNvPr>
          <p:cNvSpPr/>
          <p:nvPr/>
        </p:nvSpPr>
        <p:spPr>
          <a:xfrm>
            <a:off x="2745735" y="3015112"/>
            <a:ext cx="7902212" cy="8700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E8937-B471-4AD5-AA6A-8E727392C458}"/>
              </a:ext>
            </a:extLst>
          </p:cNvPr>
          <p:cNvSpPr/>
          <p:nvPr/>
        </p:nvSpPr>
        <p:spPr>
          <a:xfrm>
            <a:off x="2751748" y="4052773"/>
            <a:ext cx="7902212" cy="6636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3FF0A-F53C-477B-BBB5-CCF709039E08}"/>
              </a:ext>
            </a:extLst>
          </p:cNvPr>
          <p:cNvSpPr/>
          <p:nvPr/>
        </p:nvSpPr>
        <p:spPr>
          <a:xfrm>
            <a:off x="4478013" y="1650783"/>
            <a:ext cx="671503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AA8EC6-C42B-4B45-B4A1-DCC9093A4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"/>
          <a:stretch/>
        </p:blipFill>
        <p:spPr>
          <a:xfrm>
            <a:off x="3226299" y="421105"/>
            <a:ext cx="6050047" cy="609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STEP-06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Adding a Personal Greeting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2FA092-7F57-4543-9D87-83CA4F8B8EDA}"/>
              </a:ext>
            </a:extLst>
          </p:cNvPr>
          <p:cNvGrpSpPr/>
          <p:nvPr/>
        </p:nvGrpSpPr>
        <p:grpSpPr>
          <a:xfrm>
            <a:off x="1934671" y="373051"/>
            <a:ext cx="9198639" cy="1840810"/>
            <a:chOff x="1934671" y="734006"/>
            <a:chExt cx="9198639" cy="1840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F977C4-D9EC-450B-95D6-4C0B5BA40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671" y="1097263"/>
              <a:ext cx="8790505" cy="1477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DBAF8D-F705-4573-8D4B-6772721171D0}"/>
                </a:ext>
              </a:extLst>
            </p:cNvPr>
            <p:cNvSpPr txBox="1"/>
            <p:nvPr/>
          </p:nvSpPr>
          <p:spPr>
            <a:xfrm>
              <a:off x="8616100" y="734006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index.html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80927-1355-40EA-BA2D-48F9AC931169}"/>
              </a:ext>
            </a:extLst>
          </p:cNvPr>
          <p:cNvSpPr/>
          <p:nvPr/>
        </p:nvSpPr>
        <p:spPr>
          <a:xfrm>
            <a:off x="4959545" y="929985"/>
            <a:ext cx="2199244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E60F92-877F-4C50-96B9-6A6B3F4EA480}"/>
              </a:ext>
            </a:extLst>
          </p:cNvPr>
          <p:cNvSpPr/>
          <p:nvPr/>
        </p:nvSpPr>
        <p:spPr>
          <a:xfrm>
            <a:off x="7265597" y="929984"/>
            <a:ext cx="1782150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F6C68F-44B9-4A07-9E47-4B121071EE99}"/>
              </a:ext>
            </a:extLst>
          </p:cNvPr>
          <p:cNvGrpSpPr/>
          <p:nvPr/>
        </p:nvGrpSpPr>
        <p:grpSpPr>
          <a:xfrm>
            <a:off x="290813" y="2399379"/>
            <a:ext cx="7397455" cy="3364312"/>
            <a:chOff x="290813" y="2399379"/>
            <a:chExt cx="7397455" cy="33643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4FC8C6-7FB1-4A6E-A246-8654F0AA4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813" y="2673804"/>
              <a:ext cx="6867976" cy="30898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CA4703-EA8D-46B3-8C1B-87212848D4CD}"/>
                </a:ext>
              </a:extLst>
            </p:cNvPr>
            <p:cNvSpPr txBox="1"/>
            <p:nvPr/>
          </p:nvSpPr>
          <p:spPr>
            <a:xfrm>
              <a:off x="5171058" y="2399379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my-element.js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0469A0F-401C-4FD7-BA7B-E65330673617}"/>
              </a:ext>
            </a:extLst>
          </p:cNvPr>
          <p:cNvSpPr/>
          <p:nvPr/>
        </p:nvSpPr>
        <p:spPr>
          <a:xfrm>
            <a:off x="2140145" y="4302687"/>
            <a:ext cx="3442508" cy="253821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DC9DD-4910-43F9-90D9-1A1D8615DB03}"/>
              </a:ext>
            </a:extLst>
          </p:cNvPr>
          <p:cNvSpPr/>
          <p:nvPr/>
        </p:nvSpPr>
        <p:spPr>
          <a:xfrm>
            <a:off x="2424893" y="4601176"/>
            <a:ext cx="4180444" cy="253821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1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DD8E4-9845-4091-9E08-51BFEE20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71" y="707886"/>
            <a:ext cx="9673494" cy="5873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STEP-06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Adding a Personal Greeting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678B7-7C54-4930-9A97-4F257D0F0372}"/>
              </a:ext>
            </a:extLst>
          </p:cNvPr>
          <p:cNvSpPr/>
          <p:nvPr/>
        </p:nvSpPr>
        <p:spPr>
          <a:xfrm>
            <a:off x="2339030" y="2620343"/>
            <a:ext cx="3444104" cy="5554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99DD-5A29-4648-8B61-CC82E5E05D5C}"/>
              </a:ext>
            </a:extLst>
          </p:cNvPr>
          <p:cNvSpPr/>
          <p:nvPr/>
        </p:nvSpPr>
        <p:spPr>
          <a:xfrm>
            <a:off x="2339030" y="5238541"/>
            <a:ext cx="3444104" cy="5554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EB01B8-2987-44B6-BD5A-34F42DA9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28" y="425508"/>
            <a:ext cx="3279548" cy="6006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9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STEP-07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Dynamically Modifying Attributes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3FA77-EC9A-4C29-B49E-B058F6FF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7" y="782214"/>
            <a:ext cx="4834939" cy="1291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7D271-24AF-4F88-81FC-8AA25C15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8" y="2199378"/>
            <a:ext cx="9543431" cy="4330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BA8A19-97ED-42B6-9213-B1DE0326C30D}"/>
              </a:ext>
            </a:extLst>
          </p:cNvPr>
          <p:cNvSpPr/>
          <p:nvPr/>
        </p:nvSpPr>
        <p:spPr>
          <a:xfrm>
            <a:off x="3840609" y="1239253"/>
            <a:ext cx="839676" cy="28875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0EA5C-3079-470F-8E11-18FE8B7CBF92}"/>
              </a:ext>
            </a:extLst>
          </p:cNvPr>
          <p:cNvSpPr/>
          <p:nvPr/>
        </p:nvSpPr>
        <p:spPr>
          <a:xfrm>
            <a:off x="4929465" y="1239253"/>
            <a:ext cx="448650" cy="28875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6255DC-A1E1-4A86-B16D-04E7D0F56A31}"/>
              </a:ext>
            </a:extLst>
          </p:cNvPr>
          <p:cNvSpPr/>
          <p:nvPr/>
        </p:nvSpPr>
        <p:spPr>
          <a:xfrm>
            <a:off x="1094995" y="3404936"/>
            <a:ext cx="3212310" cy="10347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E2C15-EDF3-4CD2-A66B-FA59D6951B73}"/>
              </a:ext>
            </a:extLst>
          </p:cNvPr>
          <p:cNvSpPr/>
          <p:nvPr/>
        </p:nvSpPr>
        <p:spPr>
          <a:xfrm>
            <a:off x="1094995" y="4489196"/>
            <a:ext cx="3212310" cy="10347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7EF5B-2469-49BE-A8E8-AA71C4D27C6D}"/>
              </a:ext>
            </a:extLst>
          </p:cNvPr>
          <p:cNvGrpSpPr/>
          <p:nvPr/>
        </p:nvGrpSpPr>
        <p:grpSpPr>
          <a:xfrm>
            <a:off x="3320684" y="3922293"/>
            <a:ext cx="5879085" cy="1228725"/>
            <a:chOff x="3320684" y="3922293"/>
            <a:chExt cx="5879085" cy="1228725"/>
          </a:xfrm>
        </p:grpSpPr>
        <p:pic>
          <p:nvPicPr>
            <p:cNvPr id="1026" name="Picture 2" descr="The Emoji Movie review… – SuperBroMovies">
              <a:extLst>
                <a:ext uri="{FF2B5EF4-FFF2-40B4-BE49-F238E27FC236}">
                  <a16:creationId xmlns:a16="http://schemas.microsoft.com/office/drawing/2014/main" id="{E0E6AEA9-E5AE-4246-B517-CC9E65DE0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544" y="3922293"/>
              <a:ext cx="37052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0E4375-84E6-4F3E-8913-764ADD799DD7}"/>
                </a:ext>
              </a:extLst>
            </p:cNvPr>
            <p:cNvCxnSpPr>
              <a:cxnSpLocks/>
              <a:stCxn id="1026" idx="1"/>
            </p:cNvCxnSpPr>
            <p:nvPr/>
          </p:nvCxnSpPr>
          <p:spPr>
            <a:xfrm flipH="1" flipV="1">
              <a:off x="3339102" y="4099390"/>
              <a:ext cx="2155442" cy="4372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69718F-4F5E-431A-9AC6-9ADEA2188D11}"/>
                </a:ext>
              </a:extLst>
            </p:cNvPr>
            <p:cNvCxnSpPr>
              <a:cxnSpLocks/>
              <a:stCxn id="1026" idx="1"/>
            </p:cNvCxnSpPr>
            <p:nvPr/>
          </p:nvCxnSpPr>
          <p:spPr>
            <a:xfrm flipH="1">
              <a:off x="3320684" y="4536656"/>
              <a:ext cx="2173860" cy="61436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5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STEP-08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Dynamically Modifying Attributes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262239-83E3-4A43-87B0-321B6189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7" y="2164270"/>
            <a:ext cx="2156750" cy="3950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263B3EB-673B-48E2-9C38-045584CA9FA7}"/>
              </a:ext>
            </a:extLst>
          </p:cNvPr>
          <p:cNvGrpSpPr/>
          <p:nvPr/>
        </p:nvGrpSpPr>
        <p:grpSpPr>
          <a:xfrm>
            <a:off x="1137559" y="1216248"/>
            <a:ext cx="3440711" cy="1364079"/>
            <a:chOff x="1137559" y="1216248"/>
            <a:chExt cx="3440711" cy="136407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F6BECF-7CB0-4E8E-A2F9-B764646EBD98}"/>
                </a:ext>
              </a:extLst>
            </p:cNvPr>
            <p:cNvGrpSpPr/>
            <p:nvPr/>
          </p:nvGrpSpPr>
          <p:grpSpPr>
            <a:xfrm>
              <a:off x="1678389" y="1216248"/>
              <a:ext cx="2899881" cy="1028532"/>
              <a:chOff x="1678389" y="1216248"/>
              <a:chExt cx="2899881" cy="102853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C08CCB-3236-4BCE-8311-9E25BAA33502}"/>
                  </a:ext>
                </a:extLst>
              </p:cNvPr>
              <p:cNvSpPr/>
              <p:nvPr/>
            </p:nvSpPr>
            <p:spPr>
              <a:xfrm>
                <a:off x="2421520" y="1216248"/>
                <a:ext cx="2156750" cy="4965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id=“to”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2D846F-19E3-4D79-B179-4745DAB791D1}"/>
                  </a:ext>
                </a:extLst>
              </p:cNvPr>
              <p:cNvCxnSpPr>
                <a:cxnSpLocks/>
                <a:stCxn id="18" idx="1"/>
                <a:endCxn id="33" idx="0"/>
              </p:cNvCxnSpPr>
              <p:nvPr/>
            </p:nvCxnSpPr>
            <p:spPr>
              <a:xfrm flipH="1">
                <a:off x="1678389" y="1464532"/>
                <a:ext cx="743131" cy="780248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EF296-C9DD-43F0-B552-A50201D0FCC7}"/>
                </a:ext>
              </a:extLst>
            </p:cNvPr>
            <p:cNvSpPr/>
            <p:nvPr/>
          </p:nvSpPr>
          <p:spPr>
            <a:xfrm>
              <a:off x="1137559" y="2244780"/>
              <a:ext cx="1081659" cy="33554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A8903A-D4BC-4168-873C-243D7ECCEA44}"/>
              </a:ext>
            </a:extLst>
          </p:cNvPr>
          <p:cNvGrpSpPr/>
          <p:nvPr/>
        </p:nvGrpSpPr>
        <p:grpSpPr>
          <a:xfrm>
            <a:off x="1158662" y="5700453"/>
            <a:ext cx="4227281" cy="662512"/>
            <a:chOff x="1158662" y="5700453"/>
            <a:chExt cx="4227281" cy="6625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B87D72-9DAA-465C-9B62-C3EBEA2EAFD6}"/>
                </a:ext>
              </a:extLst>
            </p:cNvPr>
            <p:cNvGrpSpPr/>
            <p:nvPr/>
          </p:nvGrpSpPr>
          <p:grpSpPr>
            <a:xfrm>
              <a:off x="2240321" y="5866397"/>
              <a:ext cx="3145622" cy="496568"/>
              <a:chOff x="2240321" y="5866397"/>
              <a:chExt cx="3145622" cy="49656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924089-DA4C-4F60-A3F9-F923E0B97E43}"/>
                  </a:ext>
                </a:extLst>
              </p:cNvPr>
              <p:cNvSpPr/>
              <p:nvPr/>
            </p:nvSpPr>
            <p:spPr>
              <a:xfrm>
                <a:off x="3229193" y="5866397"/>
                <a:ext cx="2156750" cy="4965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id=“from”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1FF8C2D-E445-4005-8995-540640C65038}"/>
                  </a:ext>
                </a:extLst>
              </p:cNvPr>
              <p:cNvCxnSpPr>
                <a:cxnSpLocks/>
                <a:stCxn id="19" idx="1"/>
                <a:endCxn id="34" idx="3"/>
              </p:cNvCxnSpPr>
              <p:nvPr/>
            </p:nvCxnSpPr>
            <p:spPr>
              <a:xfrm flipH="1" flipV="1">
                <a:off x="2240321" y="5868227"/>
                <a:ext cx="988872" cy="246454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9D66DA-3D9D-403B-AB64-91A9D24C6656}"/>
                </a:ext>
              </a:extLst>
            </p:cNvPr>
            <p:cNvSpPr/>
            <p:nvPr/>
          </p:nvSpPr>
          <p:spPr>
            <a:xfrm>
              <a:off x="1158662" y="5700453"/>
              <a:ext cx="1081659" cy="33554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00671F5-BA7C-4209-BB38-FC449590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77" y="1854656"/>
            <a:ext cx="8362732" cy="367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D8897AF-8FF6-4E35-9065-33FADE2CDB0D}"/>
              </a:ext>
            </a:extLst>
          </p:cNvPr>
          <p:cNvSpPr/>
          <p:nvPr/>
        </p:nvSpPr>
        <p:spPr>
          <a:xfrm>
            <a:off x="4845113" y="3326260"/>
            <a:ext cx="5685898" cy="26969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067A41-3983-4BB2-8955-1C3BFBC2E70F}"/>
              </a:ext>
            </a:extLst>
          </p:cNvPr>
          <p:cNvSpPr/>
          <p:nvPr/>
        </p:nvSpPr>
        <p:spPr>
          <a:xfrm>
            <a:off x="4845113" y="4244041"/>
            <a:ext cx="5685898" cy="26969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6058E9B-61DD-4E75-A3C4-34C004602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165" y="769435"/>
            <a:ext cx="2278471" cy="586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AC1FA7E-6897-4FB5-9C2C-1D12C714C9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6"/>
          <a:stretch/>
        </p:blipFill>
        <p:spPr>
          <a:xfrm>
            <a:off x="5676688" y="5866397"/>
            <a:ext cx="2745896" cy="572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41ADB08-A320-4076-BABD-793869020B2E}"/>
              </a:ext>
            </a:extLst>
          </p:cNvPr>
          <p:cNvGrpSpPr/>
          <p:nvPr/>
        </p:nvGrpSpPr>
        <p:grpSpPr>
          <a:xfrm>
            <a:off x="472611" y="1375577"/>
            <a:ext cx="8609744" cy="1203236"/>
            <a:chOff x="472611" y="1375577"/>
            <a:chExt cx="8609744" cy="12032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D37790-E2DF-41F7-A1EA-21B654EA6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570" y="1375577"/>
              <a:ext cx="8595190" cy="619926"/>
            </a:xfrm>
            <a:prstGeom prst="rect">
              <a:avLst/>
            </a:prstGeom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69B96E6-6ABA-4FEE-AB8B-FA55B12AF67F}"/>
                </a:ext>
              </a:extLst>
            </p:cNvPr>
            <p:cNvSpPr/>
            <p:nvPr/>
          </p:nvSpPr>
          <p:spPr>
            <a:xfrm>
              <a:off x="472611" y="1993187"/>
              <a:ext cx="8609744" cy="585626"/>
            </a:xfrm>
            <a:custGeom>
              <a:avLst/>
              <a:gdLst>
                <a:gd name="connsiteX0" fmla="*/ 0 w 8609744"/>
                <a:gd name="connsiteY0" fmla="*/ 10274 h 585626"/>
                <a:gd name="connsiteX1" fmla="*/ 8609744 w 8609744"/>
                <a:gd name="connsiteY1" fmla="*/ 0 h 585626"/>
                <a:gd name="connsiteX2" fmla="*/ 4726113 w 8609744"/>
                <a:gd name="connsiteY2" fmla="*/ 585626 h 585626"/>
                <a:gd name="connsiteX3" fmla="*/ 4561726 w 8609744"/>
                <a:gd name="connsiteY3" fmla="*/ 575352 h 585626"/>
                <a:gd name="connsiteX4" fmla="*/ 0 w 8609744"/>
                <a:gd name="connsiteY4" fmla="*/ 10274 h 58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9744" h="585626">
                  <a:moveTo>
                    <a:pt x="0" y="10274"/>
                  </a:moveTo>
                  <a:lnTo>
                    <a:pt x="8609744" y="0"/>
                  </a:lnTo>
                  <a:lnTo>
                    <a:pt x="4726113" y="585626"/>
                  </a:lnTo>
                  <a:lnTo>
                    <a:pt x="4561726" y="575352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86929-EAAF-4333-8AD3-6A920B72DB43}"/>
              </a:ext>
            </a:extLst>
          </p:cNvPr>
          <p:cNvGrpSpPr/>
          <p:nvPr/>
        </p:nvGrpSpPr>
        <p:grpSpPr>
          <a:xfrm>
            <a:off x="6312432" y="2437146"/>
            <a:ext cx="5514501" cy="482030"/>
            <a:chOff x="6312432" y="2437146"/>
            <a:chExt cx="5514501" cy="4820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B6DE5B-C250-4BBB-B2A3-6F1AD52B44CB}"/>
                </a:ext>
              </a:extLst>
            </p:cNvPr>
            <p:cNvSpPr/>
            <p:nvPr/>
          </p:nvSpPr>
          <p:spPr>
            <a:xfrm>
              <a:off x="6665814" y="2494867"/>
              <a:ext cx="5161119" cy="357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   </a:t>
              </a:r>
              <a:r>
                <a:rPr lang="en-GB" dirty="0" err="1"/>
                <a:t>attributeChangedCallback</a:t>
              </a:r>
              <a:r>
                <a:rPr lang="en-GB" dirty="0"/>
                <a:t> before the shadow DOM!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78A6D-69F4-4781-98F3-BE85DE293700}"/>
                </a:ext>
              </a:extLst>
            </p:cNvPr>
            <p:cNvSpPr/>
            <p:nvPr/>
          </p:nvSpPr>
          <p:spPr>
            <a:xfrm>
              <a:off x="6312432" y="2437146"/>
              <a:ext cx="504311" cy="48203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1" dirty="0" err="1"/>
                <a:t>i</a:t>
              </a:r>
              <a:endParaRPr 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1F3E113-280C-4E99-B7F4-5905ECE9F112}"/>
              </a:ext>
            </a:extLst>
          </p:cNvPr>
          <p:cNvGrpSpPr/>
          <p:nvPr/>
        </p:nvGrpSpPr>
        <p:grpSpPr>
          <a:xfrm>
            <a:off x="1934671" y="1653779"/>
            <a:ext cx="10119234" cy="3527367"/>
            <a:chOff x="1934671" y="1653779"/>
            <a:chExt cx="10119234" cy="35273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4E5BA3-BA52-4F28-A901-2F2A619A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671" y="1810327"/>
              <a:ext cx="9635455" cy="33708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96C3-2946-4918-BF79-3B021AC98A06}"/>
                </a:ext>
              </a:extLst>
            </p:cNvPr>
            <p:cNvSpPr txBox="1"/>
            <p:nvPr/>
          </p:nvSpPr>
          <p:spPr>
            <a:xfrm>
              <a:off x="9536695" y="1653779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index.html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STEP-09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Don’t Forget, It’s Reusable!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9D0246-2B86-44CD-AFAD-86637B71850F}"/>
              </a:ext>
            </a:extLst>
          </p:cNvPr>
          <p:cNvSpPr/>
          <p:nvPr/>
        </p:nvSpPr>
        <p:spPr>
          <a:xfrm>
            <a:off x="2550816" y="3002442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0AA41B-AE04-4D31-9731-8EA180C533BB}"/>
              </a:ext>
            </a:extLst>
          </p:cNvPr>
          <p:cNvSpPr/>
          <p:nvPr/>
        </p:nvSpPr>
        <p:spPr>
          <a:xfrm>
            <a:off x="2538784" y="3329863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A60D7E-31DB-42E2-BC88-2F992E61CEA8}"/>
              </a:ext>
            </a:extLst>
          </p:cNvPr>
          <p:cNvSpPr/>
          <p:nvPr/>
        </p:nvSpPr>
        <p:spPr>
          <a:xfrm>
            <a:off x="2538784" y="3627767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4CAC3-5315-419C-979B-B8FAE19B92B7}"/>
              </a:ext>
            </a:extLst>
          </p:cNvPr>
          <p:cNvSpPr/>
          <p:nvPr/>
        </p:nvSpPr>
        <p:spPr>
          <a:xfrm>
            <a:off x="2534768" y="3948614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2878C-5BC3-475C-8362-9454676CC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86" y="0"/>
            <a:ext cx="373446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4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STEP-09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Let it snow…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2B856B-FF2F-49AF-B42A-FBE8C6924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70" y="970962"/>
            <a:ext cx="933669" cy="1094144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B4E099-1D6A-4C24-B4B7-9D667B9A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2787776"/>
            <a:ext cx="933669" cy="1094144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3849F9-3BF7-4972-B32B-5D017D1D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5329"/>
            <a:ext cx="933669" cy="1094144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6DDAD6-45AD-40A6-88F4-8AAF2AAA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65" y="4411092"/>
            <a:ext cx="933669" cy="1094144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3D6CB-DE32-42AF-BF90-471BE1E0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4245823"/>
            <a:ext cx="933669" cy="1094144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0C8D47-A6E1-40B5-B8AB-D6037ECC7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12" y="1676505"/>
            <a:ext cx="933669" cy="1094144"/>
          </a:xfrm>
          <a:prstGeom prst="rect">
            <a:avLst/>
          </a:prstGeom>
        </p:spPr>
      </p:pic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E4EF2E-A842-49DC-8FD3-C1F059D76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33" y="5331510"/>
            <a:ext cx="933669" cy="1094144"/>
          </a:xfrm>
          <a:prstGeom prst="rect">
            <a:avLst/>
          </a:prstGeom>
        </p:spPr>
      </p:pic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56DB52-4622-4855-B5C4-764F3B58E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27" y="707886"/>
            <a:ext cx="933669" cy="10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993437"/>
              <a:ext cx="3549099" cy="211863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Future Topics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36062" y="812271"/>
            <a:ext cx="9883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It’s been a brief introduction to Web Components, and we’ve only touched the surface.  There are some great HTML5 technologies that complement Web Components perfectly; unfortunately we’ve not had time to cover them.  For future topics (or reading)…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0EB16-C715-4D68-AD26-4BA782006F09}"/>
              </a:ext>
            </a:extLst>
          </p:cNvPr>
          <p:cNvSpPr txBox="1"/>
          <p:nvPr/>
        </p:nvSpPr>
        <p:spPr>
          <a:xfrm>
            <a:off x="1936062" y="179944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We’ve Only Touched the Surface!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DA6BA-D897-4DDF-A441-16AF425633C9}"/>
              </a:ext>
            </a:extLst>
          </p:cNvPr>
          <p:cNvSpPr txBox="1"/>
          <p:nvPr/>
        </p:nvSpPr>
        <p:spPr>
          <a:xfrm>
            <a:off x="1933580" y="2857156"/>
            <a:ext cx="8972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Using Templates and Slots</a:t>
            </a:r>
          </a:p>
          <a:p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https://developer.mozilla.org/en-US/docs/Web/Web_Components/Using_templates_and_slots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86C8E-2E67-4C4F-A03A-7D02F2FA2F25}"/>
              </a:ext>
            </a:extLst>
          </p:cNvPr>
          <p:cNvSpPr txBox="1"/>
          <p:nvPr/>
        </p:nvSpPr>
        <p:spPr>
          <a:xfrm>
            <a:off x="1933578" y="4174579"/>
            <a:ext cx="897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Styling</a:t>
            </a:r>
          </a:p>
          <a:p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https://css-tricks.com/styling-a-web-component/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4533B-8F5D-4F09-BD98-4449A2D964B7}"/>
              </a:ext>
            </a:extLst>
          </p:cNvPr>
          <p:cNvSpPr txBox="1"/>
          <p:nvPr/>
        </p:nvSpPr>
        <p:spPr>
          <a:xfrm>
            <a:off x="1933578" y="5122669"/>
            <a:ext cx="897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Libraries</a:t>
            </a:r>
          </a:p>
          <a:p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https://www.webcomponents.org/libraries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91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1061048" y="2536163"/>
              <a:ext cx="3321173" cy="1588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2400" b="1" dirty="0">
                  <a:latin typeface="Bahnschrift SemiBold SemiConden" panose="020B0502040204020203" pitchFamily="34" charset="0"/>
                </a:rPr>
                <a:t>Pre-Requisites</a:t>
              </a:r>
              <a:endParaRPr lang="en-US" sz="24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280FFC-36D9-44AF-B839-808B4C39B71D}"/>
              </a:ext>
            </a:extLst>
          </p:cNvPr>
          <p:cNvSpPr txBox="1"/>
          <p:nvPr/>
        </p:nvSpPr>
        <p:spPr>
          <a:xfrm>
            <a:off x="2387853" y="1869502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EF3B7-E045-4138-8D47-9734FBE7E7C3}"/>
              </a:ext>
            </a:extLst>
          </p:cNvPr>
          <p:cNvSpPr txBox="1"/>
          <p:nvPr/>
        </p:nvSpPr>
        <p:spPr>
          <a:xfrm>
            <a:off x="2387855" y="2346411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0B98A-2C98-4832-9417-68F871B5B4DB}"/>
              </a:ext>
            </a:extLst>
          </p:cNvPr>
          <p:cNvSpPr txBox="1"/>
          <p:nvPr/>
        </p:nvSpPr>
        <p:spPr>
          <a:xfrm>
            <a:off x="2387854" y="2873757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0B3E-7D65-4978-B19D-57541B83A862}"/>
              </a:ext>
            </a:extLst>
          </p:cNvPr>
          <p:cNvSpPr txBox="1"/>
          <p:nvPr/>
        </p:nvSpPr>
        <p:spPr>
          <a:xfrm>
            <a:off x="2387854" y="3416727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SVG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094F3-7C0D-4FA7-B9B5-6A3E707C9E86}"/>
              </a:ext>
            </a:extLst>
          </p:cNvPr>
          <p:cNvSpPr txBox="1"/>
          <p:nvPr/>
        </p:nvSpPr>
        <p:spPr>
          <a:xfrm>
            <a:off x="2387853" y="110889"/>
            <a:ext cx="8965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 background understanding of the following topics will likely help, but a ‘quick’ introduction of each will be presented…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BC8001-410E-474A-A856-AEB3AA950C5C}"/>
              </a:ext>
            </a:extLst>
          </p:cNvPr>
          <p:cNvGrpSpPr/>
          <p:nvPr/>
        </p:nvGrpSpPr>
        <p:grpSpPr>
          <a:xfrm>
            <a:off x="2485041" y="4793902"/>
            <a:ext cx="9268596" cy="1569660"/>
            <a:chOff x="2043252" y="4105534"/>
            <a:chExt cx="9268596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29E5CF-0B49-47DE-A9EE-FAD91CBFA80F}"/>
                </a:ext>
              </a:extLst>
            </p:cNvPr>
            <p:cNvSpPr txBox="1"/>
            <p:nvPr/>
          </p:nvSpPr>
          <p:spPr>
            <a:xfrm>
              <a:off x="4134476" y="4105534"/>
              <a:ext cx="71773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>
                      <a:lumMod val="95000"/>
                    </a:schemeClr>
                  </a:solidFill>
                  <a:latin typeface="Bahnschrift SemiBold SemiConden" panose="020B0502040204020203" pitchFamily="34" charset="0"/>
                </a:rPr>
                <a:t>There’s a lot to get through; please ask questions as the session progresses but we must be mindful of time!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848334-6284-4E13-8A3C-F38C96A9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3252" y="4151194"/>
              <a:ext cx="1885950" cy="152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964AD-1CCB-44B2-9AAE-F2A1439CE93C}"/>
              </a:ext>
            </a:extLst>
          </p:cNvPr>
          <p:cNvSpPr txBox="1"/>
          <p:nvPr/>
        </p:nvSpPr>
        <p:spPr>
          <a:xfrm>
            <a:off x="2387852" y="3952834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3935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993435"/>
              <a:ext cx="3549099" cy="211863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Future Reading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2168673" y="1174207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All the steps in this Know How are available on GitHub:</a:t>
            </a:r>
          </a:p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https://github.com/morphfx/wc-introduction/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E1414-C7D5-45C2-BEBF-6C6BCE02C90F}"/>
              </a:ext>
            </a:extLst>
          </p:cNvPr>
          <p:cNvSpPr txBox="1"/>
          <p:nvPr/>
        </p:nvSpPr>
        <p:spPr>
          <a:xfrm>
            <a:off x="2168673" y="2318159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Components – look what’s available…</a:t>
            </a:r>
          </a:p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7717B-F95C-450D-90EE-A3CB949EDA62}"/>
              </a:ext>
            </a:extLst>
          </p:cNvPr>
          <p:cNvSpPr txBox="1"/>
          <p:nvPr/>
        </p:nvSpPr>
        <p:spPr>
          <a:xfrm>
            <a:off x="2168673" y="3462111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W3Schools – a great source for learning about the web…</a:t>
            </a:r>
          </a:p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5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728606"/>
              <a:ext cx="3549099" cy="238346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7200" b="1" dirty="0">
                  <a:latin typeface="Bahnschrift SemiBold SemiConden" panose="020B0502040204020203" pitchFamily="34" charset="0"/>
                </a:rPr>
                <a:t>QU</a:t>
              </a:r>
              <a:endParaRPr lang="en-US" sz="7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76168" y="697154"/>
            <a:ext cx="988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470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4782F-DE91-4819-B394-837EDA319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9" r="7904"/>
          <a:stretch/>
        </p:blipFill>
        <p:spPr>
          <a:xfrm>
            <a:off x="465450" y="228600"/>
            <a:ext cx="112611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1061048" y="3052754"/>
              <a:ext cx="3321173" cy="1059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Agenda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3429487" y="1517939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 Bit of History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D1925-3492-423E-B698-DF9D4D44338A}"/>
              </a:ext>
            </a:extLst>
          </p:cNvPr>
          <p:cNvSpPr txBox="1"/>
          <p:nvPr/>
        </p:nvSpPr>
        <p:spPr>
          <a:xfrm>
            <a:off x="3429487" y="2354147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Hands On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70936-A217-42C5-A32F-4744CCA6E2F5}"/>
              </a:ext>
            </a:extLst>
          </p:cNvPr>
          <p:cNvSpPr txBox="1"/>
          <p:nvPr/>
        </p:nvSpPr>
        <p:spPr>
          <a:xfrm>
            <a:off x="3429487" y="3167805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Future Reading…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370F2-8052-4D1E-B833-CBB84BA46D85}"/>
              </a:ext>
            </a:extLst>
          </p:cNvPr>
          <p:cNvSpPr txBox="1"/>
          <p:nvPr/>
        </p:nvSpPr>
        <p:spPr>
          <a:xfrm>
            <a:off x="3429487" y="3981463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Questions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993433"/>
              <a:ext cx="3549099" cy="211863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A Bit of History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888364" y="143155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Components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92AC-EB88-43D4-8668-46DF05583F85}"/>
              </a:ext>
            </a:extLst>
          </p:cNvPr>
          <p:cNvSpPr txBox="1"/>
          <p:nvPr/>
        </p:nvSpPr>
        <p:spPr>
          <a:xfrm>
            <a:off x="2278781" y="784177"/>
            <a:ext cx="944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Re-usable ‘Components’ have been around for a while – buttons, check-boxes, menus, drop-down selections; they can all be considered as components (Windows, Web, iPhone, Android – they all use them!).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B33E4-7858-498F-BB21-9DDB69EF5455}"/>
              </a:ext>
            </a:extLst>
          </p:cNvPr>
          <p:cNvSpPr txBox="1"/>
          <p:nvPr/>
        </p:nvSpPr>
        <p:spPr>
          <a:xfrm>
            <a:off x="2278780" y="2082494"/>
            <a:ext cx="94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browsers have a library of the ‘basic’ page building blocks.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C67F-F994-4A1A-A1DE-EB0A3487E40B}"/>
              </a:ext>
            </a:extLst>
          </p:cNvPr>
          <p:cNvSpPr txBox="1"/>
          <p:nvPr/>
        </p:nvSpPr>
        <p:spPr>
          <a:xfrm>
            <a:off x="2278779" y="2625314"/>
            <a:ext cx="944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If you want to build more complex components, it’s difficult and not consistent (and very likely to be hard to maintain).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57E43-48A3-4288-B27A-3FC20586E441}"/>
              </a:ext>
            </a:extLst>
          </p:cNvPr>
          <p:cNvSpPr txBox="1"/>
          <p:nvPr/>
        </p:nvSpPr>
        <p:spPr>
          <a:xfrm>
            <a:off x="2278778" y="3466391"/>
            <a:ext cx="944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For the web, lots of libraries have been developed to address this problem, here are some common libraries used across the web…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F95B7-680B-4FE0-A769-64116235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74" y="4572082"/>
            <a:ext cx="16383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40A6A6-7ACF-4C54-BE99-1BB6ACB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2" y="4572082"/>
            <a:ext cx="1887984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E8FFD-146C-4FF7-8EC7-AD049D55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18" y="4572083"/>
            <a:ext cx="1926388" cy="1676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46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4000" b="1" dirty="0">
                  <a:latin typeface="Bahnschrift SemiBold SemiConden" panose="020B0502040204020203" pitchFamily="34" charset="0"/>
                </a:rPr>
                <a:t>HTML</a:t>
              </a:r>
              <a:endParaRPr lang="en-US" sz="4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80364" y="178993"/>
            <a:ext cx="988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What is HTML…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C8F57-3CBE-4D83-B6FC-1726BB02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57" y="1930840"/>
            <a:ext cx="9665614" cy="4613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CB640-5C31-425C-9BD0-5E7E67E078FD}"/>
              </a:ext>
            </a:extLst>
          </p:cNvPr>
          <p:cNvSpPr/>
          <p:nvPr/>
        </p:nvSpPr>
        <p:spPr>
          <a:xfrm>
            <a:off x="2619910" y="4726112"/>
            <a:ext cx="2321960" cy="4006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FB04C-EC8F-4D42-8C5B-932A24E893D4}"/>
              </a:ext>
            </a:extLst>
          </p:cNvPr>
          <p:cNvSpPr/>
          <p:nvPr/>
        </p:nvSpPr>
        <p:spPr>
          <a:xfrm>
            <a:off x="2619910" y="5298896"/>
            <a:ext cx="8856324" cy="4006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FD9CC-F38B-4144-88BC-476764AAF44F}"/>
              </a:ext>
            </a:extLst>
          </p:cNvPr>
          <p:cNvSpPr txBox="1"/>
          <p:nvPr/>
        </p:nvSpPr>
        <p:spPr>
          <a:xfrm>
            <a:off x="1980364" y="730511"/>
            <a:ext cx="988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HTML stands for Hyper Text Markup Language.  It describes the structure of a Web page and consists of a series of elements that tell the browser how to display the content.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472EE-E8D9-4178-A29C-87F27C3A335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STEP-01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10E5C9-7CFD-4AB8-B510-6CDBA7603F5B}"/>
              </a:ext>
            </a:extLst>
          </p:cNvPr>
          <p:cNvGrpSpPr/>
          <p:nvPr/>
        </p:nvGrpSpPr>
        <p:grpSpPr>
          <a:xfrm>
            <a:off x="3297129" y="980228"/>
            <a:ext cx="6832314" cy="3500918"/>
            <a:chOff x="-2367201" y="1871569"/>
            <a:chExt cx="6832314" cy="35009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DCB602-9A34-4E30-86B7-0274BD8D4277}"/>
                </a:ext>
              </a:extLst>
            </p:cNvPr>
            <p:cNvSpPr/>
            <p:nvPr/>
          </p:nvSpPr>
          <p:spPr>
            <a:xfrm>
              <a:off x="-2367201" y="1871569"/>
              <a:ext cx="6832314" cy="3500918"/>
            </a:xfrm>
            <a:prstGeom prst="rect">
              <a:avLst/>
            </a:prstGeom>
            <a:solidFill>
              <a:schemeClr val="dk1">
                <a:alpha val="87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224B20-568D-4B6E-9F78-B338B1606DD6}"/>
                </a:ext>
              </a:extLst>
            </p:cNvPr>
            <p:cNvGrpSpPr/>
            <p:nvPr/>
          </p:nvGrpSpPr>
          <p:grpSpPr>
            <a:xfrm>
              <a:off x="-1980052" y="2334740"/>
              <a:ext cx="5876304" cy="2505725"/>
              <a:chOff x="-1961850" y="2351381"/>
              <a:chExt cx="3290619" cy="13534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643F14-E79A-4A60-9B88-5E2B9E5C4763}"/>
                  </a:ext>
                </a:extLst>
              </p:cNvPr>
              <p:cNvSpPr/>
              <p:nvPr/>
            </p:nvSpPr>
            <p:spPr>
              <a:xfrm>
                <a:off x="-1961850" y="2351381"/>
                <a:ext cx="1696187" cy="3848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body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3301D-B977-407E-A07E-7DF225D7868D}"/>
                  </a:ext>
                </a:extLst>
              </p:cNvPr>
              <p:cNvSpPr/>
              <p:nvPr/>
            </p:nvSpPr>
            <p:spPr>
              <a:xfrm>
                <a:off x="-895354" y="2838232"/>
                <a:ext cx="2224123" cy="3848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Heading 1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6CD44E-B4DB-4BF7-AFC2-5A05669B2318}"/>
                  </a:ext>
                </a:extLst>
              </p:cNvPr>
              <p:cNvSpPr/>
              <p:nvPr/>
            </p:nvSpPr>
            <p:spPr>
              <a:xfrm>
                <a:off x="-895355" y="3319965"/>
                <a:ext cx="2224123" cy="3848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Image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F89564A-2513-44C4-BBF2-BE24C6D8CC4C}"/>
                  </a:ext>
                </a:extLst>
              </p:cNvPr>
              <p:cNvCxnSpPr>
                <a:stCxn id="14" idx="2"/>
                <a:endCxn id="15" idx="1"/>
              </p:cNvCxnSpPr>
              <p:nvPr/>
            </p:nvCxnSpPr>
            <p:spPr>
              <a:xfrm rot="16200000" flipH="1">
                <a:off x="-1151773" y="2774228"/>
                <a:ext cx="294436" cy="218402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4EB8B6B-89C9-4F8F-8A19-95090B2897E8}"/>
                  </a:ext>
                </a:extLst>
              </p:cNvPr>
              <p:cNvCxnSpPr>
                <a:cxnSpLocks/>
                <a:stCxn id="14" idx="2"/>
                <a:endCxn id="16" idx="1"/>
              </p:cNvCxnSpPr>
              <p:nvPr/>
            </p:nvCxnSpPr>
            <p:spPr>
              <a:xfrm rot="16200000" flipH="1">
                <a:off x="-1392640" y="3015094"/>
                <a:ext cx="776169" cy="218401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F09C6-47BC-4AF4-8B5C-CE7CC5C85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49" y="863765"/>
            <a:ext cx="9419415" cy="5502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0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83738" y="127766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Components are a set of W3C standards to make self-contained components…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47FB3-B299-4F9C-815F-44FBDA90F4AD}"/>
              </a:ext>
            </a:extLst>
          </p:cNvPr>
          <p:cNvSpPr txBox="1"/>
          <p:nvPr/>
        </p:nvSpPr>
        <p:spPr>
          <a:xfrm>
            <a:off x="2091340" y="1271718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 …</a:t>
            </a:r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custom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HTML-elements with their own properties and methods.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6CE96-9558-493C-A774-5DE5CF65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453" y="2613873"/>
            <a:ext cx="9404522" cy="2816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7D5624-2802-4265-9658-E93EAC4E9A0D}"/>
              </a:ext>
            </a:extLst>
          </p:cNvPr>
          <p:cNvSpPr/>
          <p:nvPr/>
        </p:nvSpPr>
        <p:spPr>
          <a:xfrm>
            <a:off x="2697898" y="3734209"/>
            <a:ext cx="8455632" cy="105823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E69EE-CE8A-4296-B943-6F9F0F16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098" y="4964964"/>
            <a:ext cx="6713430" cy="1591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STEP-02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AEC6C6-7020-4D7F-AB50-E5629C2F0CC2}"/>
              </a:ext>
            </a:extLst>
          </p:cNvPr>
          <p:cNvGrpSpPr/>
          <p:nvPr/>
        </p:nvGrpSpPr>
        <p:grpSpPr>
          <a:xfrm>
            <a:off x="3340868" y="3995536"/>
            <a:ext cx="8402225" cy="482030"/>
            <a:chOff x="3340868" y="3995536"/>
            <a:chExt cx="8402225" cy="482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6F231F-5A0C-45BE-AE2E-D23446AAF8AB}"/>
                </a:ext>
              </a:extLst>
            </p:cNvPr>
            <p:cNvSpPr/>
            <p:nvPr/>
          </p:nvSpPr>
          <p:spPr>
            <a:xfrm>
              <a:off x="3340868" y="4075006"/>
              <a:ext cx="8042898" cy="33554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16F00C-AE7F-448E-BFA3-29CE956AC1CE}"/>
                </a:ext>
              </a:extLst>
            </p:cNvPr>
            <p:cNvSpPr/>
            <p:nvPr/>
          </p:nvSpPr>
          <p:spPr>
            <a:xfrm>
              <a:off x="11238782" y="3995536"/>
              <a:ext cx="504311" cy="48203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1" dirty="0" err="1"/>
                <a:t>i</a:t>
              </a:r>
              <a:endParaRPr 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5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4547506-F601-4D83-B429-835B32E9D0E4}"/>
              </a:ext>
            </a:extLst>
          </p:cNvPr>
          <p:cNvGrpSpPr/>
          <p:nvPr/>
        </p:nvGrpSpPr>
        <p:grpSpPr>
          <a:xfrm>
            <a:off x="2474787" y="1158817"/>
            <a:ext cx="8501031" cy="4347919"/>
            <a:chOff x="2474787" y="1158817"/>
            <a:chExt cx="8501031" cy="43479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9CC5C4-9EB5-4BED-A50A-53A082A87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787" y="1481984"/>
              <a:ext cx="8241159" cy="40247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8DA5EA-AC54-4A2C-9C6C-D01DD460CE23}"/>
                </a:ext>
              </a:extLst>
            </p:cNvPr>
            <p:cNvSpPr txBox="1"/>
            <p:nvPr/>
          </p:nvSpPr>
          <p:spPr>
            <a:xfrm>
              <a:off x="8458608" y="1158817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my-element.js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83738" y="127766"/>
            <a:ext cx="988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Hooking things up with some JavaScript…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STEP-03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69296-83E7-4125-84F9-9037C0D81DC1}"/>
              </a:ext>
            </a:extLst>
          </p:cNvPr>
          <p:cNvSpPr/>
          <p:nvPr/>
        </p:nvSpPr>
        <p:spPr>
          <a:xfrm>
            <a:off x="5784350" y="4811806"/>
            <a:ext cx="2393879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E8FCEE-3498-4ABB-A4A7-6ADD1F370F44}"/>
              </a:ext>
            </a:extLst>
          </p:cNvPr>
          <p:cNvGrpSpPr/>
          <p:nvPr/>
        </p:nvGrpSpPr>
        <p:grpSpPr>
          <a:xfrm>
            <a:off x="3363929" y="2143068"/>
            <a:ext cx="6519809" cy="3004285"/>
            <a:chOff x="2845942" y="1394765"/>
            <a:chExt cx="5505236" cy="25102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9AE26A-F68C-4AB0-BFCA-B618F5F93993}"/>
                </a:ext>
              </a:extLst>
            </p:cNvPr>
            <p:cNvSpPr/>
            <p:nvPr/>
          </p:nvSpPr>
          <p:spPr>
            <a:xfrm>
              <a:off x="2845942" y="1394765"/>
              <a:ext cx="1150705" cy="257658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FF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54EFC9-9109-43A3-A731-396367A6BF03}"/>
                </a:ext>
              </a:extLst>
            </p:cNvPr>
            <p:cNvSpPr/>
            <p:nvPr/>
          </p:nvSpPr>
          <p:spPr>
            <a:xfrm>
              <a:off x="7200473" y="3647326"/>
              <a:ext cx="1150705" cy="257658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4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32368" y="120071"/>
            <a:ext cx="988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Don’t forget to reference the JavaScript file in the HTML…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STEP-03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DF950B-A144-4485-92F5-1AA0C6359941}"/>
              </a:ext>
            </a:extLst>
          </p:cNvPr>
          <p:cNvGrpSpPr/>
          <p:nvPr/>
        </p:nvGrpSpPr>
        <p:grpSpPr>
          <a:xfrm>
            <a:off x="2211565" y="851041"/>
            <a:ext cx="8476576" cy="5331564"/>
            <a:chOff x="2211565" y="851041"/>
            <a:chExt cx="8476576" cy="53315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42AFB3-0E5D-4021-8D79-63F149966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1565" y="1097263"/>
              <a:ext cx="8384679" cy="508534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8DA5EA-AC54-4A2C-9C6C-D01DD460CE23}"/>
                </a:ext>
              </a:extLst>
            </p:cNvPr>
            <p:cNvSpPr txBox="1"/>
            <p:nvPr/>
          </p:nvSpPr>
          <p:spPr>
            <a:xfrm>
              <a:off x="8170931" y="851041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index.html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4EC22B-479E-4FFF-97C2-FDF7AC34C948}"/>
              </a:ext>
            </a:extLst>
          </p:cNvPr>
          <p:cNvSpPr/>
          <p:nvPr/>
        </p:nvSpPr>
        <p:spPr>
          <a:xfrm>
            <a:off x="2692761" y="3144823"/>
            <a:ext cx="4181583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A52D2-749B-457C-B313-78ADB868982C}"/>
              </a:ext>
            </a:extLst>
          </p:cNvPr>
          <p:cNvSpPr/>
          <p:nvPr/>
        </p:nvSpPr>
        <p:spPr>
          <a:xfrm>
            <a:off x="3184208" y="4715084"/>
            <a:ext cx="5507729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32368" y="120071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 Life-Cycle Hooks: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STEP-03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69E05-230A-41E2-93A3-CF483B230032}"/>
              </a:ext>
            </a:extLst>
          </p:cNvPr>
          <p:cNvSpPr txBox="1"/>
          <p:nvPr/>
        </p:nvSpPr>
        <p:spPr>
          <a:xfrm>
            <a:off x="2325088" y="1000067"/>
            <a:ext cx="949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connectedCallback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– invoked when the custom element is appended into a document.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92747-7E3B-4C9A-BBA9-CBCB1887A9F8}"/>
              </a:ext>
            </a:extLst>
          </p:cNvPr>
          <p:cNvSpPr txBox="1"/>
          <p:nvPr/>
        </p:nvSpPr>
        <p:spPr>
          <a:xfrm>
            <a:off x="2325088" y="2193905"/>
            <a:ext cx="949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disconnectCallback</a:t>
            </a:r>
            <a:r>
              <a:rPr lang="en-GB" sz="3200" b="1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– invoked when the custom element is disconnected from the document.</a:t>
            </a:r>
            <a:endParaRPr lang="en-GB" sz="32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7EE8D-C3FC-464A-86CA-36597D5A5063}"/>
              </a:ext>
            </a:extLst>
          </p:cNvPr>
          <p:cNvSpPr txBox="1"/>
          <p:nvPr/>
        </p:nvSpPr>
        <p:spPr>
          <a:xfrm>
            <a:off x="2325088" y="3337430"/>
            <a:ext cx="949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adoptedCallback</a:t>
            </a:r>
            <a:r>
              <a:rPr lang="en-GB" sz="3200" b="1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–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invoked each time the custom element is moved to a new document</a:t>
            </a:r>
            <a:endParaRPr lang="en-GB" sz="32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590F4-6A31-4464-96CD-F0C49E2B06AC}"/>
              </a:ext>
            </a:extLst>
          </p:cNvPr>
          <p:cNvSpPr txBox="1"/>
          <p:nvPr/>
        </p:nvSpPr>
        <p:spPr>
          <a:xfrm>
            <a:off x="2325088" y="4586992"/>
            <a:ext cx="9491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attributeChangedCallback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–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Invoked each time one of the custom element's attributes is added, removed, or changed.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1268</Words>
  <Application>Microsoft Office PowerPoint</Application>
  <PresentationFormat>Widescreen</PresentationFormat>
  <Paragraphs>228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SemiBold SemiConden</vt:lpstr>
      <vt:lpstr>Bahnschrift SemiLight Condensed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Hamblin</dc:creator>
  <cp:lastModifiedBy>Daniel Hamblin</cp:lastModifiedBy>
  <cp:revision>4</cp:revision>
  <dcterms:created xsi:type="dcterms:W3CDTF">2021-11-25T11:38:17Z</dcterms:created>
  <dcterms:modified xsi:type="dcterms:W3CDTF">2021-12-02T17:10:31Z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2021-12-02T17:10:31Z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81c2bb88-2b6d-4f80-a485-d431f8fbec6a</vt:lpwstr>
  </property>
  <property fmtid="{D5CDD505-2E9C-101B-9397-08002B2CF9AE}" pid="8" name="MSIP_Label_23f93e5f-d3c2-49a7-ba94-15405423c204_ContentBits">
    <vt:lpwstr>2</vt:lpwstr>
  </property>
</Properties>
</file>