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  <p:sldId id="264" r:id="rId9"/>
    <p:sldId id="265" r:id="rId10"/>
    <p:sldId id="267" r:id="rId11"/>
    <p:sldId id="266" r:id="rId12"/>
    <p:sldId id="268" r:id="rId13"/>
    <p:sldId id="269" r:id="rId14"/>
    <p:sldId id="270" r:id="rId15"/>
    <p:sldId id="271" r:id="rId16"/>
    <p:sldId id="276" r:id="rId17"/>
    <p:sldId id="272" r:id="rId18"/>
    <p:sldId id="277" r:id="rId19"/>
    <p:sldId id="273" r:id="rId20"/>
    <p:sldId id="262" r:id="rId21"/>
    <p:sldId id="274" r:id="rId22"/>
    <p:sldId id="27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19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3614" autoAdjust="0"/>
  </p:normalViewPr>
  <p:slideViewPr>
    <p:cSldViewPr snapToGrid="0">
      <p:cViewPr varScale="1">
        <p:scale>
          <a:sx n="96" d="100"/>
          <a:sy n="96" d="100"/>
        </p:scale>
        <p:origin x="1152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D81912-0BFA-43B4-8163-E0865E437B34}" type="datetimeFigureOut">
              <a:rPr lang="en-US" smtClean="0"/>
              <a:t>17-Dec-21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9E8E70-11F2-4CCA-833A-7A3CF278C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466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9E8E70-11F2-4CCA-833A-7A3CF278C7A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3798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Standards are still being developed!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Google Chrome is probably the best browser to support them at present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9E8E70-11F2-4CCA-833A-7A3CF278C7A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4342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Standards are still being developed!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Google Chrome is probably the best browser to support them at present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9E8E70-11F2-4CCA-833A-7A3CF278C7A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9039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By directly editing the Html from the </a:t>
            </a:r>
            <a:r>
              <a:rPr lang="en-GB" dirty="0" err="1"/>
              <a:t>DevTools</a:t>
            </a:r>
            <a:r>
              <a:rPr lang="en-GB" dirty="0"/>
              <a:t> in the browser…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/>
              <a:t>Add an image &lt;</a:t>
            </a:r>
            <a:r>
              <a:rPr lang="en-GB" dirty="0" err="1"/>
              <a:t>img</a:t>
            </a:r>
            <a:r>
              <a:rPr lang="en-GB" dirty="0"/>
              <a:t> </a:t>
            </a:r>
            <a:r>
              <a:rPr lang="en-GB" dirty="0" err="1"/>
              <a:t>src</a:t>
            </a:r>
            <a:r>
              <a:rPr lang="en-GB" dirty="0"/>
              <a:t>=“snow-flake.png” /&gt; after “Merry Christmas”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/>
              <a:t>Change either the “to” or “from” attribute and watch what happens to the snow flake.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9E8E70-11F2-4CCA-833A-7A3CF278C7A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7707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 err="1"/>
              <a:t>attributeChangedCallback</a:t>
            </a:r>
            <a:r>
              <a:rPr lang="en-GB" dirty="0"/>
              <a:t> will fire before the shadow </a:t>
            </a:r>
            <a:r>
              <a:rPr lang="en-GB" dirty="0" err="1"/>
              <a:t>dom</a:t>
            </a:r>
            <a:r>
              <a:rPr lang="en-GB" dirty="0"/>
              <a:t> has been created!!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9E8E70-11F2-4CCA-833A-7A3CF278C7A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0486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Standards are still being developed!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Google Chrome is probably the best browser to support them at present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9E8E70-11F2-4CCA-833A-7A3CF278C7A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7466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Let it snow!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9E8E70-11F2-4CCA-833A-7A3CF278C7A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5217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Standards are still being developed!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Google Chrome is probably the best browser to support them at present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9E8E70-11F2-4CCA-833A-7A3CF278C7A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4397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Standards are still being developed!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Google Chrome is probably the best browser to support them at present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9E8E70-11F2-4CCA-833A-7A3CF278C7A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7851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Standards are still being developed!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Google Chrome is probably the best browser to support them at present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9E8E70-11F2-4CCA-833A-7A3CF278C7A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712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Standards are still being developed!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Google Chrome is probably the best browser to support them at present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9E8E70-11F2-4CCA-833A-7A3CF278C7A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225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https://www.w3schools.com/html/html_intro.asp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Elements such as Buttons, Images, Videos </a:t>
            </a:r>
            <a:r>
              <a:rPr lang="en-US" dirty="0" err="1"/>
              <a:t>etc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Properties / Attributes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Image refers to an external image (or asset) to display; the </a:t>
            </a:r>
            <a:r>
              <a:rPr lang="en-US" dirty="0" err="1"/>
              <a:t>src</a:t>
            </a:r>
            <a:r>
              <a:rPr lang="en-US" dirty="0"/>
              <a:t> attribute tell the browser where to get the image from…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9E8E70-11F2-4CCA-833A-7A3CF278C7A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5519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Standards are still being developed!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Google Chrome is probably the best browser to support them at present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If a browser doesn’t recognize a tag, it ignores it an attempts to render what’s within it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Information Tag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/>
              <a:t>The message is displayed when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GB" dirty="0"/>
              <a:t>1. The browser does not support custom elements, or, 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GB" dirty="0"/>
              <a:t>2. The customer element (Web Component) has not yet loaded!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/>
              <a:t>Homework – how to detect?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9E8E70-11F2-4CCA-833A-7A3CF278C7A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3557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It’s hooked up, but the message “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Your browser does not support custom elements :-(</a:t>
            </a:r>
            <a:r>
              <a:rPr lang="en-GB" dirty="0"/>
              <a:t>“  is still displayed!!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Why?  Well, we haven’t told the browser what to render yet….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9E8E70-11F2-4CCA-833A-7A3CF278C7A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9171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Looking at the console we can see that something is happening, but the browser is still showing our message….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9E8E70-11F2-4CCA-833A-7A3CF278C7A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3033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Standards are still being developed!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Google Chrome is probably the best browser to support them at present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9E8E70-11F2-4CCA-833A-7A3CF278C7A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743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Shadow DOM: a DOM within a DOM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/>
              <a:t>Good explanation here: https://glazkov.com/2011/01/14/what-the-heck-is-shadow-dom/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dirty="0"/>
              <a:t>Attaching a Shadow </a:t>
            </a:r>
            <a:r>
              <a:rPr lang="en-GB" dirty="0" err="1"/>
              <a:t>Domn</a:t>
            </a:r>
            <a:r>
              <a:rPr lang="en-GB" dirty="0"/>
              <a:t>; two modes –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/>
              <a:t>Open: Elements are accessible from JavaScript outside of the root.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/>
              <a:t>Closed: Denies access to the node(s) of a closed shadow root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dirty="0"/>
              <a:t>Information Point 1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/>
              <a:t>Defining a DOM using strings is generally frowned upon and can become quite un-manageable with complexity.  There are many templating techniques and frameworks that can be used but are out of scope of this Know How.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dirty="0"/>
              <a:t>Information Point 2: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/>
              <a:t>To see the shadow DOM, in some browsers, you may have to enable </a:t>
            </a:r>
            <a:r>
              <a:rPr lang="en-GB"/>
              <a:t>this option!</a:t>
            </a:r>
            <a:endParaRPr lang="en-GB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GB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9E8E70-11F2-4CCA-833A-7A3CF278C7A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4971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Standards are still being developed!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Google Chrome is probably the best browser to support them at present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9E8E70-11F2-4CCA-833A-7A3CF278C7A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1179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Standards are still being developed!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Google Chrome is probably the best browser to support them at present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9E8E70-11F2-4CCA-833A-7A3CF278C7A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522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8D669-1F04-47FF-A845-58F5692C09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201FB0-0C89-4E18-80C6-9C36783F79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B74439-8851-453D-85D1-B00698568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196F-C753-4A26-9BCB-B2B099C186D8}" type="datetimeFigureOut">
              <a:rPr lang="en-US" smtClean="0"/>
              <a:t>17-Dec-21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75461-B859-4378-8675-D11877180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EB887-1A03-4687-BD4C-321DC2BEA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F5A89-5596-45FC-846D-124B92646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166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3C04D-79AA-4043-AADF-549363C8E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995513-A0B9-4478-917F-BB0100FB02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D866E0-0706-400D-9DC5-F52D8522C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196F-C753-4A26-9BCB-B2B099C186D8}" type="datetimeFigureOut">
              <a:rPr lang="en-US" smtClean="0"/>
              <a:t>17-Dec-21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FBC1F-7C20-4966-8B48-A2FF3B2B1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29B5A-4DE8-4D12-9414-85BAD1698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F5A89-5596-45FC-846D-124B92646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094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180DEE-53F5-4F60-B75E-18A46B2CB9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0F4E0E-B644-44CE-B4AF-F8BB23EEEC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CA10D0-6E42-47CB-AD81-0FFD356AD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196F-C753-4A26-9BCB-B2B099C186D8}" type="datetimeFigureOut">
              <a:rPr lang="en-US" smtClean="0"/>
              <a:t>17-Dec-21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EC5271-D48F-4748-8EC3-9BE1AE7AF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37BE13-4D4C-4774-8149-3ED311FA5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F5A89-5596-45FC-846D-124B92646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536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B4123-9660-45A6-B968-AFCD3825B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8D15E-8C4A-4A66-B5FC-F244F3C8E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9B633-3BBD-406B-B74B-8DC11DA51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196F-C753-4A26-9BCB-B2B099C186D8}" type="datetimeFigureOut">
              <a:rPr lang="en-US" smtClean="0"/>
              <a:t>17-Dec-21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D020F-ED5C-40E8-B003-B7BB4B55B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70F11-1C04-4382-957C-A205DBA4F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F5A89-5596-45FC-846D-124B92646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202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7B3DC-5B6E-455E-9E49-C8E7D15D9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9743AF-03F6-42DF-8F5E-A051DD2BD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B5308-FA12-4A8C-8096-1665B4E2D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196F-C753-4A26-9BCB-B2B099C186D8}" type="datetimeFigureOut">
              <a:rPr lang="en-US" smtClean="0"/>
              <a:t>17-Dec-21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79F831-AC54-4EC4-A783-B68555FA5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2B496-1856-4079-AFBD-4FC346B7C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F5A89-5596-45FC-846D-124B92646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860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9BF3D-F7F6-4B45-B01E-C7463D8B1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92ADE-F093-45CD-B77C-09E349D039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E23F33-88C6-4DD6-8C44-328BF73747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C427CB-AB65-4241-8CDE-84BAF7334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196F-C753-4A26-9BCB-B2B099C186D8}" type="datetimeFigureOut">
              <a:rPr lang="en-US" smtClean="0"/>
              <a:t>17-Dec-21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966348-4BFB-4BB4-B63B-87A4114C0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D663A8-66BF-414A-A422-C864109F9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F5A89-5596-45FC-846D-124B92646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76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5E813-825C-4757-B058-363663B09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5BA497-32ED-4FBD-8E69-2F1ABA463B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0A41C0-79B1-476B-A5D6-52FCA43C3D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2F896B-567D-4660-8798-C4E80D4543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37C3B3-DEB9-4189-822F-1C5DF9B02E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B308B7-C41E-4185-8C33-24EA107E4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196F-C753-4A26-9BCB-B2B099C186D8}" type="datetimeFigureOut">
              <a:rPr lang="en-US" smtClean="0"/>
              <a:t>17-Dec-21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FA342D-CE83-4ED0-9C50-AE6896312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E43C45-60BE-40A2-A3DB-4B471743A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F5A89-5596-45FC-846D-124B92646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81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A4B5A-E7BE-442E-AD36-309279588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03F70C-C0D7-45D4-9D8F-64957CA11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196F-C753-4A26-9BCB-B2B099C186D8}" type="datetimeFigureOut">
              <a:rPr lang="en-US" smtClean="0"/>
              <a:t>17-Dec-21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46BAD8-AF23-4C61-9B5D-3F07D1C54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9686CB-EA6C-41E3-9D65-4DD73EE2A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F5A89-5596-45FC-846D-124B92646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459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EF3336-7462-424E-A1BA-6FD3B91C8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196F-C753-4A26-9BCB-B2B099C186D8}" type="datetimeFigureOut">
              <a:rPr lang="en-US" smtClean="0"/>
              <a:t>17-Dec-21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C5F466-9226-43FA-9EB3-0F067ACA7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570812-62D3-44D5-A5FD-CDDFDD961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F5A89-5596-45FC-846D-124B92646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481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178DA-03C2-4441-8D27-0D872FE27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7D417-3449-4FF1-BC9E-EC86DE84E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53BE52-EA3E-4A59-8609-C2E336D9D0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DBBD1-A07D-4FF7-9462-BABCC00D8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196F-C753-4A26-9BCB-B2B099C186D8}" type="datetimeFigureOut">
              <a:rPr lang="en-US" smtClean="0"/>
              <a:t>17-Dec-21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7CAF07-F2D6-4662-AC5C-1B6AB159A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51A776-447D-419C-B66B-4206A5F30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F5A89-5596-45FC-846D-124B92646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850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401C9-B2D7-4963-BEF6-ABA541B55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003029-3CDC-4EA0-8058-2B90559ACA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552D98-D122-47D5-A5E0-4302879260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C86057-4892-4ECF-8D30-0D3845129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196F-C753-4A26-9BCB-B2B099C186D8}" type="datetimeFigureOut">
              <a:rPr lang="en-US" smtClean="0"/>
              <a:t>17-Dec-21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B96AAB-C3A3-47AE-BD59-2DEA330B1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E59ADF-640E-4D34-AD2F-1DBC7AF90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F5A89-5596-45FC-846D-124B92646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011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040E52-CB4B-48B4-AD66-D261713BC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AD0522-C554-415C-8551-DC7EC7D265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2AB62-5A5F-4092-A206-0272B5F496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5196F-C753-4A26-9BCB-B2B099C186D8}" type="datetimeFigureOut">
              <a:rPr lang="en-US" smtClean="0"/>
              <a:t>17-Dec-21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80752-04E5-4E9F-B084-1FB8303B57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038AF0-E034-40FD-8C29-DD40652512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F5A89-5596-45FC-846D-124B92646C5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750744835,&quot;Placement&quot;:&quot;Footer&quot;,&quot;Top&quot;:525.346863,&quot;Left&quot;:463.983,&quot;SlideWidth&quot;:960,&quot;SlideHeight&quot;:540}">
            <a:extLst>
              <a:ext uri="{FF2B5EF4-FFF2-40B4-BE49-F238E27FC236}">
                <a16:creationId xmlns:a16="http://schemas.microsoft.com/office/drawing/2014/main" id="{5BC9E291-AE72-4949-88AD-4F0C2580FECF}"/>
              </a:ext>
            </a:extLst>
          </p:cNvPr>
          <p:cNvSpPr txBox="1"/>
          <p:nvPr userDrawn="1"/>
        </p:nvSpPr>
        <p:spPr>
          <a:xfrm>
            <a:off x="5892584" y="6671905"/>
            <a:ext cx="406832" cy="18609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600">
                <a:solidFill>
                  <a:srgbClr val="626469"/>
                </a:solidFill>
                <a:latin typeface="Arial" panose="020B0604020202020204" pitchFamily="34" charset="0"/>
              </a:rPr>
              <a:t>Public</a:t>
            </a:r>
          </a:p>
        </p:txBody>
      </p:sp>
    </p:spTree>
    <p:extLst>
      <p:ext uri="{BB962C8B-B14F-4D97-AF65-F5344CB8AC3E}">
        <p14:creationId xmlns:p14="http://schemas.microsoft.com/office/powerpoint/2010/main" val="757155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jpe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Web_Components/Using_templates_and_slots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webcomponents.org/libraries" TargetMode="External"/><Relationship Id="rId4" Type="http://schemas.openxmlformats.org/officeDocument/2006/relationships/hyperlink" Target="https://css-tricks.com/styling-a-web-component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orphfx/wc-introduction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w3schools.com/" TargetMode="External"/><Relationship Id="rId4" Type="http://schemas.openxmlformats.org/officeDocument/2006/relationships/hyperlink" Target="https://www.webcomponents.org/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0C0"/>
            </a:gs>
            <a:gs pos="45000">
              <a:schemeClr val="accent1">
                <a:lumMod val="75000"/>
              </a:schemeClr>
            </a:gs>
            <a:gs pos="74000">
              <a:schemeClr val="accent1">
                <a:lumMod val="75000"/>
              </a:schemeClr>
            </a:gs>
            <a:gs pos="100000">
              <a:srgbClr val="0E192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9DA2B31-7C6C-4D12-9049-37F586E9A9A3}"/>
              </a:ext>
            </a:extLst>
          </p:cNvPr>
          <p:cNvGrpSpPr/>
          <p:nvPr/>
        </p:nvGrpSpPr>
        <p:grpSpPr>
          <a:xfrm>
            <a:off x="539980" y="1517111"/>
            <a:ext cx="3735238" cy="3828700"/>
            <a:chOff x="854016" y="750497"/>
            <a:chExt cx="3735238" cy="38287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9A6B51D-40B9-4F03-88E6-7B728546430C}"/>
                </a:ext>
              </a:extLst>
            </p:cNvPr>
            <p:cNvSpPr/>
            <p:nvPr/>
          </p:nvSpPr>
          <p:spPr>
            <a:xfrm>
              <a:off x="854016" y="750497"/>
              <a:ext cx="3735238" cy="357133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E695D93-00F0-419A-92C5-1769149600C9}"/>
                </a:ext>
              </a:extLst>
            </p:cNvPr>
            <p:cNvSpPr txBox="1"/>
            <p:nvPr/>
          </p:nvSpPr>
          <p:spPr>
            <a:xfrm>
              <a:off x="1190445" y="1932319"/>
              <a:ext cx="3321173" cy="2646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6600" b="1" dirty="0">
                  <a:latin typeface="Bahnschrift SemiBold SemiConden" panose="020B0502040204020203" pitchFamily="34" charset="0"/>
                </a:rPr>
                <a:t>WC</a:t>
              </a:r>
              <a:endParaRPr lang="en-US" sz="16600" b="1" dirty="0">
                <a:latin typeface="Bahnschrift SemiBold SemiConden" panose="020B0502040204020203" pitchFamily="34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1A29E5CF-0B49-47DE-A9EE-FAD91CBFA80F}"/>
              </a:ext>
            </a:extLst>
          </p:cNvPr>
          <p:cNvSpPr txBox="1"/>
          <p:nvPr/>
        </p:nvSpPr>
        <p:spPr>
          <a:xfrm>
            <a:off x="4534011" y="1375494"/>
            <a:ext cx="72238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b="1" dirty="0">
                <a:solidFill>
                  <a:schemeClr val="bg1">
                    <a:lumMod val="95000"/>
                  </a:schemeClr>
                </a:solidFill>
                <a:latin typeface="Bahnschrift SemiBold SemiConden" panose="020B0502040204020203" pitchFamily="34" charset="0"/>
              </a:rPr>
              <a:t>An Introduction to </a:t>
            </a:r>
            <a:r>
              <a:rPr lang="en-GB" sz="6000" dirty="0">
                <a:solidFill>
                  <a:schemeClr val="bg1">
                    <a:lumMod val="95000"/>
                  </a:schemeClr>
                </a:solidFill>
                <a:latin typeface="Bahnschrift SemiBold SemiConden" panose="020B0502040204020203" pitchFamily="34" charset="0"/>
              </a:rPr>
              <a:t>Web Components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05FD8A-D693-43F2-BAAC-A1E8D6131D26}"/>
              </a:ext>
            </a:extLst>
          </p:cNvPr>
          <p:cNvSpPr txBox="1"/>
          <p:nvPr/>
        </p:nvSpPr>
        <p:spPr>
          <a:xfrm>
            <a:off x="4589429" y="3712999"/>
            <a:ext cx="63926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bg1">
                    <a:lumMod val="95000"/>
                  </a:schemeClr>
                </a:solidFill>
                <a:latin typeface="Bahnschrift SemiLight Condensed" panose="020B0502040204020203" pitchFamily="34" charset="0"/>
                <a:cs typeface="Biome Light" panose="020B0502040204020203" pitchFamily="34" charset="0"/>
              </a:rPr>
              <a:t>Dan Hamblin</a:t>
            </a:r>
          </a:p>
          <a:p>
            <a:r>
              <a:rPr lang="en-GB" sz="2800" dirty="0">
                <a:solidFill>
                  <a:schemeClr val="bg1">
                    <a:lumMod val="95000"/>
                  </a:schemeClr>
                </a:solidFill>
                <a:latin typeface="Bahnschrift SemiLight Condensed" panose="020B0502040204020203" pitchFamily="34" charset="0"/>
                <a:cs typeface="Biome Light" panose="020B0502040204020203" pitchFamily="34" charset="0"/>
              </a:rPr>
              <a:t>December 2021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A5A1BF-CF39-41D0-A503-A60918E442D2}"/>
              </a:ext>
            </a:extLst>
          </p:cNvPr>
          <p:cNvSpPr/>
          <p:nvPr/>
        </p:nvSpPr>
        <p:spPr>
          <a:xfrm>
            <a:off x="4589429" y="3413612"/>
            <a:ext cx="7168462" cy="105435"/>
          </a:xfrm>
          <a:prstGeom prst="rect">
            <a:avLst/>
          </a:prstGeom>
          <a:solidFill>
            <a:srgbClr val="FFFF00"/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352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0C0"/>
            </a:gs>
            <a:gs pos="45000">
              <a:schemeClr val="accent1">
                <a:lumMod val="75000"/>
              </a:schemeClr>
            </a:gs>
            <a:gs pos="74000">
              <a:schemeClr val="accent1">
                <a:lumMod val="75000"/>
              </a:schemeClr>
            </a:gs>
            <a:gs pos="100000">
              <a:srgbClr val="0E192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FCC8614-76B4-465D-BA06-0A4D98314E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7962" y="703169"/>
            <a:ext cx="9413163" cy="600243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59DA2B31-7C6C-4D12-9049-37F586E9A9A3}"/>
              </a:ext>
            </a:extLst>
          </p:cNvPr>
          <p:cNvGrpSpPr/>
          <p:nvPr/>
        </p:nvGrpSpPr>
        <p:grpSpPr>
          <a:xfrm>
            <a:off x="216708" y="150130"/>
            <a:ext cx="1482784" cy="1660197"/>
            <a:chOff x="854016" y="750497"/>
            <a:chExt cx="3735238" cy="357133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9A6B51D-40B9-4F03-88E6-7B728546430C}"/>
                </a:ext>
              </a:extLst>
            </p:cNvPr>
            <p:cNvSpPr/>
            <p:nvPr/>
          </p:nvSpPr>
          <p:spPr>
            <a:xfrm>
              <a:off x="854016" y="750497"/>
              <a:ext cx="3735238" cy="357133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E695D93-00F0-419A-92C5-1769149600C9}"/>
                </a:ext>
              </a:extLst>
            </p:cNvPr>
            <p:cNvSpPr txBox="1"/>
            <p:nvPr/>
          </p:nvSpPr>
          <p:spPr>
            <a:xfrm>
              <a:off x="854016" y="2787924"/>
              <a:ext cx="3549099" cy="1324148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r"/>
              <a:r>
                <a:rPr lang="en-GB" sz="2000" b="1" dirty="0">
                  <a:latin typeface="Bahnschrift SemiBold SemiConden" panose="020B0502040204020203" pitchFamily="34" charset="0"/>
                </a:rPr>
                <a:t>Web Components</a:t>
              </a:r>
              <a:endParaRPr lang="en-US" sz="2000" b="1" dirty="0">
                <a:latin typeface="Bahnschrift SemiBold SemiConden" panose="020B0502040204020203" pitchFamily="34" charset="0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D34696C9-AED5-4598-BDC4-865191F64836}"/>
              </a:ext>
            </a:extLst>
          </p:cNvPr>
          <p:cNvSpPr txBox="1"/>
          <p:nvPr/>
        </p:nvSpPr>
        <p:spPr>
          <a:xfrm>
            <a:off x="-25076" y="6627168"/>
            <a:ext cx="8322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STEP-04</a:t>
            </a:r>
            <a:endParaRPr lang="en-US" sz="9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469E05-230A-41E2-93A3-CF483B230032}"/>
              </a:ext>
            </a:extLst>
          </p:cNvPr>
          <p:cNvSpPr txBox="1"/>
          <p:nvPr/>
        </p:nvSpPr>
        <p:spPr>
          <a:xfrm>
            <a:off x="1955219" y="20045"/>
            <a:ext cx="9491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connectedCallback</a:t>
            </a:r>
            <a:endParaRPr lang="en-GB" sz="3200" dirty="0">
              <a:solidFill>
                <a:schemeClr val="bg1">
                  <a:lumMod val="95000"/>
                </a:schemeClr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747486-7209-41D4-8F6F-FD9E207CC62A}"/>
              </a:ext>
            </a:extLst>
          </p:cNvPr>
          <p:cNvSpPr/>
          <p:nvPr/>
        </p:nvSpPr>
        <p:spPr>
          <a:xfrm>
            <a:off x="2625419" y="4567968"/>
            <a:ext cx="8821032" cy="1144464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4B8FB7-0876-413B-8A35-A047E5A5D8F1}"/>
              </a:ext>
            </a:extLst>
          </p:cNvPr>
          <p:cNvSpPr/>
          <p:nvPr/>
        </p:nvSpPr>
        <p:spPr>
          <a:xfrm>
            <a:off x="2625419" y="3052280"/>
            <a:ext cx="4903826" cy="1466637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0CD85A2-B84E-4524-B72C-FFA0D78A7F51}"/>
              </a:ext>
            </a:extLst>
          </p:cNvPr>
          <p:cNvSpPr/>
          <p:nvPr/>
        </p:nvSpPr>
        <p:spPr>
          <a:xfrm>
            <a:off x="2625419" y="1512905"/>
            <a:ext cx="1489381" cy="335547"/>
          </a:xfrm>
          <a:prstGeom prst="rect">
            <a:avLst/>
          </a:prstGeom>
          <a:solidFill>
            <a:srgbClr val="FFFF0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333620-95CE-4B13-BB4E-45927EAC660D}"/>
              </a:ext>
            </a:extLst>
          </p:cNvPr>
          <p:cNvSpPr/>
          <p:nvPr/>
        </p:nvSpPr>
        <p:spPr>
          <a:xfrm>
            <a:off x="2934711" y="3709978"/>
            <a:ext cx="4606565" cy="244694"/>
          </a:xfrm>
          <a:prstGeom prst="rect">
            <a:avLst/>
          </a:prstGeom>
          <a:solidFill>
            <a:srgbClr val="FFFF0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C866C49-8C56-4370-81F1-999171F5A4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5792" y="1512905"/>
            <a:ext cx="5134492" cy="261591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BC5FD7D-19B7-4972-B822-563275768F30}"/>
              </a:ext>
            </a:extLst>
          </p:cNvPr>
          <p:cNvSpPr/>
          <p:nvPr/>
        </p:nvSpPr>
        <p:spPr>
          <a:xfrm>
            <a:off x="6096000" y="2550673"/>
            <a:ext cx="4609835" cy="878327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08AEDC7C-F322-47AC-9B3B-C8FDBD79EC3D}"/>
              </a:ext>
            </a:extLst>
          </p:cNvPr>
          <p:cNvSpPr/>
          <p:nvPr/>
        </p:nvSpPr>
        <p:spPr>
          <a:xfrm>
            <a:off x="2373263" y="5020524"/>
            <a:ext cx="504311" cy="482030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i="1" dirty="0" err="1"/>
              <a:t>i</a:t>
            </a:r>
            <a:endParaRPr lang="en-US" sz="2400" b="1" i="1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739C579-0BEF-43C8-8CF7-3F3D8E22FB0A}"/>
              </a:ext>
            </a:extLst>
          </p:cNvPr>
          <p:cNvSpPr/>
          <p:nvPr/>
        </p:nvSpPr>
        <p:spPr>
          <a:xfrm>
            <a:off x="7798727" y="2385672"/>
            <a:ext cx="504311" cy="482030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i="1" dirty="0" err="1"/>
              <a:t>i</a:t>
            </a:r>
            <a:endParaRPr 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3299952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 animBg="1"/>
      <p:bldP spid="16" grpId="1" animBg="1"/>
      <p:bldP spid="17" grpId="0" animBg="1"/>
      <p:bldP spid="17" grpId="1" animBg="1"/>
      <p:bldP spid="14" grpId="0" animBg="1"/>
      <p:bldP spid="15" grpId="0" animBg="1"/>
      <p:bldP spid="18" grpId="0" animBg="1"/>
      <p:bldP spid="2" grpId="0" animBg="1"/>
      <p:bldP spid="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0C0"/>
            </a:gs>
            <a:gs pos="45000">
              <a:schemeClr val="accent1">
                <a:lumMod val="75000"/>
              </a:schemeClr>
            </a:gs>
            <a:gs pos="74000">
              <a:schemeClr val="accent1">
                <a:lumMod val="75000"/>
              </a:schemeClr>
            </a:gs>
            <a:gs pos="100000">
              <a:srgbClr val="0E192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9DA2B31-7C6C-4D12-9049-37F586E9A9A3}"/>
              </a:ext>
            </a:extLst>
          </p:cNvPr>
          <p:cNvGrpSpPr/>
          <p:nvPr/>
        </p:nvGrpSpPr>
        <p:grpSpPr>
          <a:xfrm>
            <a:off x="216708" y="150130"/>
            <a:ext cx="1482784" cy="1660197"/>
            <a:chOff x="854016" y="750497"/>
            <a:chExt cx="3735238" cy="357133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9A6B51D-40B9-4F03-88E6-7B728546430C}"/>
                </a:ext>
              </a:extLst>
            </p:cNvPr>
            <p:cNvSpPr/>
            <p:nvPr/>
          </p:nvSpPr>
          <p:spPr>
            <a:xfrm>
              <a:off x="854016" y="750497"/>
              <a:ext cx="3735238" cy="357133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E695D93-00F0-419A-92C5-1769149600C9}"/>
                </a:ext>
              </a:extLst>
            </p:cNvPr>
            <p:cNvSpPr txBox="1"/>
            <p:nvPr/>
          </p:nvSpPr>
          <p:spPr>
            <a:xfrm>
              <a:off x="854016" y="2787924"/>
              <a:ext cx="3549099" cy="1324148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r"/>
              <a:r>
                <a:rPr lang="en-GB" sz="2000" b="1" dirty="0">
                  <a:latin typeface="Bahnschrift SemiBold SemiConden" panose="020B0502040204020203" pitchFamily="34" charset="0"/>
                </a:rPr>
                <a:t>Web Components</a:t>
              </a:r>
              <a:endParaRPr lang="en-US" sz="2000" b="1" dirty="0">
                <a:latin typeface="Bahnschrift SemiBold SemiConden" panose="020B0502040204020203" pitchFamily="34" charset="0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E4E317B0-FA63-4C2F-A03E-558A4605F7DA}"/>
              </a:ext>
            </a:extLst>
          </p:cNvPr>
          <p:cNvSpPr txBox="1"/>
          <p:nvPr/>
        </p:nvSpPr>
        <p:spPr>
          <a:xfrm>
            <a:off x="1934671" y="0"/>
            <a:ext cx="98839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chemeClr val="bg1">
                    <a:lumMod val="95000"/>
                  </a:schemeClr>
                </a:solidFill>
                <a:latin typeface="Bahnschrift SemiBold SemiConden" panose="020B0502040204020203" pitchFamily="34" charset="0"/>
              </a:rPr>
              <a:t>SVG – Scalable Vector Graphics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35BD0F7-3A2B-4781-8DDB-F364E1B37A9E}"/>
              </a:ext>
            </a:extLst>
          </p:cNvPr>
          <p:cNvSpPr txBox="1"/>
          <p:nvPr/>
        </p:nvSpPr>
        <p:spPr>
          <a:xfrm>
            <a:off x="1934671" y="733109"/>
            <a:ext cx="9491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chemeClr val="bg1">
                    <a:lumMod val="95000"/>
                  </a:schemeClr>
                </a:solidFill>
                <a:latin typeface="Bahnschrift SemiBold SemiConden" panose="020B0502040204020203" pitchFamily="34" charset="0"/>
              </a:rPr>
              <a:t>Let’s make the Web Component a bit more seasonal…</a:t>
            </a:r>
            <a:endParaRPr lang="en-GB" sz="3200" dirty="0">
              <a:solidFill>
                <a:schemeClr val="bg1">
                  <a:lumMod val="95000"/>
                </a:schemeClr>
              </a:solidFill>
              <a:latin typeface="Bahnschrift SemiBold SemiConden" panose="020B0502040204020203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764A7A1-3653-4EB1-A9EA-023C91ED2E49}"/>
              </a:ext>
            </a:extLst>
          </p:cNvPr>
          <p:cNvGrpSpPr/>
          <p:nvPr/>
        </p:nvGrpSpPr>
        <p:grpSpPr>
          <a:xfrm>
            <a:off x="3409206" y="1711814"/>
            <a:ext cx="4949803" cy="4392319"/>
            <a:chOff x="1751820" y="620481"/>
            <a:chExt cx="4949803" cy="4392319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9EB4346E-C4E7-4756-8916-5BFB7D9B46C0}"/>
                </a:ext>
              </a:extLst>
            </p:cNvPr>
            <p:cNvGrpSpPr/>
            <p:nvPr/>
          </p:nvGrpSpPr>
          <p:grpSpPr>
            <a:xfrm>
              <a:off x="2248678" y="765110"/>
              <a:ext cx="4245420" cy="4175445"/>
              <a:chOff x="2248678" y="765110"/>
              <a:chExt cx="4245420" cy="4175445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1EC7008D-0775-42E4-A7AA-8634185CBE60}"/>
                  </a:ext>
                </a:extLst>
              </p:cNvPr>
              <p:cNvSpPr/>
              <p:nvPr/>
            </p:nvSpPr>
            <p:spPr>
              <a:xfrm>
                <a:off x="2248678" y="765110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960C18F5-713F-4EC1-B475-108A95264388}"/>
                  </a:ext>
                </a:extLst>
              </p:cNvPr>
              <p:cNvSpPr/>
              <p:nvPr/>
            </p:nvSpPr>
            <p:spPr>
              <a:xfrm>
                <a:off x="2248678" y="1043473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C22AEC1D-0BD6-4455-AF37-7A1AC16F081B}"/>
                  </a:ext>
                </a:extLst>
              </p:cNvPr>
              <p:cNvSpPr/>
              <p:nvPr/>
            </p:nvSpPr>
            <p:spPr>
              <a:xfrm>
                <a:off x="2248678" y="1321836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B31070DE-4663-4EA8-A10B-55F8EABB2B4C}"/>
                  </a:ext>
                </a:extLst>
              </p:cNvPr>
              <p:cNvSpPr/>
              <p:nvPr/>
            </p:nvSpPr>
            <p:spPr>
              <a:xfrm>
                <a:off x="2248678" y="1600199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F54802A8-7FCF-4822-B96A-D8BABDD24C25}"/>
                  </a:ext>
                </a:extLst>
              </p:cNvPr>
              <p:cNvSpPr/>
              <p:nvPr/>
            </p:nvSpPr>
            <p:spPr>
              <a:xfrm>
                <a:off x="2248678" y="1878562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05B51DF9-D0E7-4EC7-AAA0-6D20DE717228}"/>
                  </a:ext>
                </a:extLst>
              </p:cNvPr>
              <p:cNvSpPr/>
              <p:nvPr/>
            </p:nvSpPr>
            <p:spPr>
              <a:xfrm>
                <a:off x="2248678" y="2156925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D602E66F-EA42-4410-95E1-E326C1F44AF5}"/>
                  </a:ext>
                </a:extLst>
              </p:cNvPr>
              <p:cNvSpPr/>
              <p:nvPr/>
            </p:nvSpPr>
            <p:spPr>
              <a:xfrm>
                <a:off x="2248678" y="2435288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FFC7D81A-A6F2-4400-A64F-94878C9130C7}"/>
                  </a:ext>
                </a:extLst>
              </p:cNvPr>
              <p:cNvSpPr/>
              <p:nvPr/>
            </p:nvSpPr>
            <p:spPr>
              <a:xfrm>
                <a:off x="2248678" y="2713651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679E01C5-E9A8-4A6E-8F31-7A6C1417FD43}"/>
                  </a:ext>
                </a:extLst>
              </p:cNvPr>
              <p:cNvSpPr/>
              <p:nvPr/>
            </p:nvSpPr>
            <p:spPr>
              <a:xfrm>
                <a:off x="2248678" y="2992014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D6DF79D4-66D4-44A9-9687-C7F042060781}"/>
                  </a:ext>
                </a:extLst>
              </p:cNvPr>
              <p:cNvSpPr/>
              <p:nvPr/>
            </p:nvSpPr>
            <p:spPr>
              <a:xfrm>
                <a:off x="2248678" y="3270377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7C79708B-EB67-480A-AA5F-E45CBD3E293A}"/>
                  </a:ext>
                </a:extLst>
              </p:cNvPr>
              <p:cNvSpPr/>
              <p:nvPr/>
            </p:nvSpPr>
            <p:spPr>
              <a:xfrm>
                <a:off x="2248678" y="3548740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ABDBBBEE-EF10-4F71-9A1C-0428E870CF5D}"/>
                  </a:ext>
                </a:extLst>
              </p:cNvPr>
              <p:cNvSpPr/>
              <p:nvPr/>
            </p:nvSpPr>
            <p:spPr>
              <a:xfrm>
                <a:off x="2248678" y="3827103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4764C910-50AD-419C-B3EA-E3B97645457C}"/>
                  </a:ext>
                </a:extLst>
              </p:cNvPr>
              <p:cNvSpPr/>
              <p:nvPr/>
            </p:nvSpPr>
            <p:spPr>
              <a:xfrm>
                <a:off x="2248678" y="4105466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93F102E9-0465-4A91-8C97-22DEC125870A}"/>
                  </a:ext>
                </a:extLst>
              </p:cNvPr>
              <p:cNvSpPr/>
              <p:nvPr/>
            </p:nvSpPr>
            <p:spPr>
              <a:xfrm>
                <a:off x="2248678" y="4383829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CFC89D89-F5A6-4901-92E3-1EC85E225099}"/>
                  </a:ext>
                </a:extLst>
              </p:cNvPr>
              <p:cNvSpPr/>
              <p:nvPr/>
            </p:nvSpPr>
            <p:spPr>
              <a:xfrm>
                <a:off x="2248678" y="4662192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D91FD279-5318-4595-922C-18FE0196E48E}"/>
                  </a:ext>
                </a:extLst>
              </p:cNvPr>
              <p:cNvSpPr/>
              <p:nvPr/>
            </p:nvSpPr>
            <p:spPr>
              <a:xfrm>
                <a:off x="2531706" y="765110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65A7B1F2-C215-44B5-A3F9-0AFD19F1BBA1}"/>
                  </a:ext>
                </a:extLst>
              </p:cNvPr>
              <p:cNvSpPr/>
              <p:nvPr/>
            </p:nvSpPr>
            <p:spPr>
              <a:xfrm>
                <a:off x="2531706" y="1043473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78817EBE-92A1-47F1-9923-5F89FA547337}"/>
                  </a:ext>
                </a:extLst>
              </p:cNvPr>
              <p:cNvSpPr/>
              <p:nvPr/>
            </p:nvSpPr>
            <p:spPr>
              <a:xfrm>
                <a:off x="2531706" y="1321836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CD05B9ED-F646-413A-B797-66D8BC6E4FF4}"/>
                  </a:ext>
                </a:extLst>
              </p:cNvPr>
              <p:cNvSpPr/>
              <p:nvPr/>
            </p:nvSpPr>
            <p:spPr>
              <a:xfrm>
                <a:off x="2531706" y="1600199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2E2EE7E8-D3A2-4F74-8648-DD49D0C8ABDE}"/>
                  </a:ext>
                </a:extLst>
              </p:cNvPr>
              <p:cNvSpPr/>
              <p:nvPr/>
            </p:nvSpPr>
            <p:spPr>
              <a:xfrm>
                <a:off x="2531706" y="1878562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9AE37184-D0C2-4819-A05D-97839FDB39CF}"/>
                  </a:ext>
                </a:extLst>
              </p:cNvPr>
              <p:cNvSpPr/>
              <p:nvPr/>
            </p:nvSpPr>
            <p:spPr>
              <a:xfrm>
                <a:off x="2531706" y="2156925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36A3CC59-6FD4-4713-8ADB-D38DFEDF7EC4}"/>
                  </a:ext>
                </a:extLst>
              </p:cNvPr>
              <p:cNvSpPr/>
              <p:nvPr/>
            </p:nvSpPr>
            <p:spPr>
              <a:xfrm>
                <a:off x="2531706" y="2435288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007EDEC3-5971-41DC-ACAA-614BE3B3F4B2}"/>
                  </a:ext>
                </a:extLst>
              </p:cNvPr>
              <p:cNvSpPr/>
              <p:nvPr/>
            </p:nvSpPr>
            <p:spPr>
              <a:xfrm>
                <a:off x="2531706" y="2713651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2605DEC1-18B7-41E8-9094-F4CD9C1E78CD}"/>
                  </a:ext>
                </a:extLst>
              </p:cNvPr>
              <p:cNvSpPr/>
              <p:nvPr/>
            </p:nvSpPr>
            <p:spPr>
              <a:xfrm>
                <a:off x="2531706" y="2992014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3106EAD6-72BA-49DA-BDB1-7B0BCD78459F}"/>
                  </a:ext>
                </a:extLst>
              </p:cNvPr>
              <p:cNvSpPr/>
              <p:nvPr/>
            </p:nvSpPr>
            <p:spPr>
              <a:xfrm>
                <a:off x="2531706" y="3270377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DD70F7E1-8A03-4AEC-8CEE-DA2FF722FDD6}"/>
                  </a:ext>
                </a:extLst>
              </p:cNvPr>
              <p:cNvSpPr/>
              <p:nvPr/>
            </p:nvSpPr>
            <p:spPr>
              <a:xfrm>
                <a:off x="2531706" y="3548740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2B38CDF0-287D-4F2C-A906-358E6CBAE675}"/>
                  </a:ext>
                </a:extLst>
              </p:cNvPr>
              <p:cNvSpPr/>
              <p:nvPr/>
            </p:nvSpPr>
            <p:spPr>
              <a:xfrm>
                <a:off x="2531706" y="3827103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6EB64867-D090-470C-B5C9-0875C3C53F37}"/>
                  </a:ext>
                </a:extLst>
              </p:cNvPr>
              <p:cNvSpPr/>
              <p:nvPr/>
            </p:nvSpPr>
            <p:spPr>
              <a:xfrm>
                <a:off x="2531706" y="4105466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173125DA-D16A-4579-B067-E05A648E7C40}"/>
                  </a:ext>
                </a:extLst>
              </p:cNvPr>
              <p:cNvSpPr/>
              <p:nvPr/>
            </p:nvSpPr>
            <p:spPr>
              <a:xfrm>
                <a:off x="2531706" y="4383829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A1250C65-FFE1-44F1-9765-0078BF99489A}"/>
                  </a:ext>
                </a:extLst>
              </p:cNvPr>
              <p:cNvSpPr/>
              <p:nvPr/>
            </p:nvSpPr>
            <p:spPr>
              <a:xfrm>
                <a:off x="2531706" y="4662192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719445FB-AD47-4419-8BBA-C8202B4F456C}"/>
                  </a:ext>
                </a:extLst>
              </p:cNvPr>
              <p:cNvSpPr/>
              <p:nvPr/>
            </p:nvSpPr>
            <p:spPr>
              <a:xfrm>
                <a:off x="2814734" y="765110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F31378AB-FB80-4257-86E6-6DFAB3818463}"/>
                  </a:ext>
                </a:extLst>
              </p:cNvPr>
              <p:cNvSpPr/>
              <p:nvPr/>
            </p:nvSpPr>
            <p:spPr>
              <a:xfrm>
                <a:off x="2814734" y="1043473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7DD6D1D0-88F7-4D85-BE5D-05E5C5990F2D}"/>
                  </a:ext>
                </a:extLst>
              </p:cNvPr>
              <p:cNvSpPr/>
              <p:nvPr/>
            </p:nvSpPr>
            <p:spPr>
              <a:xfrm>
                <a:off x="2814734" y="1321836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96555CCF-4ABC-44EB-91A5-2D2286A882F5}"/>
                  </a:ext>
                </a:extLst>
              </p:cNvPr>
              <p:cNvSpPr/>
              <p:nvPr/>
            </p:nvSpPr>
            <p:spPr>
              <a:xfrm>
                <a:off x="2814734" y="1600199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1C722B28-62A9-4B5C-9475-E75813546053}"/>
                  </a:ext>
                </a:extLst>
              </p:cNvPr>
              <p:cNvSpPr/>
              <p:nvPr/>
            </p:nvSpPr>
            <p:spPr>
              <a:xfrm>
                <a:off x="2814734" y="1878562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7BFAA296-63E9-4E43-B547-BC1C91F05691}"/>
                  </a:ext>
                </a:extLst>
              </p:cNvPr>
              <p:cNvSpPr/>
              <p:nvPr/>
            </p:nvSpPr>
            <p:spPr>
              <a:xfrm>
                <a:off x="2814734" y="2156925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DAF06A82-E2CF-4DE1-B141-95214FA64B86}"/>
                  </a:ext>
                </a:extLst>
              </p:cNvPr>
              <p:cNvSpPr/>
              <p:nvPr/>
            </p:nvSpPr>
            <p:spPr>
              <a:xfrm>
                <a:off x="2814734" y="2435288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8DB27EFC-95F4-4FB9-AA80-53303273DCA9}"/>
                  </a:ext>
                </a:extLst>
              </p:cNvPr>
              <p:cNvSpPr/>
              <p:nvPr/>
            </p:nvSpPr>
            <p:spPr>
              <a:xfrm>
                <a:off x="2814734" y="2713651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AD63F4F8-EFD3-4FA2-BC54-2893FB7DBF90}"/>
                  </a:ext>
                </a:extLst>
              </p:cNvPr>
              <p:cNvSpPr/>
              <p:nvPr/>
            </p:nvSpPr>
            <p:spPr>
              <a:xfrm>
                <a:off x="2814734" y="2992014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D8FE9DB9-E990-4411-BC3A-C8510A81CAD1}"/>
                  </a:ext>
                </a:extLst>
              </p:cNvPr>
              <p:cNvSpPr/>
              <p:nvPr/>
            </p:nvSpPr>
            <p:spPr>
              <a:xfrm>
                <a:off x="2814734" y="3270377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52A501BA-E152-4F2A-8EE0-5078E398EFBA}"/>
                  </a:ext>
                </a:extLst>
              </p:cNvPr>
              <p:cNvSpPr/>
              <p:nvPr/>
            </p:nvSpPr>
            <p:spPr>
              <a:xfrm>
                <a:off x="2814734" y="3548740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022DDF47-08C6-4343-B647-DCCCED79C8E1}"/>
                  </a:ext>
                </a:extLst>
              </p:cNvPr>
              <p:cNvSpPr/>
              <p:nvPr/>
            </p:nvSpPr>
            <p:spPr>
              <a:xfrm>
                <a:off x="2814734" y="3827103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0EB0156C-4049-4405-88C1-347DB75AC6FC}"/>
                  </a:ext>
                </a:extLst>
              </p:cNvPr>
              <p:cNvSpPr/>
              <p:nvPr/>
            </p:nvSpPr>
            <p:spPr>
              <a:xfrm>
                <a:off x="2814734" y="4105466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A011835D-CCF9-48E4-8E60-9BD0F49E227E}"/>
                  </a:ext>
                </a:extLst>
              </p:cNvPr>
              <p:cNvSpPr/>
              <p:nvPr/>
            </p:nvSpPr>
            <p:spPr>
              <a:xfrm>
                <a:off x="2814734" y="4383829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276EEE1D-2164-467A-AE5E-35FCCBCCA297}"/>
                  </a:ext>
                </a:extLst>
              </p:cNvPr>
              <p:cNvSpPr/>
              <p:nvPr/>
            </p:nvSpPr>
            <p:spPr>
              <a:xfrm>
                <a:off x="2814734" y="4662192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28FC857D-8DEC-4388-BD53-C519C45BEF53}"/>
                  </a:ext>
                </a:extLst>
              </p:cNvPr>
              <p:cNvSpPr/>
              <p:nvPr/>
            </p:nvSpPr>
            <p:spPr>
              <a:xfrm>
                <a:off x="3097762" y="765110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DCD0A942-4DFD-48F4-B02B-7E335B4D4483}"/>
                  </a:ext>
                </a:extLst>
              </p:cNvPr>
              <p:cNvSpPr/>
              <p:nvPr/>
            </p:nvSpPr>
            <p:spPr>
              <a:xfrm>
                <a:off x="3097762" y="1043473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78A351C2-0F83-44D7-92C8-F8FA024161C7}"/>
                  </a:ext>
                </a:extLst>
              </p:cNvPr>
              <p:cNvSpPr/>
              <p:nvPr/>
            </p:nvSpPr>
            <p:spPr>
              <a:xfrm>
                <a:off x="3097762" y="1321836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C90E032F-53B3-40B7-BE89-1DAEBB104DD1}"/>
                  </a:ext>
                </a:extLst>
              </p:cNvPr>
              <p:cNvSpPr/>
              <p:nvPr/>
            </p:nvSpPr>
            <p:spPr>
              <a:xfrm>
                <a:off x="3097762" y="1600199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498B827A-2B5C-4742-B86D-05565CD94724}"/>
                  </a:ext>
                </a:extLst>
              </p:cNvPr>
              <p:cNvSpPr/>
              <p:nvPr/>
            </p:nvSpPr>
            <p:spPr>
              <a:xfrm>
                <a:off x="3097762" y="1878562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CEE4C730-4981-4160-B5A8-78CEFA923D30}"/>
                  </a:ext>
                </a:extLst>
              </p:cNvPr>
              <p:cNvSpPr/>
              <p:nvPr/>
            </p:nvSpPr>
            <p:spPr>
              <a:xfrm>
                <a:off x="3097762" y="2156925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B80DB54E-7B60-4394-88C6-CD27F4934D83}"/>
                  </a:ext>
                </a:extLst>
              </p:cNvPr>
              <p:cNvSpPr/>
              <p:nvPr/>
            </p:nvSpPr>
            <p:spPr>
              <a:xfrm>
                <a:off x="3097762" y="2435288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BC56309E-7EDA-4FBF-A5EB-C397D0705535}"/>
                  </a:ext>
                </a:extLst>
              </p:cNvPr>
              <p:cNvSpPr/>
              <p:nvPr/>
            </p:nvSpPr>
            <p:spPr>
              <a:xfrm>
                <a:off x="3097762" y="2713651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9B856F63-7A58-402D-8623-23A01B6888A6}"/>
                  </a:ext>
                </a:extLst>
              </p:cNvPr>
              <p:cNvSpPr/>
              <p:nvPr/>
            </p:nvSpPr>
            <p:spPr>
              <a:xfrm>
                <a:off x="3097762" y="2992014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1CBAEFC9-14E0-43D8-9519-A2934D239190}"/>
                  </a:ext>
                </a:extLst>
              </p:cNvPr>
              <p:cNvSpPr/>
              <p:nvPr/>
            </p:nvSpPr>
            <p:spPr>
              <a:xfrm>
                <a:off x="3097762" y="3270377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5065794A-8FDF-4AF2-9BCE-E4A5DC90D18C}"/>
                  </a:ext>
                </a:extLst>
              </p:cNvPr>
              <p:cNvSpPr/>
              <p:nvPr/>
            </p:nvSpPr>
            <p:spPr>
              <a:xfrm>
                <a:off x="3097762" y="3548740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233FC84D-ADE0-4152-A173-137240E89E67}"/>
                  </a:ext>
                </a:extLst>
              </p:cNvPr>
              <p:cNvSpPr/>
              <p:nvPr/>
            </p:nvSpPr>
            <p:spPr>
              <a:xfrm>
                <a:off x="3097762" y="3827103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C11A1E6A-9A16-4109-A264-2BD207062D5B}"/>
                  </a:ext>
                </a:extLst>
              </p:cNvPr>
              <p:cNvSpPr/>
              <p:nvPr/>
            </p:nvSpPr>
            <p:spPr>
              <a:xfrm>
                <a:off x="3097762" y="4105466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1C643BFA-F303-45CA-98B6-C47D42432BFC}"/>
                  </a:ext>
                </a:extLst>
              </p:cNvPr>
              <p:cNvSpPr/>
              <p:nvPr/>
            </p:nvSpPr>
            <p:spPr>
              <a:xfrm>
                <a:off x="3097762" y="4383829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BC72BB96-8017-49DF-8098-CBC85DFC0F7E}"/>
                  </a:ext>
                </a:extLst>
              </p:cNvPr>
              <p:cNvSpPr/>
              <p:nvPr/>
            </p:nvSpPr>
            <p:spPr>
              <a:xfrm>
                <a:off x="3097762" y="4662192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89B6D167-A5E9-44B4-9893-45991B47B8F5}"/>
                  </a:ext>
                </a:extLst>
              </p:cNvPr>
              <p:cNvSpPr/>
              <p:nvPr/>
            </p:nvSpPr>
            <p:spPr>
              <a:xfrm>
                <a:off x="3380790" y="765110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ED607B04-E98C-4C2C-A6FD-C05B31BA7A64}"/>
                  </a:ext>
                </a:extLst>
              </p:cNvPr>
              <p:cNvSpPr/>
              <p:nvPr/>
            </p:nvSpPr>
            <p:spPr>
              <a:xfrm>
                <a:off x="3380790" y="1043473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8288C54E-D555-4723-8CCF-A6A4A149CBB2}"/>
                  </a:ext>
                </a:extLst>
              </p:cNvPr>
              <p:cNvSpPr/>
              <p:nvPr/>
            </p:nvSpPr>
            <p:spPr>
              <a:xfrm>
                <a:off x="3380790" y="1321836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80107B53-42BC-4007-82D1-F5EE891341E2}"/>
                  </a:ext>
                </a:extLst>
              </p:cNvPr>
              <p:cNvSpPr/>
              <p:nvPr/>
            </p:nvSpPr>
            <p:spPr>
              <a:xfrm>
                <a:off x="3380790" y="1600199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34F4F5B9-3D18-4E88-9205-2C2058350485}"/>
                  </a:ext>
                </a:extLst>
              </p:cNvPr>
              <p:cNvSpPr/>
              <p:nvPr/>
            </p:nvSpPr>
            <p:spPr>
              <a:xfrm>
                <a:off x="3380790" y="1878562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B29C27E2-3C8D-42FC-ABFA-8C9BBC3EC9DF}"/>
                  </a:ext>
                </a:extLst>
              </p:cNvPr>
              <p:cNvSpPr/>
              <p:nvPr/>
            </p:nvSpPr>
            <p:spPr>
              <a:xfrm>
                <a:off x="3380790" y="2156925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ACA72DF3-6F85-4BD0-8040-07DBDC48470C}"/>
                  </a:ext>
                </a:extLst>
              </p:cNvPr>
              <p:cNvSpPr/>
              <p:nvPr/>
            </p:nvSpPr>
            <p:spPr>
              <a:xfrm>
                <a:off x="3380790" y="2435288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FDBB32F1-275D-492F-9DC5-948BCCBE06AF}"/>
                  </a:ext>
                </a:extLst>
              </p:cNvPr>
              <p:cNvSpPr/>
              <p:nvPr/>
            </p:nvSpPr>
            <p:spPr>
              <a:xfrm>
                <a:off x="3380790" y="2713651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E551BB59-70F0-467A-8597-EC7B987B6C73}"/>
                  </a:ext>
                </a:extLst>
              </p:cNvPr>
              <p:cNvSpPr/>
              <p:nvPr/>
            </p:nvSpPr>
            <p:spPr>
              <a:xfrm>
                <a:off x="3380790" y="2992014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5114A05C-D005-4F66-A61A-2B7611C3A88E}"/>
                  </a:ext>
                </a:extLst>
              </p:cNvPr>
              <p:cNvSpPr/>
              <p:nvPr/>
            </p:nvSpPr>
            <p:spPr>
              <a:xfrm>
                <a:off x="3380790" y="3270377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2EA569A1-FDB0-4EA8-9A7F-5FC48ED8BA1A}"/>
                  </a:ext>
                </a:extLst>
              </p:cNvPr>
              <p:cNvSpPr/>
              <p:nvPr/>
            </p:nvSpPr>
            <p:spPr>
              <a:xfrm>
                <a:off x="3380790" y="3548740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63F0A148-29D9-407B-96A2-2BAD5F1CF0AA}"/>
                  </a:ext>
                </a:extLst>
              </p:cNvPr>
              <p:cNvSpPr/>
              <p:nvPr/>
            </p:nvSpPr>
            <p:spPr>
              <a:xfrm>
                <a:off x="3380790" y="3827103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C2F20F42-B0FC-4AED-9D1D-1FDC0072DB9A}"/>
                  </a:ext>
                </a:extLst>
              </p:cNvPr>
              <p:cNvSpPr/>
              <p:nvPr/>
            </p:nvSpPr>
            <p:spPr>
              <a:xfrm>
                <a:off x="3380790" y="4105466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E6C40147-DCE3-4510-A306-83061A783E71}"/>
                  </a:ext>
                </a:extLst>
              </p:cNvPr>
              <p:cNvSpPr/>
              <p:nvPr/>
            </p:nvSpPr>
            <p:spPr>
              <a:xfrm>
                <a:off x="3380790" y="4383829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0F58B9AB-0037-46B2-B226-E7D88D10F192}"/>
                  </a:ext>
                </a:extLst>
              </p:cNvPr>
              <p:cNvSpPr/>
              <p:nvPr/>
            </p:nvSpPr>
            <p:spPr>
              <a:xfrm>
                <a:off x="3380790" y="4662192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7B6E9D9D-11CC-4058-9A20-111FD5D46C80}"/>
                  </a:ext>
                </a:extLst>
              </p:cNvPr>
              <p:cNvSpPr/>
              <p:nvPr/>
            </p:nvSpPr>
            <p:spPr>
              <a:xfrm>
                <a:off x="3663818" y="765110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3491DD51-8E14-4AF4-9421-66F4380E4097}"/>
                  </a:ext>
                </a:extLst>
              </p:cNvPr>
              <p:cNvSpPr/>
              <p:nvPr/>
            </p:nvSpPr>
            <p:spPr>
              <a:xfrm>
                <a:off x="3663818" y="1043473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70E64DBA-FAB4-40B1-BBD1-8D51CD20E1E2}"/>
                  </a:ext>
                </a:extLst>
              </p:cNvPr>
              <p:cNvSpPr/>
              <p:nvPr/>
            </p:nvSpPr>
            <p:spPr>
              <a:xfrm>
                <a:off x="3663818" y="1321836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C98FEFB6-12CF-4A13-A343-956411560BB5}"/>
                  </a:ext>
                </a:extLst>
              </p:cNvPr>
              <p:cNvSpPr/>
              <p:nvPr/>
            </p:nvSpPr>
            <p:spPr>
              <a:xfrm>
                <a:off x="3663818" y="1600199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BA14B282-723E-43B4-9778-F2C23BDE39BB}"/>
                  </a:ext>
                </a:extLst>
              </p:cNvPr>
              <p:cNvSpPr/>
              <p:nvPr/>
            </p:nvSpPr>
            <p:spPr>
              <a:xfrm>
                <a:off x="3663818" y="1878562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DA744B2F-71F2-4F84-A621-3CD4162614FF}"/>
                  </a:ext>
                </a:extLst>
              </p:cNvPr>
              <p:cNvSpPr/>
              <p:nvPr/>
            </p:nvSpPr>
            <p:spPr>
              <a:xfrm>
                <a:off x="3663818" y="2156925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0FB183FF-0BED-4632-8479-78140CA79CA4}"/>
                  </a:ext>
                </a:extLst>
              </p:cNvPr>
              <p:cNvSpPr/>
              <p:nvPr/>
            </p:nvSpPr>
            <p:spPr>
              <a:xfrm>
                <a:off x="3663818" y="2435288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6F2CB98D-DA27-4A5F-BEAB-5CCC70DBCDC1}"/>
                  </a:ext>
                </a:extLst>
              </p:cNvPr>
              <p:cNvSpPr/>
              <p:nvPr/>
            </p:nvSpPr>
            <p:spPr>
              <a:xfrm>
                <a:off x="3663818" y="2713651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D14ACACB-855D-4E30-A153-812D12C5B7D6}"/>
                  </a:ext>
                </a:extLst>
              </p:cNvPr>
              <p:cNvSpPr/>
              <p:nvPr/>
            </p:nvSpPr>
            <p:spPr>
              <a:xfrm>
                <a:off x="3663818" y="2992014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5DB2FBE1-D27E-43F5-8349-16168CFFD5EA}"/>
                  </a:ext>
                </a:extLst>
              </p:cNvPr>
              <p:cNvSpPr/>
              <p:nvPr/>
            </p:nvSpPr>
            <p:spPr>
              <a:xfrm>
                <a:off x="3663818" y="3270377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691484BE-8632-43DF-9B39-02A7486394E3}"/>
                  </a:ext>
                </a:extLst>
              </p:cNvPr>
              <p:cNvSpPr/>
              <p:nvPr/>
            </p:nvSpPr>
            <p:spPr>
              <a:xfrm>
                <a:off x="3663818" y="3548740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409196D6-3C42-4BBE-B08E-2293F6153EFF}"/>
                  </a:ext>
                </a:extLst>
              </p:cNvPr>
              <p:cNvSpPr/>
              <p:nvPr/>
            </p:nvSpPr>
            <p:spPr>
              <a:xfrm>
                <a:off x="3663818" y="3827103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0D8332C4-AE4A-49C7-9DB0-BD08DD3504DE}"/>
                  </a:ext>
                </a:extLst>
              </p:cNvPr>
              <p:cNvSpPr/>
              <p:nvPr/>
            </p:nvSpPr>
            <p:spPr>
              <a:xfrm>
                <a:off x="3663818" y="4105466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61B7CB27-62DF-4ADF-B416-6E4C261A72C4}"/>
                  </a:ext>
                </a:extLst>
              </p:cNvPr>
              <p:cNvSpPr/>
              <p:nvPr/>
            </p:nvSpPr>
            <p:spPr>
              <a:xfrm>
                <a:off x="3663818" y="4383829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F30AD08F-B4DB-4C42-A148-FC245AE4F873}"/>
                  </a:ext>
                </a:extLst>
              </p:cNvPr>
              <p:cNvSpPr/>
              <p:nvPr/>
            </p:nvSpPr>
            <p:spPr>
              <a:xfrm>
                <a:off x="3663818" y="4662192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F8956107-806F-4316-BBCA-C58531FBFD8E}"/>
                  </a:ext>
                </a:extLst>
              </p:cNvPr>
              <p:cNvSpPr/>
              <p:nvPr/>
            </p:nvSpPr>
            <p:spPr>
              <a:xfrm>
                <a:off x="3946846" y="765110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A5EF1142-F13F-4DE8-8B2D-69705D11C976}"/>
                  </a:ext>
                </a:extLst>
              </p:cNvPr>
              <p:cNvSpPr/>
              <p:nvPr/>
            </p:nvSpPr>
            <p:spPr>
              <a:xfrm>
                <a:off x="3946846" y="1043473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E4362A4F-1C0B-4997-BE4D-5BDF9E6EFA76}"/>
                  </a:ext>
                </a:extLst>
              </p:cNvPr>
              <p:cNvSpPr/>
              <p:nvPr/>
            </p:nvSpPr>
            <p:spPr>
              <a:xfrm>
                <a:off x="3946846" y="1321836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0D7FEE49-49E6-4A8A-A6AA-9936AD702101}"/>
                  </a:ext>
                </a:extLst>
              </p:cNvPr>
              <p:cNvSpPr/>
              <p:nvPr/>
            </p:nvSpPr>
            <p:spPr>
              <a:xfrm>
                <a:off x="3946846" y="1600199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A6C26AE9-EDE3-4909-B1CC-199981CFACF3}"/>
                  </a:ext>
                </a:extLst>
              </p:cNvPr>
              <p:cNvSpPr/>
              <p:nvPr/>
            </p:nvSpPr>
            <p:spPr>
              <a:xfrm>
                <a:off x="3946846" y="1878562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A6DD975B-794E-40AC-8C27-0866D1C0BAC7}"/>
                  </a:ext>
                </a:extLst>
              </p:cNvPr>
              <p:cNvSpPr/>
              <p:nvPr/>
            </p:nvSpPr>
            <p:spPr>
              <a:xfrm>
                <a:off x="3946846" y="2156925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6754BA5F-39D2-4C56-A0FA-5ACC12C4ECF7}"/>
                  </a:ext>
                </a:extLst>
              </p:cNvPr>
              <p:cNvSpPr/>
              <p:nvPr/>
            </p:nvSpPr>
            <p:spPr>
              <a:xfrm>
                <a:off x="3946846" y="2435288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861C98FB-1169-4F21-8240-19DB49C10446}"/>
                  </a:ext>
                </a:extLst>
              </p:cNvPr>
              <p:cNvSpPr/>
              <p:nvPr/>
            </p:nvSpPr>
            <p:spPr>
              <a:xfrm>
                <a:off x="3946846" y="2713651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F086465F-77ED-46C4-B14C-208D0F0A9EED}"/>
                  </a:ext>
                </a:extLst>
              </p:cNvPr>
              <p:cNvSpPr/>
              <p:nvPr/>
            </p:nvSpPr>
            <p:spPr>
              <a:xfrm>
                <a:off x="3946846" y="2992014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2B4275B4-0C55-42DA-B64B-23867EE91112}"/>
                  </a:ext>
                </a:extLst>
              </p:cNvPr>
              <p:cNvSpPr/>
              <p:nvPr/>
            </p:nvSpPr>
            <p:spPr>
              <a:xfrm>
                <a:off x="3946846" y="3270377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9E74A061-C796-406C-A550-7768DCA44CC2}"/>
                  </a:ext>
                </a:extLst>
              </p:cNvPr>
              <p:cNvSpPr/>
              <p:nvPr/>
            </p:nvSpPr>
            <p:spPr>
              <a:xfrm>
                <a:off x="3946846" y="3548740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CDD574B4-E6BB-4A06-9408-8C012F4128A0}"/>
                  </a:ext>
                </a:extLst>
              </p:cNvPr>
              <p:cNvSpPr/>
              <p:nvPr/>
            </p:nvSpPr>
            <p:spPr>
              <a:xfrm>
                <a:off x="3946846" y="3827103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226FA0E1-D880-4C75-95F1-244CE199E3A6}"/>
                  </a:ext>
                </a:extLst>
              </p:cNvPr>
              <p:cNvSpPr/>
              <p:nvPr/>
            </p:nvSpPr>
            <p:spPr>
              <a:xfrm>
                <a:off x="3946846" y="4105466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979CA490-33AE-4D1B-85AA-7E16BAD9952D}"/>
                  </a:ext>
                </a:extLst>
              </p:cNvPr>
              <p:cNvSpPr/>
              <p:nvPr/>
            </p:nvSpPr>
            <p:spPr>
              <a:xfrm>
                <a:off x="3946846" y="4383829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693C7F39-EFBA-4809-8D65-BC406EA46DC5}"/>
                  </a:ext>
                </a:extLst>
              </p:cNvPr>
              <p:cNvSpPr/>
              <p:nvPr/>
            </p:nvSpPr>
            <p:spPr>
              <a:xfrm>
                <a:off x="3946846" y="4662192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425ED335-0B3F-45AB-904A-B062C277DA96}"/>
                  </a:ext>
                </a:extLst>
              </p:cNvPr>
              <p:cNvSpPr/>
              <p:nvPr/>
            </p:nvSpPr>
            <p:spPr>
              <a:xfrm>
                <a:off x="4229874" y="765110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8AAF6D4B-F719-48AE-A676-CA1FBF0E8E52}"/>
                  </a:ext>
                </a:extLst>
              </p:cNvPr>
              <p:cNvSpPr/>
              <p:nvPr/>
            </p:nvSpPr>
            <p:spPr>
              <a:xfrm>
                <a:off x="4229874" y="1043473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4BF92946-77DE-4B20-82E9-20A4EC318594}"/>
                  </a:ext>
                </a:extLst>
              </p:cNvPr>
              <p:cNvSpPr/>
              <p:nvPr/>
            </p:nvSpPr>
            <p:spPr>
              <a:xfrm>
                <a:off x="4229874" y="1321836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E3DC860F-53AD-4A88-8FBB-9107A6E89A2F}"/>
                  </a:ext>
                </a:extLst>
              </p:cNvPr>
              <p:cNvSpPr/>
              <p:nvPr/>
            </p:nvSpPr>
            <p:spPr>
              <a:xfrm>
                <a:off x="4229874" y="1600199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DB69B13D-49AE-427D-9884-07DC65011003}"/>
                  </a:ext>
                </a:extLst>
              </p:cNvPr>
              <p:cNvSpPr/>
              <p:nvPr/>
            </p:nvSpPr>
            <p:spPr>
              <a:xfrm>
                <a:off x="4229874" y="1878562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4DD2014B-B592-432B-8FA1-3CE94364EA56}"/>
                  </a:ext>
                </a:extLst>
              </p:cNvPr>
              <p:cNvSpPr/>
              <p:nvPr/>
            </p:nvSpPr>
            <p:spPr>
              <a:xfrm>
                <a:off x="4229874" y="2156925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7A28FFB7-50FE-451D-B59E-F88BDDAEADD3}"/>
                  </a:ext>
                </a:extLst>
              </p:cNvPr>
              <p:cNvSpPr/>
              <p:nvPr/>
            </p:nvSpPr>
            <p:spPr>
              <a:xfrm>
                <a:off x="4229874" y="2435288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95F94B5D-6AF9-4B9F-8197-D23BB18623DA}"/>
                  </a:ext>
                </a:extLst>
              </p:cNvPr>
              <p:cNvSpPr/>
              <p:nvPr/>
            </p:nvSpPr>
            <p:spPr>
              <a:xfrm>
                <a:off x="4229874" y="2713651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7F0D3C27-8827-4716-913A-63290EC4442D}"/>
                  </a:ext>
                </a:extLst>
              </p:cNvPr>
              <p:cNvSpPr/>
              <p:nvPr/>
            </p:nvSpPr>
            <p:spPr>
              <a:xfrm>
                <a:off x="4229874" y="2992014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FC5DBD09-6F7B-442C-B65B-BF2F5464F71A}"/>
                  </a:ext>
                </a:extLst>
              </p:cNvPr>
              <p:cNvSpPr/>
              <p:nvPr/>
            </p:nvSpPr>
            <p:spPr>
              <a:xfrm>
                <a:off x="4229874" y="3270377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E75905C8-36FF-470A-B0B3-E93CE7820329}"/>
                  </a:ext>
                </a:extLst>
              </p:cNvPr>
              <p:cNvSpPr/>
              <p:nvPr/>
            </p:nvSpPr>
            <p:spPr>
              <a:xfrm>
                <a:off x="4229874" y="3548740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4B65386F-FEC2-437C-ABCF-E7F84976F2B3}"/>
                  </a:ext>
                </a:extLst>
              </p:cNvPr>
              <p:cNvSpPr/>
              <p:nvPr/>
            </p:nvSpPr>
            <p:spPr>
              <a:xfrm>
                <a:off x="4229874" y="3827103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211AAECA-12E4-4BCB-9A24-52438ABC55B3}"/>
                  </a:ext>
                </a:extLst>
              </p:cNvPr>
              <p:cNvSpPr/>
              <p:nvPr/>
            </p:nvSpPr>
            <p:spPr>
              <a:xfrm>
                <a:off x="4229874" y="4105466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C5EF12A4-4093-4A8B-B959-B3550FCEE373}"/>
                  </a:ext>
                </a:extLst>
              </p:cNvPr>
              <p:cNvSpPr/>
              <p:nvPr/>
            </p:nvSpPr>
            <p:spPr>
              <a:xfrm>
                <a:off x="4229874" y="4383829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0EFE2CDE-155A-4A87-BDD8-AE010AF778C3}"/>
                  </a:ext>
                </a:extLst>
              </p:cNvPr>
              <p:cNvSpPr/>
              <p:nvPr/>
            </p:nvSpPr>
            <p:spPr>
              <a:xfrm>
                <a:off x="4229874" y="4662192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749F4A9B-B93F-4458-8635-DE8C6242841D}"/>
                  </a:ext>
                </a:extLst>
              </p:cNvPr>
              <p:cNvSpPr/>
              <p:nvPr/>
            </p:nvSpPr>
            <p:spPr>
              <a:xfrm>
                <a:off x="4512902" y="765110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DC0BE630-279F-44BE-A88B-43D896B0DC62}"/>
                  </a:ext>
                </a:extLst>
              </p:cNvPr>
              <p:cNvSpPr/>
              <p:nvPr/>
            </p:nvSpPr>
            <p:spPr>
              <a:xfrm>
                <a:off x="4512902" y="1043473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72B1DFEB-3587-40B0-91C2-5ED1A4AC9292}"/>
                  </a:ext>
                </a:extLst>
              </p:cNvPr>
              <p:cNvSpPr/>
              <p:nvPr/>
            </p:nvSpPr>
            <p:spPr>
              <a:xfrm>
                <a:off x="4512902" y="1321836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07C6C303-3275-436B-B76B-43E5BE709420}"/>
                  </a:ext>
                </a:extLst>
              </p:cNvPr>
              <p:cNvSpPr/>
              <p:nvPr/>
            </p:nvSpPr>
            <p:spPr>
              <a:xfrm>
                <a:off x="4512902" y="1600199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A70F1BA9-CD8B-4335-B26A-3BCC0B4E14C3}"/>
                  </a:ext>
                </a:extLst>
              </p:cNvPr>
              <p:cNvSpPr/>
              <p:nvPr/>
            </p:nvSpPr>
            <p:spPr>
              <a:xfrm>
                <a:off x="4512902" y="1878562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1CAE8BAE-759F-419D-BD7C-1AE9570BCE84}"/>
                  </a:ext>
                </a:extLst>
              </p:cNvPr>
              <p:cNvSpPr/>
              <p:nvPr/>
            </p:nvSpPr>
            <p:spPr>
              <a:xfrm>
                <a:off x="4512902" y="2156925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64150DF2-BBF2-4D9C-833F-22FA32F95D7A}"/>
                  </a:ext>
                </a:extLst>
              </p:cNvPr>
              <p:cNvSpPr/>
              <p:nvPr/>
            </p:nvSpPr>
            <p:spPr>
              <a:xfrm>
                <a:off x="4512902" y="2435288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22DF4197-4FAC-4BC6-A008-ABC2ABBBAD95}"/>
                  </a:ext>
                </a:extLst>
              </p:cNvPr>
              <p:cNvSpPr/>
              <p:nvPr/>
            </p:nvSpPr>
            <p:spPr>
              <a:xfrm>
                <a:off x="4512902" y="2713651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F9A6EF29-35D0-47DB-A2E1-8F12FE9DFD8A}"/>
                  </a:ext>
                </a:extLst>
              </p:cNvPr>
              <p:cNvSpPr/>
              <p:nvPr/>
            </p:nvSpPr>
            <p:spPr>
              <a:xfrm>
                <a:off x="4512902" y="2992014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07820344-6DBE-4609-A984-CC959011D8DE}"/>
                  </a:ext>
                </a:extLst>
              </p:cNvPr>
              <p:cNvSpPr/>
              <p:nvPr/>
            </p:nvSpPr>
            <p:spPr>
              <a:xfrm>
                <a:off x="4512902" y="3270377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F273D111-7876-4681-A120-1A63E2736269}"/>
                  </a:ext>
                </a:extLst>
              </p:cNvPr>
              <p:cNvSpPr/>
              <p:nvPr/>
            </p:nvSpPr>
            <p:spPr>
              <a:xfrm>
                <a:off x="4512902" y="3548740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id="{EF53D9E2-1B41-4BA2-ABEE-74A0816043C9}"/>
                  </a:ext>
                </a:extLst>
              </p:cNvPr>
              <p:cNvSpPr/>
              <p:nvPr/>
            </p:nvSpPr>
            <p:spPr>
              <a:xfrm>
                <a:off x="4512902" y="3827103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B9A217F4-07CD-43B6-8665-20EA67234D74}"/>
                  </a:ext>
                </a:extLst>
              </p:cNvPr>
              <p:cNvSpPr/>
              <p:nvPr/>
            </p:nvSpPr>
            <p:spPr>
              <a:xfrm>
                <a:off x="4512902" y="4105466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88A37432-C41E-4E0A-ACB9-7613E2DE53D8}"/>
                  </a:ext>
                </a:extLst>
              </p:cNvPr>
              <p:cNvSpPr/>
              <p:nvPr/>
            </p:nvSpPr>
            <p:spPr>
              <a:xfrm>
                <a:off x="4512902" y="4383829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BC09B2E2-1987-46A4-AD13-B94254939C26}"/>
                  </a:ext>
                </a:extLst>
              </p:cNvPr>
              <p:cNvSpPr/>
              <p:nvPr/>
            </p:nvSpPr>
            <p:spPr>
              <a:xfrm>
                <a:off x="4512902" y="4662192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C1D5BC2E-5212-4BD7-B56F-357B40C11F70}"/>
                  </a:ext>
                </a:extLst>
              </p:cNvPr>
              <p:cNvSpPr/>
              <p:nvPr/>
            </p:nvSpPr>
            <p:spPr>
              <a:xfrm>
                <a:off x="4795930" y="765110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9BA0E0B6-8781-4E85-A335-FA0A8199D765}"/>
                  </a:ext>
                </a:extLst>
              </p:cNvPr>
              <p:cNvSpPr/>
              <p:nvPr/>
            </p:nvSpPr>
            <p:spPr>
              <a:xfrm>
                <a:off x="4795930" y="1043473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44D344B2-E80D-439F-988C-E6BDA41E37D3}"/>
                  </a:ext>
                </a:extLst>
              </p:cNvPr>
              <p:cNvSpPr/>
              <p:nvPr/>
            </p:nvSpPr>
            <p:spPr>
              <a:xfrm>
                <a:off x="4795930" y="1321836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6E93EC7E-78DC-4AE2-A0A7-AEA84BFD7421}"/>
                  </a:ext>
                </a:extLst>
              </p:cNvPr>
              <p:cNvSpPr/>
              <p:nvPr/>
            </p:nvSpPr>
            <p:spPr>
              <a:xfrm>
                <a:off x="4795930" y="1600199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A3068664-F53F-4984-900F-11BF880A11EF}"/>
                  </a:ext>
                </a:extLst>
              </p:cNvPr>
              <p:cNvSpPr/>
              <p:nvPr/>
            </p:nvSpPr>
            <p:spPr>
              <a:xfrm>
                <a:off x="4795930" y="1878562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CBB61AF9-F43E-4156-BF82-2167EEBB5ECD}"/>
                  </a:ext>
                </a:extLst>
              </p:cNvPr>
              <p:cNvSpPr/>
              <p:nvPr/>
            </p:nvSpPr>
            <p:spPr>
              <a:xfrm>
                <a:off x="4795930" y="2156925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99500BC9-3A99-4065-80D1-64D077E5614C}"/>
                  </a:ext>
                </a:extLst>
              </p:cNvPr>
              <p:cNvSpPr/>
              <p:nvPr/>
            </p:nvSpPr>
            <p:spPr>
              <a:xfrm>
                <a:off x="4795930" y="2435288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1A57CF3C-D8FB-4D20-ABB5-B848DDC0B833}"/>
                  </a:ext>
                </a:extLst>
              </p:cNvPr>
              <p:cNvSpPr/>
              <p:nvPr/>
            </p:nvSpPr>
            <p:spPr>
              <a:xfrm>
                <a:off x="4795930" y="2713651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207A06D0-DCE0-421D-9B2D-3265FADE5A59}"/>
                  </a:ext>
                </a:extLst>
              </p:cNvPr>
              <p:cNvSpPr/>
              <p:nvPr/>
            </p:nvSpPr>
            <p:spPr>
              <a:xfrm>
                <a:off x="4795930" y="2992014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D3D85C3E-56E9-4090-A38F-6948B54CB194}"/>
                  </a:ext>
                </a:extLst>
              </p:cNvPr>
              <p:cNvSpPr/>
              <p:nvPr/>
            </p:nvSpPr>
            <p:spPr>
              <a:xfrm>
                <a:off x="4795930" y="3270377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5A46709A-4DBB-4E22-9512-2B6FF07A27E9}"/>
                  </a:ext>
                </a:extLst>
              </p:cNvPr>
              <p:cNvSpPr/>
              <p:nvPr/>
            </p:nvSpPr>
            <p:spPr>
              <a:xfrm>
                <a:off x="4795930" y="3548740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202" name="Rectangle 201">
                <a:extLst>
                  <a:ext uri="{FF2B5EF4-FFF2-40B4-BE49-F238E27FC236}">
                    <a16:creationId xmlns:a16="http://schemas.microsoft.com/office/drawing/2014/main" id="{312AD304-28CB-4D16-A0EB-130E0718047E}"/>
                  </a:ext>
                </a:extLst>
              </p:cNvPr>
              <p:cNvSpPr/>
              <p:nvPr/>
            </p:nvSpPr>
            <p:spPr>
              <a:xfrm>
                <a:off x="4795930" y="3827103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203" name="Rectangle 202">
                <a:extLst>
                  <a:ext uri="{FF2B5EF4-FFF2-40B4-BE49-F238E27FC236}">
                    <a16:creationId xmlns:a16="http://schemas.microsoft.com/office/drawing/2014/main" id="{4E2B5E58-D218-48FA-AACB-DD6DC786567C}"/>
                  </a:ext>
                </a:extLst>
              </p:cNvPr>
              <p:cNvSpPr/>
              <p:nvPr/>
            </p:nvSpPr>
            <p:spPr>
              <a:xfrm>
                <a:off x="4795930" y="4105466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65FCAC4D-7576-4C00-BDE7-C6C0631CA05C}"/>
                  </a:ext>
                </a:extLst>
              </p:cNvPr>
              <p:cNvSpPr/>
              <p:nvPr/>
            </p:nvSpPr>
            <p:spPr>
              <a:xfrm>
                <a:off x="4795930" y="4383829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205" name="Rectangle 204">
                <a:extLst>
                  <a:ext uri="{FF2B5EF4-FFF2-40B4-BE49-F238E27FC236}">
                    <a16:creationId xmlns:a16="http://schemas.microsoft.com/office/drawing/2014/main" id="{780175B0-6D86-438C-BF5F-B2B77E854864}"/>
                  </a:ext>
                </a:extLst>
              </p:cNvPr>
              <p:cNvSpPr/>
              <p:nvPr/>
            </p:nvSpPr>
            <p:spPr>
              <a:xfrm>
                <a:off x="4795930" y="4662192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206" name="Rectangle 205">
                <a:extLst>
                  <a:ext uri="{FF2B5EF4-FFF2-40B4-BE49-F238E27FC236}">
                    <a16:creationId xmlns:a16="http://schemas.microsoft.com/office/drawing/2014/main" id="{6E1A942F-B7CB-4654-A3D4-72D4C5F8DD8D}"/>
                  </a:ext>
                </a:extLst>
              </p:cNvPr>
              <p:cNvSpPr/>
              <p:nvPr/>
            </p:nvSpPr>
            <p:spPr>
              <a:xfrm>
                <a:off x="5078958" y="765110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F643E453-CC73-4F0E-B217-D1A29713FA3F}"/>
                  </a:ext>
                </a:extLst>
              </p:cNvPr>
              <p:cNvSpPr/>
              <p:nvPr/>
            </p:nvSpPr>
            <p:spPr>
              <a:xfrm>
                <a:off x="5078958" y="1043473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526DC786-05E0-4862-A695-DA351C45A60C}"/>
                  </a:ext>
                </a:extLst>
              </p:cNvPr>
              <p:cNvSpPr/>
              <p:nvPr/>
            </p:nvSpPr>
            <p:spPr>
              <a:xfrm>
                <a:off x="5078958" y="1321836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5DD4CE15-7371-4E24-A64C-00FCD7E2C496}"/>
                  </a:ext>
                </a:extLst>
              </p:cNvPr>
              <p:cNvSpPr/>
              <p:nvPr/>
            </p:nvSpPr>
            <p:spPr>
              <a:xfrm>
                <a:off x="5078958" y="1600199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D33FABF9-C73A-4DEC-A370-5ED9A4EB7AA7}"/>
                  </a:ext>
                </a:extLst>
              </p:cNvPr>
              <p:cNvSpPr/>
              <p:nvPr/>
            </p:nvSpPr>
            <p:spPr>
              <a:xfrm>
                <a:off x="5078958" y="1878562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56BEF91D-BF65-464C-8938-9E70CEFCED1C}"/>
                  </a:ext>
                </a:extLst>
              </p:cNvPr>
              <p:cNvSpPr/>
              <p:nvPr/>
            </p:nvSpPr>
            <p:spPr>
              <a:xfrm>
                <a:off x="5078958" y="2156925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DCC090AC-3D3B-4AEA-9600-FF1C66F52B46}"/>
                  </a:ext>
                </a:extLst>
              </p:cNvPr>
              <p:cNvSpPr/>
              <p:nvPr/>
            </p:nvSpPr>
            <p:spPr>
              <a:xfrm>
                <a:off x="5078958" y="2435288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AE0BC46C-A65A-4F35-9B1F-721949879857}"/>
                  </a:ext>
                </a:extLst>
              </p:cNvPr>
              <p:cNvSpPr/>
              <p:nvPr/>
            </p:nvSpPr>
            <p:spPr>
              <a:xfrm>
                <a:off x="5078958" y="2713651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214" name="Rectangle 213">
                <a:extLst>
                  <a:ext uri="{FF2B5EF4-FFF2-40B4-BE49-F238E27FC236}">
                    <a16:creationId xmlns:a16="http://schemas.microsoft.com/office/drawing/2014/main" id="{741948B1-F3AC-4954-A4AE-9B7BD43D6DDF}"/>
                  </a:ext>
                </a:extLst>
              </p:cNvPr>
              <p:cNvSpPr/>
              <p:nvPr/>
            </p:nvSpPr>
            <p:spPr>
              <a:xfrm>
                <a:off x="5078958" y="2992014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3140D76B-26E8-4EB8-9E3A-623DA839F461}"/>
                  </a:ext>
                </a:extLst>
              </p:cNvPr>
              <p:cNvSpPr/>
              <p:nvPr/>
            </p:nvSpPr>
            <p:spPr>
              <a:xfrm>
                <a:off x="5078958" y="3270377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B6EAACC4-CA66-4468-88EE-4EFF4BD0B3D9}"/>
                  </a:ext>
                </a:extLst>
              </p:cNvPr>
              <p:cNvSpPr/>
              <p:nvPr/>
            </p:nvSpPr>
            <p:spPr>
              <a:xfrm>
                <a:off x="5078958" y="3548740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217" name="Rectangle 216">
                <a:extLst>
                  <a:ext uri="{FF2B5EF4-FFF2-40B4-BE49-F238E27FC236}">
                    <a16:creationId xmlns:a16="http://schemas.microsoft.com/office/drawing/2014/main" id="{7D1F4FBC-9410-4560-9C4F-9CD8CB8579B3}"/>
                  </a:ext>
                </a:extLst>
              </p:cNvPr>
              <p:cNvSpPr/>
              <p:nvPr/>
            </p:nvSpPr>
            <p:spPr>
              <a:xfrm>
                <a:off x="5078958" y="3827103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E9844598-D329-4136-976C-51B1FF840300}"/>
                  </a:ext>
                </a:extLst>
              </p:cNvPr>
              <p:cNvSpPr/>
              <p:nvPr/>
            </p:nvSpPr>
            <p:spPr>
              <a:xfrm>
                <a:off x="5078958" y="4105466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68BCA64B-A6AA-4B9D-91EF-12FDE0E454F8}"/>
                  </a:ext>
                </a:extLst>
              </p:cNvPr>
              <p:cNvSpPr/>
              <p:nvPr/>
            </p:nvSpPr>
            <p:spPr>
              <a:xfrm>
                <a:off x="5078958" y="4383829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220" name="Rectangle 219">
                <a:extLst>
                  <a:ext uri="{FF2B5EF4-FFF2-40B4-BE49-F238E27FC236}">
                    <a16:creationId xmlns:a16="http://schemas.microsoft.com/office/drawing/2014/main" id="{2536AA03-AE76-4B7A-91C0-7E7FFD9551C9}"/>
                  </a:ext>
                </a:extLst>
              </p:cNvPr>
              <p:cNvSpPr/>
              <p:nvPr/>
            </p:nvSpPr>
            <p:spPr>
              <a:xfrm>
                <a:off x="5078958" y="4662192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744D40A5-AB1B-47C8-8FDD-009E51CFF969}"/>
                  </a:ext>
                </a:extLst>
              </p:cNvPr>
              <p:cNvSpPr/>
              <p:nvPr/>
            </p:nvSpPr>
            <p:spPr>
              <a:xfrm>
                <a:off x="5361986" y="765110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F020F134-7930-4541-928C-92315CA1BE15}"/>
                  </a:ext>
                </a:extLst>
              </p:cNvPr>
              <p:cNvSpPr/>
              <p:nvPr/>
            </p:nvSpPr>
            <p:spPr>
              <a:xfrm>
                <a:off x="5361986" y="1043473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223" name="Rectangle 222">
                <a:extLst>
                  <a:ext uri="{FF2B5EF4-FFF2-40B4-BE49-F238E27FC236}">
                    <a16:creationId xmlns:a16="http://schemas.microsoft.com/office/drawing/2014/main" id="{5A19C4AF-B754-423C-B2C1-30B3CC6EBF9F}"/>
                  </a:ext>
                </a:extLst>
              </p:cNvPr>
              <p:cNvSpPr/>
              <p:nvPr/>
            </p:nvSpPr>
            <p:spPr>
              <a:xfrm>
                <a:off x="5361986" y="1321836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224" name="Rectangle 223">
                <a:extLst>
                  <a:ext uri="{FF2B5EF4-FFF2-40B4-BE49-F238E27FC236}">
                    <a16:creationId xmlns:a16="http://schemas.microsoft.com/office/drawing/2014/main" id="{014717F2-E94C-4B11-8BEF-471731A0B2F9}"/>
                  </a:ext>
                </a:extLst>
              </p:cNvPr>
              <p:cNvSpPr/>
              <p:nvPr/>
            </p:nvSpPr>
            <p:spPr>
              <a:xfrm>
                <a:off x="5361986" y="1600199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225" name="Rectangle 224">
                <a:extLst>
                  <a:ext uri="{FF2B5EF4-FFF2-40B4-BE49-F238E27FC236}">
                    <a16:creationId xmlns:a16="http://schemas.microsoft.com/office/drawing/2014/main" id="{23FCC5C2-8F5D-4A62-B3DC-A380EECFD36A}"/>
                  </a:ext>
                </a:extLst>
              </p:cNvPr>
              <p:cNvSpPr/>
              <p:nvPr/>
            </p:nvSpPr>
            <p:spPr>
              <a:xfrm>
                <a:off x="5361986" y="1878562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8E4EDFDC-F09A-4400-94B7-0996BB700B17}"/>
                  </a:ext>
                </a:extLst>
              </p:cNvPr>
              <p:cNvSpPr/>
              <p:nvPr/>
            </p:nvSpPr>
            <p:spPr>
              <a:xfrm>
                <a:off x="5361986" y="2156925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CE7EE19A-F0AB-486F-B51A-3E99CA4FD98E}"/>
                  </a:ext>
                </a:extLst>
              </p:cNvPr>
              <p:cNvSpPr/>
              <p:nvPr/>
            </p:nvSpPr>
            <p:spPr>
              <a:xfrm>
                <a:off x="5361986" y="2435288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228" name="Rectangle 227">
                <a:extLst>
                  <a:ext uri="{FF2B5EF4-FFF2-40B4-BE49-F238E27FC236}">
                    <a16:creationId xmlns:a16="http://schemas.microsoft.com/office/drawing/2014/main" id="{5C92AEBD-8B05-4434-8890-A6E1EE98A789}"/>
                  </a:ext>
                </a:extLst>
              </p:cNvPr>
              <p:cNvSpPr/>
              <p:nvPr/>
            </p:nvSpPr>
            <p:spPr>
              <a:xfrm>
                <a:off x="5361986" y="2713651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229" name="Rectangle 228">
                <a:extLst>
                  <a:ext uri="{FF2B5EF4-FFF2-40B4-BE49-F238E27FC236}">
                    <a16:creationId xmlns:a16="http://schemas.microsoft.com/office/drawing/2014/main" id="{11AC72CB-DB71-45B5-9DBB-993A577CE4CD}"/>
                  </a:ext>
                </a:extLst>
              </p:cNvPr>
              <p:cNvSpPr/>
              <p:nvPr/>
            </p:nvSpPr>
            <p:spPr>
              <a:xfrm>
                <a:off x="5361986" y="2992014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230" name="Rectangle 229">
                <a:extLst>
                  <a:ext uri="{FF2B5EF4-FFF2-40B4-BE49-F238E27FC236}">
                    <a16:creationId xmlns:a16="http://schemas.microsoft.com/office/drawing/2014/main" id="{CE10E4CE-9511-410B-AED2-9FDE4DCB040F}"/>
                  </a:ext>
                </a:extLst>
              </p:cNvPr>
              <p:cNvSpPr/>
              <p:nvPr/>
            </p:nvSpPr>
            <p:spPr>
              <a:xfrm>
                <a:off x="5361986" y="3270377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00C91771-F923-4F54-BBBD-5656697F4353}"/>
                  </a:ext>
                </a:extLst>
              </p:cNvPr>
              <p:cNvSpPr/>
              <p:nvPr/>
            </p:nvSpPr>
            <p:spPr>
              <a:xfrm>
                <a:off x="5361986" y="3548740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232" name="Rectangle 231">
                <a:extLst>
                  <a:ext uri="{FF2B5EF4-FFF2-40B4-BE49-F238E27FC236}">
                    <a16:creationId xmlns:a16="http://schemas.microsoft.com/office/drawing/2014/main" id="{8C1221CC-38B8-4100-B225-CBE41B992FF9}"/>
                  </a:ext>
                </a:extLst>
              </p:cNvPr>
              <p:cNvSpPr/>
              <p:nvPr/>
            </p:nvSpPr>
            <p:spPr>
              <a:xfrm>
                <a:off x="5361986" y="3827103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7A0BE1D3-7598-42AF-83B7-166049168B8C}"/>
                  </a:ext>
                </a:extLst>
              </p:cNvPr>
              <p:cNvSpPr/>
              <p:nvPr/>
            </p:nvSpPr>
            <p:spPr>
              <a:xfrm>
                <a:off x="5361986" y="4105466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9D987CCD-C77B-4D8F-895C-95762FCAC470}"/>
                  </a:ext>
                </a:extLst>
              </p:cNvPr>
              <p:cNvSpPr/>
              <p:nvPr/>
            </p:nvSpPr>
            <p:spPr>
              <a:xfrm>
                <a:off x="5361986" y="4383829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id="{E1F49A24-14C6-4169-8741-76387CD107C9}"/>
                  </a:ext>
                </a:extLst>
              </p:cNvPr>
              <p:cNvSpPr/>
              <p:nvPr/>
            </p:nvSpPr>
            <p:spPr>
              <a:xfrm>
                <a:off x="5361986" y="4662192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236" name="Rectangle 235">
                <a:extLst>
                  <a:ext uri="{FF2B5EF4-FFF2-40B4-BE49-F238E27FC236}">
                    <a16:creationId xmlns:a16="http://schemas.microsoft.com/office/drawing/2014/main" id="{79EFA321-C2FF-4E86-AD4F-31A75ACE4069}"/>
                  </a:ext>
                </a:extLst>
              </p:cNvPr>
              <p:cNvSpPr/>
              <p:nvPr/>
            </p:nvSpPr>
            <p:spPr>
              <a:xfrm>
                <a:off x="5645014" y="765110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237" name="Rectangle 236">
                <a:extLst>
                  <a:ext uri="{FF2B5EF4-FFF2-40B4-BE49-F238E27FC236}">
                    <a16:creationId xmlns:a16="http://schemas.microsoft.com/office/drawing/2014/main" id="{A1D22DED-34A1-4DA3-8636-CF3796C91B04}"/>
                  </a:ext>
                </a:extLst>
              </p:cNvPr>
              <p:cNvSpPr/>
              <p:nvPr/>
            </p:nvSpPr>
            <p:spPr>
              <a:xfrm>
                <a:off x="5645014" y="1043473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238" name="Rectangle 237">
                <a:extLst>
                  <a:ext uri="{FF2B5EF4-FFF2-40B4-BE49-F238E27FC236}">
                    <a16:creationId xmlns:a16="http://schemas.microsoft.com/office/drawing/2014/main" id="{8EA04C91-09E0-4A97-BDCD-0E20A17C0D91}"/>
                  </a:ext>
                </a:extLst>
              </p:cNvPr>
              <p:cNvSpPr/>
              <p:nvPr/>
            </p:nvSpPr>
            <p:spPr>
              <a:xfrm>
                <a:off x="5645014" y="1321836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3C3EC481-D6E6-4B8E-B6EB-50B4348FD1BA}"/>
                  </a:ext>
                </a:extLst>
              </p:cNvPr>
              <p:cNvSpPr/>
              <p:nvPr/>
            </p:nvSpPr>
            <p:spPr>
              <a:xfrm>
                <a:off x="5645014" y="1600199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EA86B59E-CF5C-48E8-8734-EB46DCE4A328}"/>
                  </a:ext>
                </a:extLst>
              </p:cNvPr>
              <p:cNvSpPr/>
              <p:nvPr/>
            </p:nvSpPr>
            <p:spPr>
              <a:xfrm>
                <a:off x="5645014" y="1878562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241" name="Rectangle 240">
                <a:extLst>
                  <a:ext uri="{FF2B5EF4-FFF2-40B4-BE49-F238E27FC236}">
                    <a16:creationId xmlns:a16="http://schemas.microsoft.com/office/drawing/2014/main" id="{5D323728-FEF6-4395-B1B4-90C35C3255F6}"/>
                  </a:ext>
                </a:extLst>
              </p:cNvPr>
              <p:cNvSpPr/>
              <p:nvPr/>
            </p:nvSpPr>
            <p:spPr>
              <a:xfrm>
                <a:off x="5645014" y="2156925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0E61CA95-446F-4C7D-A0F9-C348379F4DC8}"/>
                  </a:ext>
                </a:extLst>
              </p:cNvPr>
              <p:cNvSpPr/>
              <p:nvPr/>
            </p:nvSpPr>
            <p:spPr>
              <a:xfrm>
                <a:off x="5645014" y="2435288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243" name="Rectangle 242">
                <a:extLst>
                  <a:ext uri="{FF2B5EF4-FFF2-40B4-BE49-F238E27FC236}">
                    <a16:creationId xmlns:a16="http://schemas.microsoft.com/office/drawing/2014/main" id="{7186B690-B113-450B-8718-AAE3574484C7}"/>
                  </a:ext>
                </a:extLst>
              </p:cNvPr>
              <p:cNvSpPr/>
              <p:nvPr/>
            </p:nvSpPr>
            <p:spPr>
              <a:xfrm>
                <a:off x="5645014" y="2713651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3A34B9CF-DB59-43A2-9F8D-99A73F766765}"/>
                  </a:ext>
                </a:extLst>
              </p:cNvPr>
              <p:cNvSpPr/>
              <p:nvPr/>
            </p:nvSpPr>
            <p:spPr>
              <a:xfrm>
                <a:off x="5645014" y="2992014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B25D899F-1E1B-4509-A62D-1BAC6D2E17CD}"/>
                  </a:ext>
                </a:extLst>
              </p:cNvPr>
              <p:cNvSpPr/>
              <p:nvPr/>
            </p:nvSpPr>
            <p:spPr>
              <a:xfrm>
                <a:off x="5645014" y="3270377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id="{E09E6020-E98B-4E28-937F-D8D16072AE54}"/>
                  </a:ext>
                </a:extLst>
              </p:cNvPr>
              <p:cNvSpPr/>
              <p:nvPr/>
            </p:nvSpPr>
            <p:spPr>
              <a:xfrm>
                <a:off x="5645014" y="3548740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247" name="Rectangle 246">
                <a:extLst>
                  <a:ext uri="{FF2B5EF4-FFF2-40B4-BE49-F238E27FC236}">
                    <a16:creationId xmlns:a16="http://schemas.microsoft.com/office/drawing/2014/main" id="{A70B6F9F-48C3-466D-94C4-8B97026AA85E}"/>
                  </a:ext>
                </a:extLst>
              </p:cNvPr>
              <p:cNvSpPr/>
              <p:nvPr/>
            </p:nvSpPr>
            <p:spPr>
              <a:xfrm>
                <a:off x="5645014" y="3827103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248" name="Rectangle 247">
                <a:extLst>
                  <a:ext uri="{FF2B5EF4-FFF2-40B4-BE49-F238E27FC236}">
                    <a16:creationId xmlns:a16="http://schemas.microsoft.com/office/drawing/2014/main" id="{BE02E054-4D0D-49A1-A448-C2B077B3BA77}"/>
                  </a:ext>
                </a:extLst>
              </p:cNvPr>
              <p:cNvSpPr/>
              <p:nvPr/>
            </p:nvSpPr>
            <p:spPr>
              <a:xfrm>
                <a:off x="5645014" y="4105466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249" name="Rectangle 248">
                <a:extLst>
                  <a:ext uri="{FF2B5EF4-FFF2-40B4-BE49-F238E27FC236}">
                    <a16:creationId xmlns:a16="http://schemas.microsoft.com/office/drawing/2014/main" id="{F0A511DA-6A6E-4490-9942-3C7C5CB528E4}"/>
                  </a:ext>
                </a:extLst>
              </p:cNvPr>
              <p:cNvSpPr/>
              <p:nvPr/>
            </p:nvSpPr>
            <p:spPr>
              <a:xfrm>
                <a:off x="5645014" y="4383829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250" name="Rectangle 249">
                <a:extLst>
                  <a:ext uri="{FF2B5EF4-FFF2-40B4-BE49-F238E27FC236}">
                    <a16:creationId xmlns:a16="http://schemas.microsoft.com/office/drawing/2014/main" id="{A1AFA971-42C4-408E-BCB7-023A592D2FC3}"/>
                  </a:ext>
                </a:extLst>
              </p:cNvPr>
              <p:cNvSpPr/>
              <p:nvPr/>
            </p:nvSpPr>
            <p:spPr>
              <a:xfrm>
                <a:off x="5645014" y="4662192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251" name="Rectangle 250">
                <a:extLst>
                  <a:ext uri="{FF2B5EF4-FFF2-40B4-BE49-F238E27FC236}">
                    <a16:creationId xmlns:a16="http://schemas.microsoft.com/office/drawing/2014/main" id="{910AA466-4F10-4B29-A533-31991808E2D8}"/>
                  </a:ext>
                </a:extLst>
              </p:cNvPr>
              <p:cNvSpPr/>
              <p:nvPr/>
            </p:nvSpPr>
            <p:spPr>
              <a:xfrm>
                <a:off x="5928042" y="765110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252" name="Rectangle 251">
                <a:extLst>
                  <a:ext uri="{FF2B5EF4-FFF2-40B4-BE49-F238E27FC236}">
                    <a16:creationId xmlns:a16="http://schemas.microsoft.com/office/drawing/2014/main" id="{70944117-3106-43FB-9A3E-211DFBD00008}"/>
                  </a:ext>
                </a:extLst>
              </p:cNvPr>
              <p:cNvSpPr/>
              <p:nvPr/>
            </p:nvSpPr>
            <p:spPr>
              <a:xfrm>
                <a:off x="5928042" y="1043473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id="{64B71BB8-6AC0-4C8B-8659-012238EB6FAA}"/>
                  </a:ext>
                </a:extLst>
              </p:cNvPr>
              <p:cNvSpPr/>
              <p:nvPr/>
            </p:nvSpPr>
            <p:spPr>
              <a:xfrm>
                <a:off x="5928042" y="1321836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id="{9D57D3C1-EE50-4DC8-BF35-173C60587A9C}"/>
                  </a:ext>
                </a:extLst>
              </p:cNvPr>
              <p:cNvSpPr/>
              <p:nvPr/>
            </p:nvSpPr>
            <p:spPr>
              <a:xfrm>
                <a:off x="5928042" y="1600199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255" name="Rectangle 254">
                <a:extLst>
                  <a:ext uri="{FF2B5EF4-FFF2-40B4-BE49-F238E27FC236}">
                    <a16:creationId xmlns:a16="http://schemas.microsoft.com/office/drawing/2014/main" id="{8C332352-D868-4055-92AC-5EE8A84BB1E6}"/>
                  </a:ext>
                </a:extLst>
              </p:cNvPr>
              <p:cNvSpPr/>
              <p:nvPr/>
            </p:nvSpPr>
            <p:spPr>
              <a:xfrm>
                <a:off x="5928042" y="1878562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256" name="Rectangle 255">
                <a:extLst>
                  <a:ext uri="{FF2B5EF4-FFF2-40B4-BE49-F238E27FC236}">
                    <a16:creationId xmlns:a16="http://schemas.microsoft.com/office/drawing/2014/main" id="{F80B33C7-ED11-4BB7-B7B4-93B43CFA0937}"/>
                  </a:ext>
                </a:extLst>
              </p:cNvPr>
              <p:cNvSpPr/>
              <p:nvPr/>
            </p:nvSpPr>
            <p:spPr>
              <a:xfrm>
                <a:off x="5928042" y="2156925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257" name="Rectangle 256">
                <a:extLst>
                  <a:ext uri="{FF2B5EF4-FFF2-40B4-BE49-F238E27FC236}">
                    <a16:creationId xmlns:a16="http://schemas.microsoft.com/office/drawing/2014/main" id="{A0B1E478-C0FB-46AE-A807-335F3463B1A2}"/>
                  </a:ext>
                </a:extLst>
              </p:cNvPr>
              <p:cNvSpPr/>
              <p:nvPr/>
            </p:nvSpPr>
            <p:spPr>
              <a:xfrm>
                <a:off x="5928042" y="2435288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258" name="Rectangle 257">
                <a:extLst>
                  <a:ext uri="{FF2B5EF4-FFF2-40B4-BE49-F238E27FC236}">
                    <a16:creationId xmlns:a16="http://schemas.microsoft.com/office/drawing/2014/main" id="{4BB2BB7F-3374-4FC1-82AE-EBE061DC9362}"/>
                  </a:ext>
                </a:extLst>
              </p:cNvPr>
              <p:cNvSpPr/>
              <p:nvPr/>
            </p:nvSpPr>
            <p:spPr>
              <a:xfrm>
                <a:off x="5928042" y="2713651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259" name="Rectangle 258">
                <a:extLst>
                  <a:ext uri="{FF2B5EF4-FFF2-40B4-BE49-F238E27FC236}">
                    <a16:creationId xmlns:a16="http://schemas.microsoft.com/office/drawing/2014/main" id="{44221E60-5E16-4A7F-B50A-0AC55D880002}"/>
                  </a:ext>
                </a:extLst>
              </p:cNvPr>
              <p:cNvSpPr/>
              <p:nvPr/>
            </p:nvSpPr>
            <p:spPr>
              <a:xfrm>
                <a:off x="5928042" y="2992014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260" name="Rectangle 259">
                <a:extLst>
                  <a:ext uri="{FF2B5EF4-FFF2-40B4-BE49-F238E27FC236}">
                    <a16:creationId xmlns:a16="http://schemas.microsoft.com/office/drawing/2014/main" id="{9CB63643-B339-488F-BCA2-52D51D73114C}"/>
                  </a:ext>
                </a:extLst>
              </p:cNvPr>
              <p:cNvSpPr/>
              <p:nvPr/>
            </p:nvSpPr>
            <p:spPr>
              <a:xfrm>
                <a:off x="5928042" y="3270377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261" name="Rectangle 260">
                <a:extLst>
                  <a:ext uri="{FF2B5EF4-FFF2-40B4-BE49-F238E27FC236}">
                    <a16:creationId xmlns:a16="http://schemas.microsoft.com/office/drawing/2014/main" id="{B4CF9949-17A0-488A-9A03-2696AF614331}"/>
                  </a:ext>
                </a:extLst>
              </p:cNvPr>
              <p:cNvSpPr/>
              <p:nvPr/>
            </p:nvSpPr>
            <p:spPr>
              <a:xfrm>
                <a:off x="5928042" y="3548740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262" name="Rectangle 261">
                <a:extLst>
                  <a:ext uri="{FF2B5EF4-FFF2-40B4-BE49-F238E27FC236}">
                    <a16:creationId xmlns:a16="http://schemas.microsoft.com/office/drawing/2014/main" id="{551E9827-3678-4840-887F-84593D329139}"/>
                  </a:ext>
                </a:extLst>
              </p:cNvPr>
              <p:cNvSpPr/>
              <p:nvPr/>
            </p:nvSpPr>
            <p:spPr>
              <a:xfrm>
                <a:off x="5928042" y="3827103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263" name="Rectangle 262">
                <a:extLst>
                  <a:ext uri="{FF2B5EF4-FFF2-40B4-BE49-F238E27FC236}">
                    <a16:creationId xmlns:a16="http://schemas.microsoft.com/office/drawing/2014/main" id="{8FAFAA2E-C191-48F9-91C1-EDB82AC2D0F4}"/>
                  </a:ext>
                </a:extLst>
              </p:cNvPr>
              <p:cNvSpPr/>
              <p:nvPr/>
            </p:nvSpPr>
            <p:spPr>
              <a:xfrm>
                <a:off x="5928042" y="4105466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643A220C-C5F0-4708-92B8-776DD7AB9CF7}"/>
                  </a:ext>
                </a:extLst>
              </p:cNvPr>
              <p:cNvSpPr/>
              <p:nvPr/>
            </p:nvSpPr>
            <p:spPr>
              <a:xfrm>
                <a:off x="5928042" y="4383829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265" name="Rectangle 264">
                <a:extLst>
                  <a:ext uri="{FF2B5EF4-FFF2-40B4-BE49-F238E27FC236}">
                    <a16:creationId xmlns:a16="http://schemas.microsoft.com/office/drawing/2014/main" id="{756E2F51-6A26-4106-A391-47A349BE5F48}"/>
                  </a:ext>
                </a:extLst>
              </p:cNvPr>
              <p:cNvSpPr/>
              <p:nvPr/>
            </p:nvSpPr>
            <p:spPr>
              <a:xfrm>
                <a:off x="5928042" y="4662192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266" name="Rectangle 265">
                <a:extLst>
                  <a:ext uri="{FF2B5EF4-FFF2-40B4-BE49-F238E27FC236}">
                    <a16:creationId xmlns:a16="http://schemas.microsoft.com/office/drawing/2014/main" id="{6C72E217-6CF6-4617-8AE3-21C6EBE5F112}"/>
                  </a:ext>
                </a:extLst>
              </p:cNvPr>
              <p:cNvSpPr/>
              <p:nvPr/>
            </p:nvSpPr>
            <p:spPr>
              <a:xfrm>
                <a:off x="6211070" y="765110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267" name="Rectangle 266">
                <a:extLst>
                  <a:ext uri="{FF2B5EF4-FFF2-40B4-BE49-F238E27FC236}">
                    <a16:creationId xmlns:a16="http://schemas.microsoft.com/office/drawing/2014/main" id="{72427B85-B915-4F62-959F-A671137065CA}"/>
                  </a:ext>
                </a:extLst>
              </p:cNvPr>
              <p:cNvSpPr/>
              <p:nvPr/>
            </p:nvSpPr>
            <p:spPr>
              <a:xfrm>
                <a:off x="6211070" y="1043473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268" name="Rectangle 267">
                <a:extLst>
                  <a:ext uri="{FF2B5EF4-FFF2-40B4-BE49-F238E27FC236}">
                    <a16:creationId xmlns:a16="http://schemas.microsoft.com/office/drawing/2014/main" id="{CA6D679B-0E17-4EA6-A121-D3DB63AB3CA1}"/>
                  </a:ext>
                </a:extLst>
              </p:cNvPr>
              <p:cNvSpPr/>
              <p:nvPr/>
            </p:nvSpPr>
            <p:spPr>
              <a:xfrm>
                <a:off x="6211070" y="1321836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269" name="Rectangle 268">
                <a:extLst>
                  <a:ext uri="{FF2B5EF4-FFF2-40B4-BE49-F238E27FC236}">
                    <a16:creationId xmlns:a16="http://schemas.microsoft.com/office/drawing/2014/main" id="{9C0AF384-1388-4C77-8FCD-48E46E8AE25E}"/>
                  </a:ext>
                </a:extLst>
              </p:cNvPr>
              <p:cNvSpPr/>
              <p:nvPr/>
            </p:nvSpPr>
            <p:spPr>
              <a:xfrm>
                <a:off x="6211070" y="1600199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270" name="Rectangle 269">
                <a:extLst>
                  <a:ext uri="{FF2B5EF4-FFF2-40B4-BE49-F238E27FC236}">
                    <a16:creationId xmlns:a16="http://schemas.microsoft.com/office/drawing/2014/main" id="{FA3185EB-46AA-4026-8950-6DB45B035212}"/>
                  </a:ext>
                </a:extLst>
              </p:cNvPr>
              <p:cNvSpPr/>
              <p:nvPr/>
            </p:nvSpPr>
            <p:spPr>
              <a:xfrm>
                <a:off x="6211070" y="1878562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271" name="Rectangle 270">
                <a:extLst>
                  <a:ext uri="{FF2B5EF4-FFF2-40B4-BE49-F238E27FC236}">
                    <a16:creationId xmlns:a16="http://schemas.microsoft.com/office/drawing/2014/main" id="{4F1B1F00-84B9-4B5C-84E5-41DAB91770F6}"/>
                  </a:ext>
                </a:extLst>
              </p:cNvPr>
              <p:cNvSpPr/>
              <p:nvPr/>
            </p:nvSpPr>
            <p:spPr>
              <a:xfrm>
                <a:off x="6211070" y="2156925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272" name="Rectangle 271">
                <a:extLst>
                  <a:ext uri="{FF2B5EF4-FFF2-40B4-BE49-F238E27FC236}">
                    <a16:creationId xmlns:a16="http://schemas.microsoft.com/office/drawing/2014/main" id="{13A87C68-7E25-4BB8-AF75-6FD8BA44B2E0}"/>
                  </a:ext>
                </a:extLst>
              </p:cNvPr>
              <p:cNvSpPr/>
              <p:nvPr/>
            </p:nvSpPr>
            <p:spPr>
              <a:xfrm>
                <a:off x="6211070" y="2435288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6B24140B-8189-4AAE-ADFE-D56B34F70432}"/>
                  </a:ext>
                </a:extLst>
              </p:cNvPr>
              <p:cNvSpPr/>
              <p:nvPr/>
            </p:nvSpPr>
            <p:spPr>
              <a:xfrm>
                <a:off x="6211070" y="2713651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12992974-3C6D-43A9-8225-8C3FE692036E}"/>
                  </a:ext>
                </a:extLst>
              </p:cNvPr>
              <p:cNvSpPr/>
              <p:nvPr/>
            </p:nvSpPr>
            <p:spPr>
              <a:xfrm>
                <a:off x="6211070" y="2992014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275" name="Rectangle 274">
                <a:extLst>
                  <a:ext uri="{FF2B5EF4-FFF2-40B4-BE49-F238E27FC236}">
                    <a16:creationId xmlns:a16="http://schemas.microsoft.com/office/drawing/2014/main" id="{5ABC96D1-C1A8-4132-980C-EE2334C457EC}"/>
                  </a:ext>
                </a:extLst>
              </p:cNvPr>
              <p:cNvSpPr/>
              <p:nvPr/>
            </p:nvSpPr>
            <p:spPr>
              <a:xfrm>
                <a:off x="6211070" y="3270377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276" name="Rectangle 275">
                <a:extLst>
                  <a:ext uri="{FF2B5EF4-FFF2-40B4-BE49-F238E27FC236}">
                    <a16:creationId xmlns:a16="http://schemas.microsoft.com/office/drawing/2014/main" id="{6DE2AB63-E28E-49B9-AA64-62C24FA053E3}"/>
                  </a:ext>
                </a:extLst>
              </p:cNvPr>
              <p:cNvSpPr/>
              <p:nvPr/>
            </p:nvSpPr>
            <p:spPr>
              <a:xfrm>
                <a:off x="6211070" y="3548740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277" name="Rectangle 276">
                <a:extLst>
                  <a:ext uri="{FF2B5EF4-FFF2-40B4-BE49-F238E27FC236}">
                    <a16:creationId xmlns:a16="http://schemas.microsoft.com/office/drawing/2014/main" id="{39ECE345-B062-43CF-9EEF-675072F99A04}"/>
                  </a:ext>
                </a:extLst>
              </p:cNvPr>
              <p:cNvSpPr/>
              <p:nvPr/>
            </p:nvSpPr>
            <p:spPr>
              <a:xfrm>
                <a:off x="6211070" y="3827103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278" name="Rectangle 277">
                <a:extLst>
                  <a:ext uri="{FF2B5EF4-FFF2-40B4-BE49-F238E27FC236}">
                    <a16:creationId xmlns:a16="http://schemas.microsoft.com/office/drawing/2014/main" id="{BF3A4152-2D47-484E-BE97-EACA0A650906}"/>
                  </a:ext>
                </a:extLst>
              </p:cNvPr>
              <p:cNvSpPr/>
              <p:nvPr/>
            </p:nvSpPr>
            <p:spPr>
              <a:xfrm>
                <a:off x="6211070" y="4105466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279" name="Rectangle 278">
                <a:extLst>
                  <a:ext uri="{FF2B5EF4-FFF2-40B4-BE49-F238E27FC236}">
                    <a16:creationId xmlns:a16="http://schemas.microsoft.com/office/drawing/2014/main" id="{2D5D9657-026E-498C-A918-9B5BB2EED2D1}"/>
                  </a:ext>
                </a:extLst>
              </p:cNvPr>
              <p:cNvSpPr/>
              <p:nvPr/>
            </p:nvSpPr>
            <p:spPr>
              <a:xfrm>
                <a:off x="6211070" y="4383829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280" name="Rectangle 279">
                <a:extLst>
                  <a:ext uri="{FF2B5EF4-FFF2-40B4-BE49-F238E27FC236}">
                    <a16:creationId xmlns:a16="http://schemas.microsoft.com/office/drawing/2014/main" id="{1F7E1501-E1ED-4585-88D2-870556CBE1B7}"/>
                  </a:ext>
                </a:extLst>
              </p:cNvPr>
              <p:cNvSpPr/>
              <p:nvPr/>
            </p:nvSpPr>
            <p:spPr>
              <a:xfrm>
                <a:off x="6211070" y="4662192"/>
                <a:ext cx="283028" cy="2783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1C221F3-563D-4935-A6A4-719CD68C7786}"/>
                </a:ext>
              </a:extLst>
            </p:cNvPr>
            <p:cNvGrpSpPr/>
            <p:nvPr/>
          </p:nvGrpSpPr>
          <p:grpSpPr>
            <a:xfrm>
              <a:off x="2032519" y="620481"/>
              <a:ext cx="4669104" cy="153889"/>
              <a:chOff x="2032519" y="620481"/>
              <a:chExt cx="4669104" cy="153889"/>
            </a:xfrm>
          </p:grpSpPr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4610A78-C9F1-4F7E-973A-8FD9673FA3E4}"/>
                  </a:ext>
                </a:extLst>
              </p:cNvPr>
              <p:cNvSpPr txBox="1"/>
              <p:nvPr/>
            </p:nvSpPr>
            <p:spPr>
              <a:xfrm rot="10800000" flipV="1">
                <a:off x="2032519" y="620481"/>
                <a:ext cx="463421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GB" sz="1000" dirty="0">
                    <a:solidFill>
                      <a:schemeClr val="bg1"/>
                    </a:solidFill>
                  </a:rPr>
                  <a:t>0</a:t>
                </a: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ED663FA-5594-4E9D-9614-1E95C7F7F6B5}"/>
                  </a:ext>
                </a:extLst>
              </p:cNvPr>
              <p:cNvSpPr txBox="1"/>
              <p:nvPr/>
            </p:nvSpPr>
            <p:spPr>
              <a:xfrm rot="10800000" flipV="1">
                <a:off x="2286004" y="620482"/>
                <a:ext cx="463421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GB" sz="1000" dirty="0">
                    <a:solidFill>
                      <a:schemeClr val="bg1"/>
                    </a:solidFill>
                  </a:rPr>
                  <a:t>10</a:t>
                </a: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98C4573-D6B2-4A34-99F5-0A7C77606CC3}"/>
                  </a:ext>
                </a:extLst>
              </p:cNvPr>
              <p:cNvSpPr txBox="1"/>
              <p:nvPr/>
            </p:nvSpPr>
            <p:spPr>
              <a:xfrm rot="10800000" flipV="1">
                <a:off x="2576799" y="620482"/>
                <a:ext cx="463421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GB" sz="1000" dirty="0">
                    <a:solidFill>
                      <a:schemeClr val="bg1"/>
                    </a:solidFill>
                  </a:rPr>
                  <a:t>20</a:t>
                </a: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F2FF257-65E2-4762-BD45-C751D292A3F9}"/>
                  </a:ext>
                </a:extLst>
              </p:cNvPr>
              <p:cNvSpPr txBox="1"/>
              <p:nvPr/>
            </p:nvSpPr>
            <p:spPr>
              <a:xfrm rot="10800000" flipV="1">
                <a:off x="2870719" y="620482"/>
                <a:ext cx="463421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GB" sz="1000" dirty="0">
                    <a:solidFill>
                      <a:schemeClr val="bg1"/>
                    </a:solidFill>
                  </a:rPr>
                  <a:t>30</a:t>
                </a: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75532FC-EC68-433A-ABC6-542B683E7F95}"/>
                  </a:ext>
                </a:extLst>
              </p:cNvPr>
              <p:cNvSpPr txBox="1"/>
              <p:nvPr/>
            </p:nvSpPr>
            <p:spPr>
              <a:xfrm rot="10800000" flipV="1">
                <a:off x="3135087" y="620482"/>
                <a:ext cx="463421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GB" sz="1000" dirty="0">
                    <a:solidFill>
                      <a:schemeClr val="bg1"/>
                    </a:solidFill>
                  </a:rPr>
                  <a:t>40</a:t>
                </a: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2720DBB-E057-4904-A4F7-09503EF079F3}"/>
                  </a:ext>
                </a:extLst>
              </p:cNvPr>
              <p:cNvSpPr txBox="1"/>
              <p:nvPr/>
            </p:nvSpPr>
            <p:spPr>
              <a:xfrm rot="10800000" flipV="1">
                <a:off x="3428228" y="620482"/>
                <a:ext cx="463421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GB" sz="1000" dirty="0">
                    <a:solidFill>
                      <a:schemeClr val="bg1"/>
                    </a:solidFill>
                  </a:rPr>
                  <a:t>50</a:t>
                </a: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5B15424-005A-438D-8CAF-924DC84D74FE}"/>
                  </a:ext>
                </a:extLst>
              </p:cNvPr>
              <p:cNvSpPr txBox="1"/>
              <p:nvPr/>
            </p:nvSpPr>
            <p:spPr>
              <a:xfrm rot="10800000" flipV="1">
                <a:off x="3711234" y="620482"/>
                <a:ext cx="463421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GB" sz="1000" dirty="0">
                    <a:solidFill>
                      <a:schemeClr val="bg1"/>
                    </a:solidFill>
                  </a:rPr>
                  <a:t>60</a:t>
                </a: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BC92CB6-3993-4CA8-8AF2-947E81B241EA}"/>
                  </a:ext>
                </a:extLst>
              </p:cNvPr>
              <p:cNvSpPr txBox="1"/>
              <p:nvPr/>
            </p:nvSpPr>
            <p:spPr>
              <a:xfrm rot="10800000" flipV="1">
                <a:off x="3976388" y="620481"/>
                <a:ext cx="463421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GB" sz="1000" dirty="0">
                    <a:solidFill>
                      <a:schemeClr val="bg1"/>
                    </a:solidFill>
                  </a:rPr>
                  <a:t>70</a:t>
                </a: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84E6ADF-20E2-4D61-A603-3877FDB2D927}"/>
                  </a:ext>
                </a:extLst>
              </p:cNvPr>
              <p:cNvSpPr txBox="1"/>
              <p:nvPr/>
            </p:nvSpPr>
            <p:spPr>
              <a:xfrm rot="10800000" flipV="1">
                <a:off x="4278073" y="620481"/>
                <a:ext cx="463421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GB" sz="1000" dirty="0">
                    <a:solidFill>
                      <a:schemeClr val="bg1"/>
                    </a:solidFill>
                  </a:rPr>
                  <a:t>80</a:t>
                </a: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0AE7BD7-C1C6-44F0-A71D-E8CC200F5609}"/>
                  </a:ext>
                </a:extLst>
              </p:cNvPr>
              <p:cNvSpPr txBox="1"/>
              <p:nvPr/>
            </p:nvSpPr>
            <p:spPr>
              <a:xfrm rot="10800000" flipV="1">
                <a:off x="4551749" y="620481"/>
                <a:ext cx="463421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GB" sz="1000" dirty="0">
                    <a:solidFill>
                      <a:schemeClr val="bg1"/>
                    </a:solidFill>
                  </a:rPr>
                  <a:t>90</a:t>
                </a: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72088F5-6A69-48D3-BB57-79B401491107}"/>
                  </a:ext>
                </a:extLst>
              </p:cNvPr>
              <p:cNvSpPr txBox="1"/>
              <p:nvPr/>
            </p:nvSpPr>
            <p:spPr>
              <a:xfrm rot="10800000" flipV="1">
                <a:off x="4833215" y="620481"/>
                <a:ext cx="463421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GB" sz="1000" dirty="0">
                    <a:solidFill>
                      <a:schemeClr val="bg1"/>
                    </a:solidFill>
                  </a:rPr>
                  <a:t>100</a:t>
                </a: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068005F-77C6-442D-9C8A-3ABA60B69AE7}"/>
                  </a:ext>
                </a:extLst>
              </p:cNvPr>
              <p:cNvSpPr txBox="1"/>
              <p:nvPr/>
            </p:nvSpPr>
            <p:spPr>
              <a:xfrm rot="10800000" flipV="1">
                <a:off x="5153528" y="620482"/>
                <a:ext cx="463421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GB" sz="1000" dirty="0">
                    <a:solidFill>
                      <a:schemeClr val="bg1"/>
                    </a:solidFill>
                  </a:rPr>
                  <a:t>110</a:t>
                </a: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3C0B3C9-BF42-4A86-8059-DC07E49FD2CA}"/>
                  </a:ext>
                </a:extLst>
              </p:cNvPr>
              <p:cNvSpPr txBox="1"/>
              <p:nvPr/>
            </p:nvSpPr>
            <p:spPr>
              <a:xfrm rot="10800000" flipV="1">
                <a:off x="5408602" y="620482"/>
                <a:ext cx="463421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GB" sz="1000" dirty="0">
                    <a:solidFill>
                      <a:schemeClr val="bg1"/>
                    </a:solidFill>
                  </a:rPr>
                  <a:t>120</a:t>
                </a: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0C01A24-79AF-4CE4-910B-C7E5BB54FE39}"/>
                  </a:ext>
                </a:extLst>
              </p:cNvPr>
              <p:cNvSpPr txBox="1"/>
              <p:nvPr/>
            </p:nvSpPr>
            <p:spPr>
              <a:xfrm rot="10800000" flipV="1">
                <a:off x="5672929" y="620482"/>
                <a:ext cx="463421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GB" sz="1000" dirty="0">
                    <a:solidFill>
                      <a:schemeClr val="bg1"/>
                    </a:solidFill>
                  </a:rPr>
                  <a:t>130</a:t>
                </a: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881E84A-7640-4D6E-B840-4A450D0726E5}"/>
                  </a:ext>
                </a:extLst>
              </p:cNvPr>
              <p:cNvSpPr txBox="1"/>
              <p:nvPr/>
            </p:nvSpPr>
            <p:spPr>
              <a:xfrm rot="10800000" flipV="1">
                <a:off x="5963808" y="620482"/>
                <a:ext cx="463421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GB" sz="1000" dirty="0">
                    <a:solidFill>
                      <a:schemeClr val="bg1"/>
                    </a:solidFill>
                  </a:rPr>
                  <a:t>140</a:t>
                </a: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FDA3FC0-F0BA-4FBA-B28A-30313E2B19DE}"/>
                  </a:ext>
                </a:extLst>
              </p:cNvPr>
              <p:cNvSpPr txBox="1"/>
              <p:nvPr/>
            </p:nvSpPr>
            <p:spPr>
              <a:xfrm rot="10800000" flipV="1">
                <a:off x="6238202" y="620482"/>
                <a:ext cx="463421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GB" sz="1000" dirty="0">
                    <a:solidFill>
                      <a:schemeClr val="bg1"/>
                    </a:solidFill>
                  </a:rPr>
                  <a:t>150</a:t>
                </a: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C03200DE-65C1-474D-AAD4-9115DD404E64}"/>
                </a:ext>
              </a:extLst>
            </p:cNvPr>
            <p:cNvGrpSpPr/>
            <p:nvPr/>
          </p:nvGrpSpPr>
          <p:grpSpPr>
            <a:xfrm>
              <a:off x="1751820" y="947950"/>
              <a:ext cx="463421" cy="4064850"/>
              <a:chOff x="1751820" y="947950"/>
              <a:chExt cx="463421" cy="4064850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2C7D194-68D6-4633-B8FA-2839D3160597}"/>
                  </a:ext>
                </a:extLst>
              </p:cNvPr>
              <p:cNvSpPr txBox="1"/>
              <p:nvPr/>
            </p:nvSpPr>
            <p:spPr>
              <a:xfrm rot="10800000" flipV="1">
                <a:off x="1751820" y="947950"/>
                <a:ext cx="463421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:r>
                  <a:rPr lang="en-GB" sz="1000" dirty="0">
                    <a:solidFill>
                      <a:schemeClr val="bg1"/>
                    </a:solidFill>
                  </a:rPr>
                  <a:t>10</a:t>
                </a: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A9A698A-254C-4AD0-80E9-933B2B7E7E12}"/>
                  </a:ext>
                </a:extLst>
              </p:cNvPr>
              <p:cNvSpPr txBox="1"/>
              <p:nvPr/>
            </p:nvSpPr>
            <p:spPr>
              <a:xfrm rot="10800000" flipV="1">
                <a:off x="1751820" y="1245711"/>
                <a:ext cx="463421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:r>
                  <a:rPr lang="en-GB" sz="1000" dirty="0">
                    <a:solidFill>
                      <a:schemeClr val="bg1"/>
                    </a:solidFill>
                  </a:rPr>
                  <a:t>20</a:t>
                </a: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C8E868D-A70B-40A9-B90C-45A46F57DFDA}"/>
                  </a:ext>
                </a:extLst>
              </p:cNvPr>
              <p:cNvSpPr txBox="1"/>
              <p:nvPr/>
            </p:nvSpPr>
            <p:spPr>
              <a:xfrm rot="10800000" flipV="1">
                <a:off x="1751820" y="1508550"/>
                <a:ext cx="463421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:r>
                  <a:rPr lang="en-GB" sz="1000" dirty="0">
                    <a:solidFill>
                      <a:schemeClr val="bg1"/>
                    </a:solidFill>
                  </a:rPr>
                  <a:t>30</a:t>
                </a: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17E67D8-FEBF-4BA4-9994-7B47388FD8B3}"/>
                  </a:ext>
                </a:extLst>
              </p:cNvPr>
              <p:cNvSpPr txBox="1"/>
              <p:nvPr/>
            </p:nvSpPr>
            <p:spPr>
              <a:xfrm rot="10800000" flipV="1">
                <a:off x="1751820" y="1786905"/>
                <a:ext cx="463421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:r>
                  <a:rPr lang="en-GB" sz="1000" dirty="0">
                    <a:solidFill>
                      <a:schemeClr val="bg1"/>
                    </a:solidFill>
                  </a:rPr>
                  <a:t>40</a:t>
                </a: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4925007-4984-4247-92B4-7204D2422558}"/>
                  </a:ext>
                </a:extLst>
              </p:cNvPr>
              <p:cNvSpPr txBox="1"/>
              <p:nvPr/>
            </p:nvSpPr>
            <p:spPr>
              <a:xfrm rot="10800000" flipV="1">
                <a:off x="1751820" y="2089328"/>
                <a:ext cx="463421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:r>
                  <a:rPr lang="en-GB" sz="1000" dirty="0">
                    <a:solidFill>
                      <a:schemeClr val="bg1"/>
                    </a:solidFill>
                  </a:rPr>
                  <a:t>50</a:t>
                </a: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1BB030C-D81D-45CB-8A07-81D7A9FAFD0B}"/>
                  </a:ext>
                </a:extLst>
              </p:cNvPr>
              <p:cNvSpPr txBox="1"/>
              <p:nvPr/>
            </p:nvSpPr>
            <p:spPr>
              <a:xfrm rot="10800000" flipV="1">
                <a:off x="1751820" y="2362206"/>
                <a:ext cx="463421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:r>
                  <a:rPr lang="en-GB" sz="1000" dirty="0">
                    <a:solidFill>
                      <a:schemeClr val="bg1"/>
                    </a:solidFill>
                  </a:rPr>
                  <a:t>60</a:t>
                </a: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BFB070B-9E08-40AE-BEBD-B328D564012A}"/>
                  </a:ext>
                </a:extLst>
              </p:cNvPr>
              <p:cNvSpPr txBox="1"/>
              <p:nvPr/>
            </p:nvSpPr>
            <p:spPr>
              <a:xfrm rot="10800000" flipV="1">
                <a:off x="1751820" y="2636707"/>
                <a:ext cx="463421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:r>
                  <a:rPr lang="en-GB" sz="1000" dirty="0">
                    <a:solidFill>
                      <a:schemeClr val="bg1"/>
                    </a:solidFill>
                  </a:rPr>
                  <a:t>70</a:t>
                </a: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E061E55-69BD-4E87-A0DF-47BA13DA91F9}"/>
                  </a:ext>
                </a:extLst>
              </p:cNvPr>
              <p:cNvSpPr txBox="1"/>
              <p:nvPr/>
            </p:nvSpPr>
            <p:spPr>
              <a:xfrm rot="10800000" flipV="1">
                <a:off x="1751820" y="2918166"/>
                <a:ext cx="463421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:r>
                  <a:rPr lang="en-GB" sz="1000" dirty="0">
                    <a:solidFill>
                      <a:schemeClr val="bg1"/>
                    </a:solidFill>
                  </a:rPr>
                  <a:t>80</a:t>
                </a: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430EB71-20EA-42B4-8325-F2978A5747D0}"/>
                  </a:ext>
                </a:extLst>
              </p:cNvPr>
              <p:cNvSpPr txBox="1"/>
              <p:nvPr/>
            </p:nvSpPr>
            <p:spPr>
              <a:xfrm rot="10800000" flipV="1">
                <a:off x="1751820" y="3199625"/>
                <a:ext cx="463421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:r>
                  <a:rPr lang="en-GB" sz="1000" dirty="0">
                    <a:solidFill>
                      <a:schemeClr val="bg1"/>
                    </a:solidFill>
                  </a:rPr>
                  <a:t>90</a:t>
                </a: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80B1AC3-0143-441C-B39A-C42579920F6B}"/>
                  </a:ext>
                </a:extLst>
              </p:cNvPr>
              <p:cNvSpPr txBox="1"/>
              <p:nvPr/>
            </p:nvSpPr>
            <p:spPr>
              <a:xfrm rot="10800000" flipV="1">
                <a:off x="1751820" y="3462464"/>
                <a:ext cx="463421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:r>
                  <a:rPr lang="en-GB" sz="1000" dirty="0">
                    <a:solidFill>
                      <a:schemeClr val="bg1"/>
                    </a:solidFill>
                  </a:rPr>
                  <a:t>100</a:t>
                </a: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4C6550F-F7ED-4DA0-BBAE-2DBFE877D8A0}"/>
                  </a:ext>
                </a:extLst>
              </p:cNvPr>
              <p:cNvSpPr txBox="1"/>
              <p:nvPr/>
            </p:nvSpPr>
            <p:spPr>
              <a:xfrm rot="10800000" flipV="1">
                <a:off x="1751820" y="3750159"/>
                <a:ext cx="463421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:r>
                  <a:rPr lang="en-GB" sz="1000" dirty="0">
                    <a:solidFill>
                      <a:schemeClr val="bg1"/>
                    </a:solidFill>
                  </a:rPr>
                  <a:t>110</a:t>
                </a: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047A2F8-3AC9-4568-AA31-6E8B7CEBFEE8}"/>
                  </a:ext>
                </a:extLst>
              </p:cNvPr>
              <p:cNvSpPr txBox="1"/>
              <p:nvPr/>
            </p:nvSpPr>
            <p:spPr>
              <a:xfrm rot="10800000" flipV="1">
                <a:off x="1751820" y="4041695"/>
                <a:ext cx="463421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:r>
                  <a:rPr lang="en-GB" sz="1000" dirty="0">
                    <a:solidFill>
                      <a:schemeClr val="bg1"/>
                    </a:solidFill>
                  </a:rPr>
                  <a:t>120</a:t>
                </a: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E30833A-5DD6-43CE-B379-33EAD088C07C}"/>
                  </a:ext>
                </a:extLst>
              </p:cNvPr>
              <p:cNvSpPr txBox="1"/>
              <p:nvPr/>
            </p:nvSpPr>
            <p:spPr>
              <a:xfrm rot="10800000" flipV="1">
                <a:off x="1751820" y="4312220"/>
                <a:ext cx="463421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:r>
                  <a:rPr lang="en-GB" sz="1000" dirty="0">
                    <a:solidFill>
                      <a:schemeClr val="bg1"/>
                    </a:solidFill>
                  </a:rPr>
                  <a:t>130</a:t>
                </a: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5392127-EF15-4170-863E-FA9013DE0B9D}"/>
                  </a:ext>
                </a:extLst>
              </p:cNvPr>
              <p:cNvSpPr txBox="1"/>
              <p:nvPr/>
            </p:nvSpPr>
            <p:spPr>
              <a:xfrm rot="10800000" flipV="1">
                <a:off x="1751820" y="4585248"/>
                <a:ext cx="463421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:r>
                  <a:rPr lang="en-GB" sz="1000" dirty="0">
                    <a:solidFill>
                      <a:schemeClr val="bg1"/>
                    </a:solidFill>
                  </a:rPr>
                  <a:t>140</a:t>
                </a: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1AEA6B8-ABD8-4356-B755-E09A5BD5C964}"/>
                  </a:ext>
                </a:extLst>
              </p:cNvPr>
              <p:cNvSpPr txBox="1"/>
              <p:nvPr/>
            </p:nvSpPr>
            <p:spPr>
              <a:xfrm rot="10800000" flipV="1">
                <a:off x="1751820" y="4858912"/>
                <a:ext cx="463421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:r>
                  <a:rPr lang="en-GB" sz="1000" dirty="0">
                    <a:solidFill>
                      <a:schemeClr val="bg1"/>
                    </a:solidFill>
                  </a:rPr>
                  <a:t>150</a:t>
                </a: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281" name="Rectangle 280">
            <a:extLst>
              <a:ext uri="{FF2B5EF4-FFF2-40B4-BE49-F238E27FC236}">
                <a16:creationId xmlns:a16="http://schemas.microsoft.com/office/drawing/2014/main" id="{4ED1DCE6-F068-4284-8437-F479F01DEC3B}"/>
              </a:ext>
            </a:extLst>
          </p:cNvPr>
          <p:cNvSpPr/>
          <p:nvPr/>
        </p:nvSpPr>
        <p:spPr>
          <a:xfrm>
            <a:off x="5031956" y="4078656"/>
            <a:ext cx="566056" cy="556721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82" name="Freeform: Shape 281">
            <a:extLst>
              <a:ext uri="{FF2B5EF4-FFF2-40B4-BE49-F238E27FC236}">
                <a16:creationId xmlns:a16="http://schemas.microsoft.com/office/drawing/2014/main" id="{73D8C69F-8FE8-45E1-91F7-0166044B591A}"/>
              </a:ext>
            </a:extLst>
          </p:cNvPr>
          <p:cNvSpPr/>
          <p:nvPr/>
        </p:nvSpPr>
        <p:spPr>
          <a:xfrm>
            <a:off x="3921615" y="1856430"/>
            <a:ext cx="2814729" cy="2226904"/>
          </a:xfrm>
          <a:custGeom>
            <a:avLst/>
            <a:gdLst>
              <a:gd name="connsiteX0" fmla="*/ 1388695 w 2830280"/>
              <a:gd name="connsiteY0" fmla="*/ 0 h 2226904"/>
              <a:gd name="connsiteX1" fmla="*/ 1928306 w 2830280"/>
              <a:gd name="connsiteY1" fmla="*/ 556726 h 2226904"/>
              <a:gd name="connsiteX2" fmla="*/ 1662907 w 2830280"/>
              <a:gd name="connsiteY2" fmla="*/ 556726 h 2226904"/>
              <a:gd name="connsiteX3" fmla="*/ 2211334 w 2830280"/>
              <a:gd name="connsiteY3" fmla="*/ 1113453 h 2226904"/>
              <a:gd name="connsiteX4" fmla="*/ 1969497 w 2830280"/>
              <a:gd name="connsiteY4" fmla="*/ 1113453 h 2226904"/>
              <a:gd name="connsiteX5" fmla="*/ 2547252 w 2830280"/>
              <a:gd name="connsiteY5" fmla="*/ 1670179 h 2226904"/>
              <a:gd name="connsiteX6" fmla="*/ 2254905 w 2830280"/>
              <a:gd name="connsiteY6" fmla="*/ 1670179 h 2226904"/>
              <a:gd name="connsiteX7" fmla="*/ 2830280 w 2830280"/>
              <a:gd name="connsiteY7" fmla="*/ 2226904 h 2226904"/>
              <a:gd name="connsiteX8" fmla="*/ 0 w 2830280"/>
              <a:gd name="connsiteY8" fmla="*/ 2226904 h 2226904"/>
              <a:gd name="connsiteX9" fmla="*/ 575375 w 2830280"/>
              <a:gd name="connsiteY9" fmla="*/ 1670179 h 2226904"/>
              <a:gd name="connsiteX10" fmla="*/ 283028 w 2830280"/>
              <a:gd name="connsiteY10" fmla="*/ 1670179 h 2226904"/>
              <a:gd name="connsiteX11" fmla="*/ 860783 w 2830280"/>
              <a:gd name="connsiteY11" fmla="*/ 1113453 h 2226904"/>
              <a:gd name="connsiteX12" fmla="*/ 566056 w 2830280"/>
              <a:gd name="connsiteY12" fmla="*/ 1113453 h 2226904"/>
              <a:gd name="connsiteX13" fmla="*/ 1114483 w 2830280"/>
              <a:gd name="connsiteY13" fmla="*/ 556726 h 2226904"/>
              <a:gd name="connsiteX14" fmla="*/ 849084 w 2830280"/>
              <a:gd name="connsiteY14" fmla="*/ 556726 h 2226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830280" h="2226904">
                <a:moveTo>
                  <a:pt x="1388695" y="0"/>
                </a:moveTo>
                <a:lnTo>
                  <a:pt x="1928306" y="556726"/>
                </a:lnTo>
                <a:lnTo>
                  <a:pt x="1662907" y="556726"/>
                </a:lnTo>
                <a:lnTo>
                  <a:pt x="2211334" y="1113453"/>
                </a:lnTo>
                <a:lnTo>
                  <a:pt x="1969497" y="1113453"/>
                </a:lnTo>
                <a:lnTo>
                  <a:pt x="2547252" y="1670179"/>
                </a:lnTo>
                <a:lnTo>
                  <a:pt x="2254905" y="1670179"/>
                </a:lnTo>
                <a:lnTo>
                  <a:pt x="2830280" y="2226904"/>
                </a:lnTo>
                <a:lnTo>
                  <a:pt x="0" y="2226904"/>
                </a:lnTo>
                <a:lnTo>
                  <a:pt x="575375" y="1670179"/>
                </a:lnTo>
                <a:lnTo>
                  <a:pt x="283028" y="1670179"/>
                </a:lnTo>
                <a:lnTo>
                  <a:pt x="860783" y="1113453"/>
                </a:lnTo>
                <a:lnTo>
                  <a:pt x="566056" y="1113453"/>
                </a:lnTo>
                <a:lnTo>
                  <a:pt x="1114483" y="556726"/>
                </a:lnTo>
                <a:lnTo>
                  <a:pt x="849084" y="556726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426C8CCE-015A-48D6-BFBF-AD6B778CAFC0}"/>
              </a:ext>
            </a:extLst>
          </p:cNvPr>
          <p:cNvSpPr txBox="1"/>
          <p:nvPr/>
        </p:nvSpPr>
        <p:spPr>
          <a:xfrm>
            <a:off x="6820528" y="1343107"/>
            <a:ext cx="879386" cy="30008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050" b="1" dirty="0">
                <a:latin typeface="Courier New" panose="02070309020205020404" pitchFamily="49" charset="0"/>
                <a:ea typeface="Cascadia Mono Light" panose="020B0609020000020004" pitchFamily="49" charset="0"/>
                <a:cs typeface="Courier New" panose="02070309020205020404" pitchFamily="49" charset="0"/>
              </a:rPr>
              <a:t>POLYGON</a:t>
            </a:r>
          </a:p>
          <a:p>
            <a:r>
              <a:rPr lang="en-GB" sz="1050" dirty="0">
                <a:latin typeface="Courier New" panose="02070309020205020404" pitchFamily="49" charset="0"/>
                <a:ea typeface="Cascadia Mono Light" panose="020B0609020000020004" pitchFamily="49" charset="0"/>
                <a:cs typeface="Courier New" panose="02070309020205020404" pitchFamily="49" charset="0"/>
              </a:rPr>
              <a:t>50, 0</a:t>
            </a:r>
          </a:p>
          <a:p>
            <a:r>
              <a:rPr lang="en-GB" sz="1050" dirty="0">
                <a:latin typeface="Courier New" panose="02070309020205020404" pitchFamily="49" charset="0"/>
                <a:ea typeface="Cascadia Mono Light" panose="020B0609020000020004" pitchFamily="49" charset="0"/>
                <a:cs typeface="Courier New" panose="02070309020205020404" pitchFamily="49" charset="0"/>
              </a:rPr>
              <a:t>70, 20</a:t>
            </a:r>
          </a:p>
          <a:p>
            <a:r>
              <a:rPr lang="en-GB" sz="1050" dirty="0">
                <a:latin typeface="Courier New" panose="02070309020205020404" pitchFamily="49" charset="0"/>
                <a:ea typeface="Cascadia Mono Light" panose="020B0609020000020004" pitchFamily="49" charset="0"/>
                <a:cs typeface="Courier New" panose="02070309020205020404" pitchFamily="49" charset="0"/>
              </a:rPr>
              <a:t>60, 20</a:t>
            </a:r>
          </a:p>
          <a:p>
            <a:r>
              <a:rPr lang="en-GB" sz="1050" dirty="0">
                <a:latin typeface="Courier New" panose="02070309020205020404" pitchFamily="49" charset="0"/>
                <a:ea typeface="Cascadia Mono Light" panose="020B0609020000020004" pitchFamily="49" charset="0"/>
                <a:cs typeface="Courier New" panose="02070309020205020404" pitchFamily="49" charset="0"/>
              </a:rPr>
              <a:t>80, 40</a:t>
            </a:r>
          </a:p>
          <a:p>
            <a:r>
              <a:rPr lang="en-GB" sz="1050" dirty="0">
                <a:latin typeface="Courier New" panose="02070309020205020404" pitchFamily="49" charset="0"/>
                <a:ea typeface="Cascadia Mono Light" panose="020B0609020000020004" pitchFamily="49" charset="0"/>
                <a:cs typeface="Courier New" panose="02070309020205020404" pitchFamily="49" charset="0"/>
              </a:rPr>
              <a:t>70, 40</a:t>
            </a:r>
          </a:p>
          <a:p>
            <a:r>
              <a:rPr lang="en-GB" sz="1050" dirty="0">
                <a:latin typeface="Courier New" panose="02070309020205020404" pitchFamily="49" charset="0"/>
                <a:ea typeface="Cascadia Mono Light" panose="020B0609020000020004" pitchFamily="49" charset="0"/>
                <a:cs typeface="Courier New" panose="02070309020205020404" pitchFamily="49" charset="0"/>
              </a:rPr>
              <a:t>90, 60</a:t>
            </a:r>
          </a:p>
          <a:p>
            <a:r>
              <a:rPr lang="en-GB" sz="1050" dirty="0">
                <a:latin typeface="Courier New" panose="02070309020205020404" pitchFamily="49" charset="0"/>
                <a:ea typeface="Cascadia Mono Light" panose="020B0609020000020004" pitchFamily="49" charset="0"/>
                <a:cs typeface="Courier New" panose="02070309020205020404" pitchFamily="49" charset="0"/>
              </a:rPr>
              <a:t>80, 60</a:t>
            </a:r>
          </a:p>
          <a:p>
            <a:r>
              <a:rPr lang="en-GB" sz="1050" dirty="0">
                <a:latin typeface="Courier New" panose="02070309020205020404" pitchFamily="49" charset="0"/>
                <a:ea typeface="Cascadia Mono Light" panose="020B0609020000020004" pitchFamily="49" charset="0"/>
                <a:cs typeface="Courier New" panose="02070309020205020404" pitchFamily="49" charset="0"/>
              </a:rPr>
              <a:t>100, 80</a:t>
            </a:r>
          </a:p>
          <a:p>
            <a:r>
              <a:rPr lang="en-GB" sz="1050" dirty="0">
                <a:latin typeface="Courier New" panose="02070309020205020404" pitchFamily="49" charset="0"/>
                <a:ea typeface="Cascadia Mono Light" panose="020B0609020000020004" pitchFamily="49" charset="0"/>
                <a:cs typeface="Courier New" panose="02070309020205020404" pitchFamily="49" charset="0"/>
              </a:rPr>
              <a:t>0, 80</a:t>
            </a:r>
          </a:p>
          <a:p>
            <a:r>
              <a:rPr lang="en-GB" sz="1050" dirty="0">
                <a:latin typeface="Courier New" panose="02070309020205020404" pitchFamily="49" charset="0"/>
                <a:ea typeface="Cascadia Mono Light" panose="020B0609020000020004" pitchFamily="49" charset="0"/>
                <a:cs typeface="Courier New" panose="02070309020205020404" pitchFamily="49" charset="0"/>
              </a:rPr>
              <a:t>20, 60</a:t>
            </a:r>
          </a:p>
          <a:p>
            <a:r>
              <a:rPr lang="en-GB" sz="1050" dirty="0">
                <a:latin typeface="Courier New" panose="02070309020205020404" pitchFamily="49" charset="0"/>
                <a:ea typeface="Cascadia Mono Light" panose="020B0609020000020004" pitchFamily="49" charset="0"/>
                <a:cs typeface="Courier New" panose="02070309020205020404" pitchFamily="49" charset="0"/>
              </a:rPr>
              <a:t>10, 60</a:t>
            </a:r>
          </a:p>
          <a:p>
            <a:r>
              <a:rPr lang="en-GB" sz="1050" dirty="0">
                <a:latin typeface="Courier New" panose="02070309020205020404" pitchFamily="49" charset="0"/>
                <a:ea typeface="Cascadia Mono Light" panose="020B0609020000020004" pitchFamily="49" charset="0"/>
                <a:cs typeface="Courier New" panose="02070309020205020404" pitchFamily="49" charset="0"/>
              </a:rPr>
              <a:t>30, 40</a:t>
            </a:r>
          </a:p>
          <a:p>
            <a:r>
              <a:rPr lang="en-GB" sz="1050" dirty="0">
                <a:latin typeface="Courier New" panose="02070309020205020404" pitchFamily="49" charset="0"/>
                <a:ea typeface="Cascadia Mono Light" panose="020B0609020000020004" pitchFamily="49" charset="0"/>
                <a:cs typeface="Courier New" panose="02070309020205020404" pitchFamily="49" charset="0"/>
              </a:rPr>
              <a:t>20, 40</a:t>
            </a:r>
          </a:p>
          <a:p>
            <a:r>
              <a:rPr lang="en-GB" sz="1050" dirty="0">
                <a:latin typeface="Courier New" panose="02070309020205020404" pitchFamily="49" charset="0"/>
                <a:ea typeface="Cascadia Mono Light" panose="020B0609020000020004" pitchFamily="49" charset="0"/>
                <a:cs typeface="Courier New" panose="02070309020205020404" pitchFamily="49" charset="0"/>
              </a:rPr>
              <a:t>40, 20</a:t>
            </a:r>
          </a:p>
          <a:p>
            <a:r>
              <a:rPr lang="en-GB" sz="1050" dirty="0">
                <a:latin typeface="Courier New" panose="02070309020205020404" pitchFamily="49" charset="0"/>
                <a:ea typeface="Cascadia Mono Light" panose="020B0609020000020004" pitchFamily="49" charset="0"/>
                <a:cs typeface="Courier New" panose="02070309020205020404" pitchFamily="49" charset="0"/>
              </a:rPr>
              <a:t>30, 20</a:t>
            </a:r>
          </a:p>
          <a:p>
            <a:r>
              <a:rPr lang="en-GB" sz="1050" dirty="0">
                <a:latin typeface="Courier New" panose="02070309020205020404" pitchFamily="49" charset="0"/>
                <a:ea typeface="Cascadia Mono Light" panose="020B0609020000020004" pitchFamily="49" charset="0"/>
                <a:cs typeface="Courier New" panose="02070309020205020404" pitchFamily="49" charset="0"/>
              </a:rPr>
              <a:t>50, 0</a:t>
            </a:r>
          </a:p>
          <a:p>
            <a:endParaRPr lang="en-GB" sz="1050" dirty="0">
              <a:latin typeface="Courier New" panose="02070309020205020404" pitchFamily="49" charset="0"/>
              <a:ea typeface="Cascadia Mono Light" panose="020B0609020000020004" pitchFamily="49" charset="0"/>
              <a:cs typeface="Courier New" panose="02070309020205020404" pitchFamily="49" charset="0"/>
            </a:endParaRPr>
          </a:p>
        </p:txBody>
      </p:sp>
      <p:sp>
        <p:nvSpPr>
          <p:cNvPr id="284" name="Oval 283">
            <a:extLst>
              <a:ext uri="{FF2B5EF4-FFF2-40B4-BE49-F238E27FC236}">
                <a16:creationId xmlns:a16="http://schemas.microsoft.com/office/drawing/2014/main" id="{4E27F78A-256E-4A42-AD28-CBBBD6FFE91A}"/>
              </a:ext>
            </a:extLst>
          </p:cNvPr>
          <p:cNvSpPr/>
          <p:nvPr/>
        </p:nvSpPr>
        <p:spPr>
          <a:xfrm>
            <a:off x="5190415" y="1776515"/>
            <a:ext cx="224444" cy="202238"/>
          </a:xfrm>
          <a:prstGeom prst="ellipse">
            <a:avLst/>
          </a:prstGeom>
          <a:solidFill>
            <a:srgbClr val="FFFF00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>
                <a:solidFill>
                  <a:srgbClr val="FF0000"/>
                </a:solidFill>
              </a:rPr>
              <a:t>1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285" name="Oval 284">
            <a:extLst>
              <a:ext uri="{FF2B5EF4-FFF2-40B4-BE49-F238E27FC236}">
                <a16:creationId xmlns:a16="http://schemas.microsoft.com/office/drawing/2014/main" id="{4DB2EAAC-8DDA-4B47-A4E6-EEB5BD07D4D2}"/>
              </a:ext>
            </a:extLst>
          </p:cNvPr>
          <p:cNvSpPr/>
          <p:nvPr/>
        </p:nvSpPr>
        <p:spPr>
          <a:xfrm>
            <a:off x="5753262" y="2287520"/>
            <a:ext cx="224444" cy="202238"/>
          </a:xfrm>
          <a:prstGeom prst="ellipse">
            <a:avLst/>
          </a:prstGeom>
          <a:solidFill>
            <a:srgbClr val="FFFF00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>
                <a:solidFill>
                  <a:srgbClr val="FF0000"/>
                </a:solidFill>
              </a:rPr>
              <a:t>2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286" name="Oval 285">
            <a:extLst>
              <a:ext uri="{FF2B5EF4-FFF2-40B4-BE49-F238E27FC236}">
                <a16:creationId xmlns:a16="http://schemas.microsoft.com/office/drawing/2014/main" id="{1E0377BF-D933-4EF0-B61C-EEF3C12B0EE9}"/>
              </a:ext>
            </a:extLst>
          </p:cNvPr>
          <p:cNvSpPr/>
          <p:nvPr/>
        </p:nvSpPr>
        <p:spPr>
          <a:xfrm>
            <a:off x="5481933" y="2287520"/>
            <a:ext cx="224444" cy="202238"/>
          </a:xfrm>
          <a:prstGeom prst="ellipse">
            <a:avLst/>
          </a:prstGeom>
          <a:solidFill>
            <a:srgbClr val="FFFF00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>
                <a:solidFill>
                  <a:srgbClr val="FF0000"/>
                </a:solidFill>
              </a:rPr>
              <a:t>…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4C23D691-EB84-43FB-9835-6509993C3BF3}"/>
              </a:ext>
            </a:extLst>
          </p:cNvPr>
          <p:cNvSpPr txBox="1"/>
          <p:nvPr/>
        </p:nvSpPr>
        <p:spPr>
          <a:xfrm>
            <a:off x="5335032" y="4909049"/>
            <a:ext cx="1824265" cy="90024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050" b="1" dirty="0">
                <a:latin typeface="Courier New" panose="02070309020205020404" pitchFamily="49" charset="0"/>
                <a:ea typeface="Cascadia Mono Light" panose="020B0609020000020004" pitchFamily="49" charset="0"/>
                <a:cs typeface="Courier New" panose="02070309020205020404" pitchFamily="49" charset="0"/>
              </a:rPr>
              <a:t>RECTANGLE</a:t>
            </a:r>
          </a:p>
          <a:p>
            <a:r>
              <a:rPr lang="en-GB" sz="1050" dirty="0">
                <a:latin typeface="Courier New" panose="02070309020205020404" pitchFamily="49" charset="0"/>
                <a:ea typeface="Cascadia Mono Light" panose="020B0609020000020004" pitchFamily="49" charset="0"/>
                <a:cs typeface="Courier New" panose="02070309020205020404" pitchFamily="49" charset="0"/>
              </a:rPr>
              <a:t>Top Left = 40, 80</a:t>
            </a:r>
          </a:p>
          <a:p>
            <a:r>
              <a:rPr lang="en-GB" sz="1050" dirty="0">
                <a:latin typeface="Courier New" panose="02070309020205020404" pitchFamily="49" charset="0"/>
                <a:ea typeface="Cascadia Mono Light" panose="020B0609020000020004" pitchFamily="49" charset="0"/>
                <a:cs typeface="Courier New" panose="02070309020205020404" pitchFamily="49" charset="0"/>
              </a:rPr>
              <a:t>Width    = 20</a:t>
            </a:r>
          </a:p>
          <a:p>
            <a:r>
              <a:rPr lang="en-GB" sz="1050" dirty="0">
                <a:latin typeface="Courier New" panose="02070309020205020404" pitchFamily="49" charset="0"/>
                <a:ea typeface="Cascadia Mono Light" panose="020B0609020000020004" pitchFamily="49" charset="0"/>
                <a:cs typeface="Courier New" panose="02070309020205020404" pitchFamily="49" charset="0"/>
              </a:rPr>
              <a:t>Height   = 20</a:t>
            </a:r>
          </a:p>
          <a:p>
            <a:endParaRPr lang="en-GB" sz="1050" dirty="0">
              <a:latin typeface="Courier New" panose="02070309020205020404" pitchFamily="49" charset="0"/>
              <a:ea typeface="Cascadia Mono Light" panose="020B06090200000200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A2DA5F2-03DE-43E9-84DA-EDCEE5737CAA}"/>
              </a:ext>
            </a:extLst>
          </p:cNvPr>
          <p:cNvSpPr/>
          <p:nvPr/>
        </p:nvSpPr>
        <p:spPr>
          <a:xfrm>
            <a:off x="4951556" y="4009323"/>
            <a:ext cx="192564" cy="178409"/>
          </a:xfrm>
          <a:prstGeom prst="ellipse">
            <a:avLst/>
          </a:prstGeom>
          <a:solidFill>
            <a:srgbClr val="00B0F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85B0FBF-1277-4D00-AEC7-FB6A04030A4F}"/>
              </a:ext>
            </a:extLst>
          </p:cNvPr>
          <p:cNvCxnSpPr>
            <a:cxnSpLocks/>
          </p:cNvCxnSpPr>
          <p:nvPr/>
        </p:nvCxnSpPr>
        <p:spPr>
          <a:xfrm>
            <a:off x="5049355" y="3944165"/>
            <a:ext cx="559248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Arrow Connector 288">
            <a:extLst>
              <a:ext uri="{FF2B5EF4-FFF2-40B4-BE49-F238E27FC236}">
                <a16:creationId xmlns:a16="http://schemas.microsoft.com/office/drawing/2014/main" id="{35DC56B7-686E-492B-80AE-51E80DF23349}"/>
              </a:ext>
            </a:extLst>
          </p:cNvPr>
          <p:cNvCxnSpPr>
            <a:cxnSpLocks/>
          </p:cNvCxnSpPr>
          <p:nvPr/>
        </p:nvCxnSpPr>
        <p:spPr>
          <a:xfrm>
            <a:off x="4871327" y="4085371"/>
            <a:ext cx="0" cy="536874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4366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81" grpId="0" animBg="1"/>
      <p:bldP spid="282" grpId="0" animBg="1"/>
      <p:bldP spid="283" grpId="0" animBg="1"/>
      <p:bldP spid="284" grpId="0" animBg="1"/>
      <p:bldP spid="285" grpId="0" animBg="1"/>
      <p:bldP spid="286" grpId="0" animBg="1"/>
      <p:bldP spid="287" grpId="0" animBg="1"/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0C0"/>
            </a:gs>
            <a:gs pos="45000">
              <a:schemeClr val="accent1">
                <a:lumMod val="75000"/>
              </a:schemeClr>
            </a:gs>
            <a:gs pos="74000">
              <a:schemeClr val="accent1">
                <a:lumMod val="75000"/>
              </a:schemeClr>
            </a:gs>
            <a:gs pos="100000">
              <a:srgbClr val="0E192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9DA2B31-7C6C-4D12-9049-37F586E9A9A3}"/>
              </a:ext>
            </a:extLst>
          </p:cNvPr>
          <p:cNvGrpSpPr/>
          <p:nvPr/>
        </p:nvGrpSpPr>
        <p:grpSpPr>
          <a:xfrm>
            <a:off x="216708" y="150130"/>
            <a:ext cx="1482784" cy="1660197"/>
            <a:chOff x="854016" y="750497"/>
            <a:chExt cx="3735238" cy="357133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9A6B51D-40B9-4F03-88E6-7B728546430C}"/>
                </a:ext>
              </a:extLst>
            </p:cNvPr>
            <p:cNvSpPr/>
            <p:nvPr/>
          </p:nvSpPr>
          <p:spPr>
            <a:xfrm>
              <a:off x="854016" y="750497"/>
              <a:ext cx="3735238" cy="357133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E695D93-00F0-419A-92C5-1769149600C9}"/>
                </a:ext>
              </a:extLst>
            </p:cNvPr>
            <p:cNvSpPr txBox="1"/>
            <p:nvPr/>
          </p:nvSpPr>
          <p:spPr>
            <a:xfrm>
              <a:off x="854016" y="2787924"/>
              <a:ext cx="3549099" cy="1324148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r"/>
              <a:r>
                <a:rPr lang="en-GB" sz="2000" b="1" dirty="0">
                  <a:latin typeface="Bahnschrift SemiBold SemiConden" panose="020B0502040204020203" pitchFamily="34" charset="0"/>
                </a:rPr>
                <a:t>Web Components</a:t>
              </a:r>
              <a:endParaRPr lang="en-US" sz="2000" b="1" dirty="0">
                <a:latin typeface="Bahnschrift SemiBold SemiConden" panose="020B0502040204020203" pitchFamily="34" charset="0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D34696C9-AED5-4598-BDC4-865191F64836}"/>
              </a:ext>
            </a:extLst>
          </p:cNvPr>
          <p:cNvSpPr txBox="1"/>
          <p:nvPr/>
        </p:nvSpPr>
        <p:spPr>
          <a:xfrm>
            <a:off x="-25076" y="6627168"/>
            <a:ext cx="8322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STEP-05</a:t>
            </a:r>
            <a:endParaRPr lang="en-US" sz="9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170CDCC-EE53-4875-94D1-F763AD0BB0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8717" y="267451"/>
            <a:ext cx="8825537" cy="616944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753A2E5-3EB0-4E57-BC3B-0EEC2678E612}"/>
              </a:ext>
            </a:extLst>
          </p:cNvPr>
          <p:cNvSpPr/>
          <p:nvPr/>
        </p:nvSpPr>
        <p:spPr>
          <a:xfrm>
            <a:off x="2745735" y="1500206"/>
            <a:ext cx="8082686" cy="870015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3F4BA7-CA35-43C4-9745-F95199E87F35}"/>
              </a:ext>
            </a:extLst>
          </p:cNvPr>
          <p:cNvSpPr/>
          <p:nvPr/>
        </p:nvSpPr>
        <p:spPr>
          <a:xfrm>
            <a:off x="2745735" y="2474407"/>
            <a:ext cx="4437118" cy="292856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21A3BBA-D729-418C-8088-97FD937A0596}"/>
              </a:ext>
            </a:extLst>
          </p:cNvPr>
          <p:cNvSpPr/>
          <p:nvPr/>
        </p:nvSpPr>
        <p:spPr>
          <a:xfrm>
            <a:off x="2745735" y="3015112"/>
            <a:ext cx="7902212" cy="870014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7E8937-B471-4AD5-AA6A-8E727392C458}"/>
              </a:ext>
            </a:extLst>
          </p:cNvPr>
          <p:cNvSpPr/>
          <p:nvPr/>
        </p:nvSpPr>
        <p:spPr>
          <a:xfrm>
            <a:off x="2751748" y="4052773"/>
            <a:ext cx="7902212" cy="663606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833FF0A-F53C-477B-BBB5-CCF709039E08}"/>
              </a:ext>
            </a:extLst>
          </p:cNvPr>
          <p:cNvSpPr/>
          <p:nvPr/>
        </p:nvSpPr>
        <p:spPr>
          <a:xfrm>
            <a:off x="4478013" y="1650783"/>
            <a:ext cx="671503" cy="335547"/>
          </a:xfrm>
          <a:prstGeom prst="rect">
            <a:avLst/>
          </a:prstGeom>
          <a:solidFill>
            <a:srgbClr val="FFFF0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0AA8EC6-C42B-4B45-B4A1-DCC9093A490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35"/>
          <a:stretch/>
        </p:blipFill>
        <p:spPr>
          <a:xfrm>
            <a:off x="3226299" y="421105"/>
            <a:ext cx="6050047" cy="60998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32721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20" grpId="0" animBg="1"/>
      <p:bldP spid="20" grpId="1" animBg="1"/>
      <p:bldP spid="22" grpId="0" animBg="1"/>
      <p:bldP spid="22" grpId="1" animBg="1"/>
      <p:bldP spid="23" grpId="0" animBg="1"/>
      <p:bldP spid="23" grpId="1" animBg="1"/>
      <p:bldP spid="2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0C0"/>
            </a:gs>
            <a:gs pos="45000">
              <a:schemeClr val="accent1">
                <a:lumMod val="75000"/>
              </a:schemeClr>
            </a:gs>
            <a:gs pos="74000">
              <a:schemeClr val="accent1">
                <a:lumMod val="75000"/>
              </a:schemeClr>
            </a:gs>
            <a:gs pos="100000">
              <a:srgbClr val="0E192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9DA2B31-7C6C-4D12-9049-37F586E9A9A3}"/>
              </a:ext>
            </a:extLst>
          </p:cNvPr>
          <p:cNvGrpSpPr/>
          <p:nvPr/>
        </p:nvGrpSpPr>
        <p:grpSpPr>
          <a:xfrm>
            <a:off x="216708" y="150130"/>
            <a:ext cx="1482784" cy="1660197"/>
            <a:chOff x="854016" y="750497"/>
            <a:chExt cx="3735238" cy="357133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9A6B51D-40B9-4F03-88E6-7B728546430C}"/>
                </a:ext>
              </a:extLst>
            </p:cNvPr>
            <p:cNvSpPr/>
            <p:nvPr/>
          </p:nvSpPr>
          <p:spPr>
            <a:xfrm>
              <a:off x="854016" y="750497"/>
              <a:ext cx="3735238" cy="357133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E695D93-00F0-419A-92C5-1769149600C9}"/>
                </a:ext>
              </a:extLst>
            </p:cNvPr>
            <p:cNvSpPr txBox="1"/>
            <p:nvPr/>
          </p:nvSpPr>
          <p:spPr>
            <a:xfrm>
              <a:off x="854016" y="2787924"/>
              <a:ext cx="3549099" cy="1324148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r"/>
              <a:r>
                <a:rPr lang="en-GB" sz="2000" b="1" dirty="0">
                  <a:latin typeface="Bahnschrift SemiBold SemiConden" panose="020B0502040204020203" pitchFamily="34" charset="0"/>
                </a:rPr>
                <a:t>Web Components</a:t>
              </a:r>
              <a:endParaRPr lang="en-US" sz="2000" b="1" dirty="0">
                <a:latin typeface="Bahnschrift SemiBold SemiConden" panose="020B0502040204020203" pitchFamily="34" charset="0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D34696C9-AED5-4598-BDC4-865191F64836}"/>
              </a:ext>
            </a:extLst>
          </p:cNvPr>
          <p:cNvSpPr txBox="1"/>
          <p:nvPr/>
        </p:nvSpPr>
        <p:spPr>
          <a:xfrm>
            <a:off x="-25076" y="6627168"/>
            <a:ext cx="8322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STEP-06</a:t>
            </a:r>
            <a:endParaRPr lang="en-US" sz="9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FB2895-7906-4CD3-8DF1-2BC8D5B073AC}"/>
              </a:ext>
            </a:extLst>
          </p:cNvPr>
          <p:cNvSpPr txBox="1"/>
          <p:nvPr/>
        </p:nvSpPr>
        <p:spPr>
          <a:xfrm>
            <a:off x="1934671" y="0"/>
            <a:ext cx="98839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chemeClr val="bg1">
                    <a:lumMod val="95000"/>
                  </a:schemeClr>
                </a:solidFill>
                <a:latin typeface="Bahnschrift SemiBold SemiConden" panose="020B0502040204020203" pitchFamily="34" charset="0"/>
              </a:rPr>
              <a:t>Adding a Personal Greeting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C2FA092-7F57-4543-9D87-83CA4F8B8EDA}"/>
              </a:ext>
            </a:extLst>
          </p:cNvPr>
          <p:cNvGrpSpPr/>
          <p:nvPr/>
        </p:nvGrpSpPr>
        <p:grpSpPr>
          <a:xfrm>
            <a:off x="1934671" y="373051"/>
            <a:ext cx="9198639" cy="1840810"/>
            <a:chOff x="1934671" y="734006"/>
            <a:chExt cx="9198639" cy="184081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3F977C4-D9EC-450B-95D6-4C0B5BA407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34671" y="1097263"/>
              <a:ext cx="8790505" cy="147755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DDBAF8D-F705-4573-8D4B-6772721171D0}"/>
                </a:ext>
              </a:extLst>
            </p:cNvPr>
            <p:cNvSpPr txBox="1"/>
            <p:nvPr/>
          </p:nvSpPr>
          <p:spPr>
            <a:xfrm>
              <a:off x="8616100" y="734006"/>
              <a:ext cx="2517210" cy="49244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91440" tIns="91440" rIns="91440" bIns="91440" rtlCol="0" anchor="b" anchorCtr="0">
              <a:spAutoFit/>
            </a:bodyPr>
            <a:lstStyle/>
            <a:p>
              <a:pPr algn="ctr"/>
              <a:r>
                <a:rPr lang="en-GB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index.html</a:t>
              </a:r>
              <a:endParaRPr lang="en-US" sz="2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6D880927-1355-40EA-BA2D-48F9AC931169}"/>
              </a:ext>
            </a:extLst>
          </p:cNvPr>
          <p:cNvSpPr/>
          <p:nvPr/>
        </p:nvSpPr>
        <p:spPr>
          <a:xfrm>
            <a:off x="4959545" y="929985"/>
            <a:ext cx="2199244" cy="335547"/>
          </a:xfrm>
          <a:prstGeom prst="rect">
            <a:avLst/>
          </a:prstGeom>
          <a:solidFill>
            <a:srgbClr val="FFFF0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5E60F92-877F-4C50-96B9-6A6B3F4EA480}"/>
              </a:ext>
            </a:extLst>
          </p:cNvPr>
          <p:cNvSpPr/>
          <p:nvPr/>
        </p:nvSpPr>
        <p:spPr>
          <a:xfrm>
            <a:off x="7265597" y="929984"/>
            <a:ext cx="1782150" cy="335547"/>
          </a:xfrm>
          <a:prstGeom prst="rect">
            <a:avLst/>
          </a:prstGeom>
          <a:solidFill>
            <a:srgbClr val="FFFF0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7F6C68F-44B9-4A07-9E47-4B121071EE99}"/>
              </a:ext>
            </a:extLst>
          </p:cNvPr>
          <p:cNvGrpSpPr/>
          <p:nvPr/>
        </p:nvGrpSpPr>
        <p:grpSpPr>
          <a:xfrm>
            <a:off x="290813" y="2399379"/>
            <a:ext cx="7397455" cy="3364312"/>
            <a:chOff x="290813" y="2399379"/>
            <a:chExt cx="7397455" cy="336431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14FC8C6-7FB1-4A6E-A246-8654F0AA486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0813" y="2673804"/>
              <a:ext cx="6867976" cy="308988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6CA4703-EA8D-46B3-8C1B-87212848D4CD}"/>
                </a:ext>
              </a:extLst>
            </p:cNvPr>
            <p:cNvSpPr txBox="1"/>
            <p:nvPr/>
          </p:nvSpPr>
          <p:spPr>
            <a:xfrm>
              <a:off x="5171058" y="2399379"/>
              <a:ext cx="2517210" cy="49244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91440" tIns="91440" rIns="91440" bIns="91440" rtlCol="0" anchor="b" anchorCtr="0">
              <a:spAutoFit/>
            </a:bodyPr>
            <a:lstStyle/>
            <a:p>
              <a:pPr algn="ctr"/>
              <a:r>
                <a:rPr lang="en-GB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my-element.js</a:t>
              </a:r>
              <a:endParaRPr lang="en-US" sz="2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10469A0F-401C-4FD7-BA7B-E65330673617}"/>
              </a:ext>
            </a:extLst>
          </p:cNvPr>
          <p:cNvSpPr/>
          <p:nvPr/>
        </p:nvSpPr>
        <p:spPr>
          <a:xfrm>
            <a:off x="2140145" y="4302687"/>
            <a:ext cx="3442508" cy="253821"/>
          </a:xfrm>
          <a:prstGeom prst="rect">
            <a:avLst/>
          </a:prstGeom>
          <a:solidFill>
            <a:srgbClr val="FFFF0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AADC9DD-4910-43F9-90D9-1A1D8615DB03}"/>
              </a:ext>
            </a:extLst>
          </p:cNvPr>
          <p:cNvSpPr/>
          <p:nvPr/>
        </p:nvSpPr>
        <p:spPr>
          <a:xfrm>
            <a:off x="2424893" y="4601176"/>
            <a:ext cx="4180444" cy="253821"/>
          </a:xfrm>
          <a:prstGeom prst="rect">
            <a:avLst/>
          </a:prstGeom>
          <a:solidFill>
            <a:srgbClr val="FFFF0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209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 animBg="1"/>
      <p:bldP spid="21" grpId="0" animBg="1"/>
      <p:bldP spid="26" grpId="0" animBg="1"/>
      <p:bldP spid="2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0C0"/>
            </a:gs>
            <a:gs pos="45000">
              <a:schemeClr val="accent1">
                <a:lumMod val="75000"/>
              </a:schemeClr>
            </a:gs>
            <a:gs pos="74000">
              <a:schemeClr val="accent1">
                <a:lumMod val="75000"/>
              </a:schemeClr>
            </a:gs>
            <a:gs pos="100000">
              <a:srgbClr val="0E192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CADD8E4-9845-4091-9E08-51BFEE205E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4671" y="707886"/>
            <a:ext cx="9673494" cy="587319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59DA2B31-7C6C-4D12-9049-37F586E9A9A3}"/>
              </a:ext>
            </a:extLst>
          </p:cNvPr>
          <p:cNvGrpSpPr/>
          <p:nvPr/>
        </p:nvGrpSpPr>
        <p:grpSpPr>
          <a:xfrm>
            <a:off x="216708" y="150130"/>
            <a:ext cx="1482784" cy="1660197"/>
            <a:chOff x="854016" y="750497"/>
            <a:chExt cx="3735238" cy="357133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9A6B51D-40B9-4F03-88E6-7B728546430C}"/>
                </a:ext>
              </a:extLst>
            </p:cNvPr>
            <p:cNvSpPr/>
            <p:nvPr/>
          </p:nvSpPr>
          <p:spPr>
            <a:xfrm>
              <a:off x="854016" y="750497"/>
              <a:ext cx="3735238" cy="357133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E695D93-00F0-419A-92C5-1769149600C9}"/>
                </a:ext>
              </a:extLst>
            </p:cNvPr>
            <p:cNvSpPr txBox="1"/>
            <p:nvPr/>
          </p:nvSpPr>
          <p:spPr>
            <a:xfrm>
              <a:off x="854016" y="2787924"/>
              <a:ext cx="3549099" cy="1324148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r"/>
              <a:r>
                <a:rPr lang="en-GB" sz="2000" b="1" dirty="0">
                  <a:latin typeface="Bahnschrift SemiBold SemiConden" panose="020B0502040204020203" pitchFamily="34" charset="0"/>
                </a:rPr>
                <a:t>Web Components</a:t>
              </a:r>
              <a:endParaRPr lang="en-US" sz="2000" b="1" dirty="0">
                <a:latin typeface="Bahnschrift SemiBold SemiConden" panose="020B0502040204020203" pitchFamily="34" charset="0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D34696C9-AED5-4598-BDC4-865191F64836}"/>
              </a:ext>
            </a:extLst>
          </p:cNvPr>
          <p:cNvSpPr txBox="1"/>
          <p:nvPr/>
        </p:nvSpPr>
        <p:spPr>
          <a:xfrm>
            <a:off x="-25076" y="6627168"/>
            <a:ext cx="8322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STEP-06</a:t>
            </a:r>
            <a:endParaRPr lang="en-US" sz="9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FB2895-7906-4CD3-8DF1-2BC8D5B073AC}"/>
              </a:ext>
            </a:extLst>
          </p:cNvPr>
          <p:cNvSpPr txBox="1"/>
          <p:nvPr/>
        </p:nvSpPr>
        <p:spPr>
          <a:xfrm>
            <a:off x="1934671" y="0"/>
            <a:ext cx="98839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chemeClr val="bg1">
                    <a:lumMod val="95000"/>
                  </a:schemeClr>
                </a:solidFill>
                <a:latin typeface="Bahnschrift SemiBold SemiConden" panose="020B0502040204020203" pitchFamily="34" charset="0"/>
              </a:rPr>
              <a:t>Adding a Personal Greeting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11678B7-7C54-4930-9A97-4F257D0F0372}"/>
              </a:ext>
            </a:extLst>
          </p:cNvPr>
          <p:cNvSpPr/>
          <p:nvPr/>
        </p:nvSpPr>
        <p:spPr>
          <a:xfrm>
            <a:off x="2339030" y="2620343"/>
            <a:ext cx="3444104" cy="555451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7A499DD-5A29-4648-8B61-CC82E5E05D5C}"/>
              </a:ext>
            </a:extLst>
          </p:cNvPr>
          <p:cNvSpPr/>
          <p:nvPr/>
        </p:nvSpPr>
        <p:spPr>
          <a:xfrm>
            <a:off x="2339030" y="5238541"/>
            <a:ext cx="3444104" cy="555451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7EB01B8-2987-44B6-BD5A-34F42DA9ED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5428" y="425508"/>
            <a:ext cx="3279548" cy="600698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09928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20" grpId="0" animBg="1"/>
      <p:bldP spid="20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0C0"/>
            </a:gs>
            <a:gs pos="45000">
              <a:schemeClr val="accent1">
                <a:lumMod val="75000"/>
              </a:schemeClr>
            </a:gs>
            <a:gs pos="74000">
              <a:schemeClr val="accent1">
                <a:lumMod val="75000"/>
              </a:schemeClr>
            </a:gs>
            <a:gs pos="100000">
              <a:srgbClr val="0E192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9DA2B31-7C6C-4D12-9049-37F586E9A9A3}"/>
              </a:ext>
            </a:extLst>
          </p:cNvPr>
          <p:cNvGrpSpPr/>
          <p:nvPr/>
        </p:nvGrpSpPr>
        <p:grpSpPr>
          <a:xfrm>
            <a:off x="216708" y="150130"/>
            <a:ext cx="1482784" cy="1660197"/>
            <a:chOff x="854016" y="750497"/>
            <a:chExt cx="3735238" cy="357133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9A6B51D-40B9-4F03-88E6-7B728546430C}"/>
                </a:ext>
              </a:extLst>
            </p:cNvPr>
            <p:cNvSpPr/>
            <p:nvPr/>
          </p:nvSpPr>
          <p:spPr>
            <a:xfrm>
              <a:off x="854016" y="750497"/>
              <a:ext cx="3735238" cy="357133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E695D93-00F0-419A-92C5-1769149600C9}"/>
                </a:ext>
              </a:extLst>
            </p:cNvPr>
            <p:cNvSpPr txBox="1"/>
            <p:nvPr/>
          </p:nvSpPr>
          <p:spPr>
            <a:xfrm>
              <a:off x="854016" y="2787924"/>
              <a:ext cx="3549099" cy="1324148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r"/>
              <a:r>
                <a:rPr lang="en-GB" sz="2000" b="1" dirty="0">
                  <a:latin typeface="Bahnschrift SemiBold SemiConden" panose="020B0502040204020203" pitchFamily="34" charset="0"/>
                </a:rPr>
                <a:t>Web Components</a:t>
              </a:r>
              <a:endParaRPr lang="en-US" sz="2000" b="1" dirty="0">
                <a:latin typeface="Bahnschrift SemiBold SemiConden" panose="020B0502040204020203" pitchFamily="34" charset="0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D34696C9-AED5-4598-BDC4-865191F64836}"/>
              </a:ext>
            </a:extLst>
          </p:cNvPr>
          <p:cNvSpPr txBox="1"/>
          <p:nvPr/>
        </p:nvSpPr>
        <p:spPr>
          <a:xfrm>
            <a:off x="-25076" y="6627168"/>
            <a:ext cx="8322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STEP-07</a:t>
            </a:r>
            <a:endParaRPr lang="en-US" sz="9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FB2895-7906-4CD3-8DF1-2BC8D5B073AC}"/>
              </a:ext>
            </a:extLst>
          </p:cNvPr>
          <p:cNvSpPr txBox="1"/>
          <p:nvPr/>
        </p:nvSpPr>
        <p:spPr>
          <a:xfrm>
            <a:off x="1934671" y="0"/>
            <a:ext cx="98839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chemeClr val="bg1">
                    <a:lumMod val="95000"/>
                  </a:schemeClr>
                </a:solidFill>
                <a:latin typeface="Bahnschrift SemiBold SemiConden" panose="020B0502040204020203" pitchFamily="34" charset="0"/>
              </a:rPr>
              <a:t>Dynamically Modifying Attributes 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43FA77-EC9A-4C29-B49E-B058F6FF43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187" y="782214"/>
            <a:ext cx="4834939" cy="129141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A57D271-24AF-4F88-81FC-8AA25C1557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708" y="2199378"/>
            <a:ext cx="9543431" cy="433027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FBA8A19-97ED-42B6-9213-B1DE0326C30D}"/>
              </a:ext>
            </a:extLst>
          </p:cNvPr>
          <p:cNvSpPr/>
          <p:nvPr/>
        </p:nvSpPr>
        <p:spPr>
          <a:xfrm>
            <a:off x="3840609" y="1239253"/>
            <a:ext cx="839676" cy="288757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F90EA5C-3079-470F-8E11-18FE8B7CBF92}"/>
              </a:ext>
            </a:extLst>
          </p:cNvPr>
          <p:cNvSpPr/>
          <p:nvPr/>
        </p:nvSpPr>
        <p:spPr>
          <a:xfrm>
            <a:off x="4929465" y="1239253"/>
            <a:ext cx="448650" cy="288757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E6255DC-A1E1-4A86-B16D-04E7D0F56A31}"/>
              </a:ext>
            </a:extLst>
          </p:cNvPr>
          <p:cNvSpPr/>
          <p:nvPr/>
        </p:nvSpPr>
        <p:spPr>
          <a:xfrm>
            <a:off x="1094995" y="3404936"/>
            <a:ext cx="3212310" cy="1034715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46E2C15-EDF3-4CD2-A66B-FA59D6951B73}"/>
              </a:ext>
            </a:extLst>
          </p:cNvPr>
          <p:cNvSpPr/>
          <p:nvPr/>
        </p:nvSpPr>
        <p:spPr>
          <a:xfrm>
            <a:off x="1094995" y="4489196"/>
            <a:ext cx="3212310" cy="1034715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E7EF5B-2469-49BE-A8E8-AA71C4D27C6D}"/>
              </a:ext>
            </a:extLst>
          </p:cNvPr>
          <p:cNvGrpSpPr/>
          <p:nvPr/>
        </p:nvGrpSpPr>
        <p:grpSpPr>
          <a:xfrm>
            <a:off x="3320684" y="3922293"/>
            <a:ext cx="5879085" cy="1228725"/>
            <a:chOff x="3320684" y="3922293"/>
            <a:chExt cx="5879085" cy="1228725"/>
          </a:xfrm>
        </p:grpSpPr>
        <p:pic>
          <p:nvPicPr>
            <p:cNvPr id="1026" name="Picture 2" descr="The Emoji Movie review… – SuperBroMovies">
              <a:extLst>
                <a:ext uri="{FF2B5EF4-FFF2-40B4-BE49-F238E27FC236}">
                  <a16:creationId xmlns:a16="http://schemas.microsoft.com/office/drawing/2014/main" id="{E0E6AEA9-E5AE-4246-B517-CC9E65DE03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94544" y="3922293"/>
              <a:ext cx="3705225" cy="1228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0E0E4375-84E6-4F3E-8913-764ADD799DD7}"/>
                </a:ext>
              </a:extLst>
            </p:cNvPr>
            <p:cNvCxnSpPr>
              <a:cxnSpLocks/>
              <a:stCxn id="1026" idx="1"/>
            </p:cNvCxnSpPr>
            <p:nvPr/>
          </p:nvCxnSpPr>
          <p:spPr>
            <a:xfrm flipH="1" flipV="1">
              <a:off x="3339102" y="4099390"/>
              <a:ext cx="2155442" cy="437266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F869718F-4F5E-431A-9AC6-9ADEA2188D11}"/>
                </a:ext>
              </a:extLst>
            </p:cNvPr>
            <p:cNvCxnSpPr>
              <a:cxnSpLocks/>
              <a:stCxn id="1026" idx="1"/>
            </p:cNvCxnSpPr>
            <p:nvPr/>
          </p:nvCxnSpPr>
          <p:spPr>
            <a:xfrm flipH="1">
              <a:off x="3320684" y="4536656"/>
              <a:ext cx="2173860" cy="614362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60560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7" grpId="0" animBg="1"/>
      <p:bldP spid="17" grpId="1" animBg="1"/>
      <p:bldP spid="21" grpId="0" animBg="1"/>
      <p:bldP spid="21" grpId="1" animBg="1"/>
      <p:bldP spid="23" grpId="0" animBg="1"/>
      <p:bldP spid="23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0C0"/>
            </a:gs>
            <a:gs pos="45000">
              <a:schemeClr val="accent1">
                <a:lumMod val="75000"/>
              </a:schemeClr>
            </a:gs>
            <a:gs pos="74000">
              <a:schemeClr val="accent1">
                <a:lumMod val="75000"/>
              </a:schemeClr>
            </a:gs>
            <a:gs pos="100000">
              <a:srgbClr val="0E192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9DA2B31-7C6C-4D12-9049-37F586E9A9A3}"/>
              </a:ext>
            </a:extLst>
          </p:cNvPr>
          <p:cNvGrpSpPr/>
          <p:nvPr/>
        </p:nvGrpSpPr>
        <p:grpSpPr>
          <a:xfrm>
            <a:off x="216708" y="150130"/>
            <a:ext cx="1482784" cy="1660197"/>
            <a:chOff x="854016" y="750497"/>
            <a:chExt cx="3735238" cy="357133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9A6B51D-40B9-4F03-88E6-7B728546430C}"/>
                </a:ext>
              </a:extLst>
            </p:cNvPr>
            <p:cNvSpPr/>
            <p:nvPr/>
          </p:nvSpPr>
          <p:spPr>
            <a:xfrm>
              <a:off x="854016" y="750497"/>
              <a:ext cx="3735238" cy="357133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E695D93-00F0-419A-92C5-1769149600C9}"/>
                </a:ext>
              </a:extLst>
            </p:cNvPr>
            <p:cNvSpPr txBox="1"/>
            <p:nvPr/>
          </p:nvSpPr>
          <p:spPr>
            <a:xfrm>
              <a:off x="854016" y="2787924"/>
              <a:ext cx="3549099" cy="1324148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r"/>
              <a:r>
                <a:rPr lang="en-GB" sz="2000" b="1" dirty="0">
                  <a:latin typeface="Bahnschrift SemiBold SemiConden" panose="020B0502040204020203" pitchFamily="34" charset="0"/>
                </a:rPr>
                <a:t>Web Components</a:t>
              </a:r>
              <a:endParaRPr lang="en-US" sz="2000" b="1" dirty="0">
                <a:latin typeface="Bahnschrift SemiBold SemiConden" panose="020B0502040204020203" pitchFamily="34" charset="0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D34696C9-AED5-4598-BDC4-865191F64836}"/>
              </a:ext>
            </a:extLst>
          </p:cNvPr>
          <p:cNvSpPr txBox="1"/>
          <p:nvPr/>
        </p:nvSpPr>
        <p:spPr>
          <a:xfrm>
            <a:off x="-25076" y="6627168"/>
            <a:ext cx="8322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STEP-08</a:t>
            </a:r>
            <a:endParaRPr lang="en-US" sz="9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FB2895-7906-4CD3-8DF1-2BC8D5B073AC}"/>
              </a:ext>
            </a:extLst>
          </p:cNvPr>
          <p:cNvSpPr txBox="1"/>
          <p:nvPr/>
        </p:nvSpPr>
        <p:spPr>
          <a:xfrm>
            <a:off x="1934671" y="0"/>
            <a:ext cx="98839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chemeClr val="bg1">
                    <a:lumMod val="95000"/>
                  </a:schemeClr>
                </a:solidFill>
                <a:latin typeface="Bahnschrift SemiBold SemiConden" panose="020B0502040204020203" pitchFamily="34" charset="0"/>
              </a:rPr>
              <a:t>Dynamically Modifying Attributes 2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9262239-83E3-4A43-87B0-321B6189DF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117" y="2164270"/>
            <a:ext cx="2156750" cy="395041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3263B3EB-673B-48E2-9C38-045584CA9FA7}"/>
              </a:ext>
            </a:extLst>
          </p:cNvPr>
          <p:cNvGrpSpPr/>
          <p:nvPr/>
        </p:nvGrpSpPr>
        <p:grpSpPr>
          <a:xfrm>
            <a:off x="1137559" y="1216248"/>
            <a:ext cx="3440711" cy="1364079"/>
            <a:chOff x="1137559" y="1216248"/>
            <a:chExt cx="3440711" cy="1364079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FDF6BECF-7CB0-4E8E-A2F9-B764646EBD98}"/>
                </a:ext>
              </a:extLst>
            </p:cNvPr>
            <p:cNvGrpSpPr/>
            <p:nvPr/>
          </p:nvGrpSpPr>
          <p:grpSpPr>
            <a:xfrm>
              <a:off x="1678389" y="1216248"/>
              <a:ext cx="2899881" cy="1028532"/>
              <a:chOff x="1678389" y="1216248"/>
              <a:chExt cx="2899881" cy="1028532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1C08CCB-3236-4BCE-8311-9E25BAA33502}"/>
                  </a:ext>
                </a:extLst>
              </p:cNvPr>
              <p:cNvSpPr/>
              <p:nvPr/>
            </p:nvSpPr>
            <p:spPr>
              <a:xfrm>
                <a:off x="2421520" y="1216248"/>
                <a:ext cx="2156750" cy="496568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id=“to”</a:t>
                </a:r>
                <a:endParaRPr lang="en-US" sz="24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F02D846F-19E3-4D79-B179-4745DAB791D1}"/>
                  </a:ext>
                </a:extLst>
              </p:cNvPr>
              <p:cNvCxnSpPr>
                <a:cxnSpLocks/>
                <a:stCxn id="18" idx="1"/>
                <a:endCxn id="33" idx="0"/>
              </p:cNvCxnSpPr>
              <p:nvPr/>
            </p:nvCxnSpPr>
            <p:spPr>
              <a:xfrm flipH="1">
                <a:off x="1678389" y="1464532"/>
                <a:ext cx="743131" cy="780248"/>
              </a:xfrm>
              <a:prstGeom prst="straightConnector1">
                <a:avLst/>
              </a:prstGeom>
              <a:ln>
                <a:solidFill>
                  <a:schemeClr val="bg1">
                    <a:lumMod val="9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EAEF296-C9DD-43F0-B552-A50201D0FCC7}"/>
                </a:ext>
              </a:extLst>
            </p:cNvPr>
            <p:cNvSpPr/>
            <p:nvPr/>
          </p:nvSpPr>
          <p:spPr>
            <a:xfrm>
              <a:off x="1137559" y="2244780"/>
              <a:ext cx="1081659" cy="335547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0A8903A-D4BC-4168-873C-243D7ECCEA44}"/>
              </a:ext>
            </a:extLst>
          </p:cNvPr>
          <p:cNvGrpSpPr/>
          <p:nvPr/>
        </p:nvGrpSpPr>
        <p:grpSpPr>
          <a:xfrm>
            <a:off x="1158662" y="5700453"/>
            <a:ext cx="4227281" cy="662512"/>
            <a:chOff x="1158662" y="5700453"/>
            <a:chExt cx="4227281" cy="662512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93B87D72-9DAA-465C-9B62-C3EBEA2EAFD6}"/>
                </a:ext>
              </a:extLst>
            </p:cNvPr>
            <p:cNvGrpSpPr/>
            <p:nvPr/>
          </p:nvGrpSpPr>
          <p:grpSpPr>
            <a:xfrm>
              <a:off x="2240321" y="5866397"/>
              <a:ext cx="3145622" cy="496568"/>
              <a:chOff x="2240321" y="5866397"/>
              <a:chExt cx="3145622" cy="496568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C924089-DA4C-4F60-A3F9-F923E0B97E43}"/>
                  </a:ext>
                </a:extLst>
              </p:cNvPr>
              <p:cNvSpPr/>
              <p:nvPr/>
            </p:nvSpPr>
            <p:spPr>
              <a:xfrm>
                <a:off x="3229193" y="5866397"/>
                <a:ext cx="2156750" cy="496568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id=“from”</a:t>
                </a:r>
                <a:endParaRPr lang="en-US" sz="24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61FF8C2D-E445-4005-8995-540640C65038}"/>
                  </a:ext>
                </a:extLst>
              </p:cNvPr>
              <p:cNvCxnSpPr>
                <a:cxnSpLocks/>
                <a:stCxn id="19" idx="1"/>
                <a:endCxn id="34" idx="3"/>
              </p:cNvCxnSpPr>
              <p:nvPr/>
            </p:nvCxnSpPr>
            <p:spPr>
              <a:xfrm flipH="1" flipV="1">
                <a:off x="2240321" y="5868227"/>
                <a:ext cx="988872" cy="246454"/>
              </a:xfrm>
              <a:prstGeom prst="straightConnector1">
                <a:avLst/>
              </a:prstGeom>
              <a:ln>
                <a:solidFill>
                  <a:schemeClr val="bg1">
                    <a:lumMod val="9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89D66DA-3D9D-403B-AB64-91A9D24C6656}"/>
                </a:ext>
              </a:extLst>
            </p:cNvPr>
            <p:cNvSpPr/>
            <p:nvPr/>
          </p:nvSpPr>
          <p:spPr>
            <a:xfrm>
              <a:off x="1158662" y="5700453"/>
              <a:ext cx="1081659" cy="335547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0" name="Picture 39">
            <a:extLst>
              <a:ext uri="{FF2B5EF4-FFF2-40B4-BE49-F238E27FC236}">
                <a16:creationId xmlns:a16="http://schemas.microsoft.com/office/drawing/2014/main" id="{A00671F5-BA7C-4209-BB38-FC449590B8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4977" y="1854656"/>
            <a:ext cx="8362732" cy="36796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2D8897AF-8FF6-4E35-9065-33FADE2CDB0D}"/>
              </a:ext>
            </a:extLst>
          </p:cNvPr>
          <p:cNvSpPr/>
          <p:nvPr/>
        </p:nvSpPr>
        <p:spPr>
          <a:xfrm>
            <a:off x="4845113" y="3326260"/>
            <a:ext cx="5685898" cy="269695"/>
          </a:xfrm>
          <a:prstGeom prst="rect">
            <a:avLst/>
          </a:prstGeom>
          <a:solidFill>
            <a:srgbClr val="FFFF0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0067A41-3983-4BB2-8955-1C3BFBC2E70F}"/>
              </a:ext>
            </a:extLst>
          </p:cNvPr>
          <p:cNvSpPr/>
          <p:nvPr/>
        </p:nvSpPr>
        <p:spPr>
          <a:xfrm>
            <a:off x="4845113" y="4244041"/>
            <a:ext cx="5685898" cy="269695"/>
          </a:xfrm>
          <a:prstGeom prst="rect">
            <a:avLst/>
          </a:prstGeom>
          <a:solidFill>
            <a:srgbClr val="FFFF0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56058E9B-61DD-4E75-A3C4-34C0046020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1165" y="769435"/>
            <a:ext cx="2278471" cy="58653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7AC1FA7E-6897-4FB5-9C2C-1D12C714C95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736"/>
          <a:stretch/>
        </p:blipFill>
        <p:spPr>
          <a:xfrm>
            <a:off x="5676688" y="5866397"/>
            <a:ext cx="2745896" cy="57232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E41ADB08-A320-4076-BABD-793869020B2E}"/>
              </a:ext>
            </a:extLst>
          </p:cNvPr>
          <p:cNvGrpSpPr/>
          <p:nvPr/>
        </p:nvGrpSpPr>
        <p:grpSpPr>
          <a:xfrm>
            <a:off x="472611" y="1375577"/>
            <a:ext cx="8609744" cy="1203236"/>
            <a:chOff x="472611" y="1375577"/>
            <a:chExt cx="8609744" cy="120323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CD37790-E2DF-41F7-A1EA-21B654EA6DC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73570" y="1375577"/>
              <a:ext cx="8595190" cy="619926"/>
            </a:xfrm>
            <a:prstGeom prst="rect">
              <a:avLst/>
            </a:prstGeom>
            <a:ln>
              <a:solidFill>
                <a:srgbClr val="00B0F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269B96E6-6ABA-4FEE-AB8B-FA55B12AF67F}"/>
                </a:ext>
              </a:extLst>
            </p:cNvPr>
            <p:cNvSpPr/>
            <p:nvPr/>
          </p:nvSpPr>
          <p:spPr>
            <a:xfrm>
              <a:off x="472611" y="1993187"/>
              <a:ext cx="8609744" cy="585626"/>
            </a:xfrm>
            <a:custGeom>
              <a:avLst/>
              <a:gdLst>
                <a:gd name="connsiteX0" fmla="*/ 0 w 8609744"/>
                <a:gd name="connsiteY0" fmla="*/ 10274 h 585626"/>
                <a:gd name="connsiteX1" fmla="*/ 8609744 w 8609744"/>
                <a:gd name="connsiteY1" fmla="*/ 0 h 585626"/>
                <a:gd name="connsiteX2" fmla="*/ 4726113 w 8609744"/>
                <a:gd name="connsiteY2" fmla="*/ 585626 h 585626"/>
                <a:gd name="connsiteX3" fmla="*/ 4561726 w 8609744"/>
                <a:gd name="connsiteY3" fmla="*/ 575352 h 585626"/>
                <a:gd name="connsiteX4" fmla="*/ 0 w 8609744"/>
                <a:gd name="connsiteY4" fmla="*/ 10274 h 585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09744" h="585626">
                  <a:moveTo>
                    <a:pt x="0" y="10274"/>
                  </a:moveTo>
                  <a:lnTo>
                    <a:pt x="8609744" y="0"/>
                  </a:lnTo>
                  <a:lnTo>
                    <a:pt x="4726113" y="585626"/>
                  </a:lnTo>
                  <a:lnTo>
                    <a:pt x="4561726" y="575352"/>
                  </a:lnTo>
                  <a:lnTo>
                    <a:pt x="0" y="10274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6086929-EAAF-4333-8AD3-6A920B72DB43}"/>
              </a:ext>
            </a:extLst>
          </p:cNvPr>
          <p:cNvGrpSpPr/>
          <p:nvPr/>
        </p:nvGrpSpPr>
        <p:grpSpPr>
          <a:xfrm>
            <a:off x="6312432" y="2437146"/>
            <a:ext cx="5514501" cy="482030"/>
            <a:chOff x="6312432" y="2437146"/>
            <a:chExt cx="5514501" cy="48203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AB6DE5B-C250-4BBB-B2A3-6F1AD52B44CB}"/>
                </a:ext>
              </a:extLst>
            </p:cNvPr>
            <p:cNvSpPr/>
            <p:nvPr/>
          </p:nvSpPr>
          <p:spPr>
            <a:xfrm>
              <a:off x="6665814" y="2494867"/>
              <a:ext cx="5161119" cy="3571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dirty="0"/>
                <a:t>   </a:t>
              </a:r>
              <a:r>
                <a:rPr lang="en-GB" dirty="0" err="1"/>
                <a:t>attributeChangedCallback</a:t>
              </a:r>
              <a:r>
                <a:rPr lang="en-GB" dirty="0"/>
                <a:t> before the shadow DOM!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2D78A6D-69F4-4781-98F3-BE85DE293700}"/>
                </a:ext>
              </a:extLst>
            </p:cNvPr>
            <p:cNvSpPr/>
            <p:nvPr/>
          </p:nvSpPr>
          <p:spPr>
            <a:xfrm>
              <a:off x="6312432" y="2437146"/>
              <a:ext cx="504311" cy="482030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b="1" i="1" dirty="0" err="1"/>
                <a:t>i</a:t>
              </a:r>
              <a:endParaRPr lang="en-US" sz="2400" b="1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03106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0C0"/>
            </a:gs>
            <a:gs pos="45000">
              <a:schemeClr val="accent1">
                <a:lumMod val="75000"/>
              </a:schemeClr>
            </a:gs>
            <a:gs pos="74000">
              <a:schemeClr val="accent1">
                <a:lumMod val="75000"/>
              </a:schemeClr>
            </a:gs>
            <a:gs pos="100000">
              <a:srgbClr val="0E192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E1F3E113-280C-4E99-B7F4-5905ECE9F112}"/>
              </a:ext>
            </a:extLst>
          </p:cNvPr>
          <p:cNvGrpSpPr/>
          <p:nvPr/>
        </p:nvGrpSpPr>
        <p:grpSpPr>
          <a:xfrm>
            <a:off x="1934671" y="1653779"/>
            <a:ext cx="10119234" cy="3527367"/>
            <a:chOff x="1934671" y="1653779"/>
            <a:chExt cx="10119234" cy="352736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34E5BA3-BA52-4F28-A901-2F2A619ADF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34671" y="1810327"/>
              <a:ext cx="9635455" cy="337081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CD396C3-2946-4918-BF79-3B021AC98A06}"/>
                </a:ext>
              </a:extLst>
            </p:cNvPr>
            <p:cNvSpPr txBox="1"/>
            <p:nvPr/>
          </p:nvSpPr>
          <p:spPr>
            <a:xfrm>
              <a:off x="9536695" y="1653779"/>
              <a:ext cx="2517210" cy="49244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91440" tIns="91440" rIns="91440" bIns="91440" rtlCol="0" anchor="b" anchorCtr="0">
              <a:spAutoFit/>
            </a:bodyPr>
            <a:lstStyle/>
            <a:p>
              <a:pPr algn="ctr"/>
              <a:r>
                <a:rPr lang="en-GB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index.html</a:t>
              </a:r>
              <a:endParaRPr lang="en-US" sz="2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9DA2B31-7C6C-4D12-9049-37F586E9A9A3}"/>
              </a:ext>
            </a:extLst>
          </p:cNvPr>
          <p:cNvGrpSpPr/>
          <p:nvPr/>
        </p:nvGrpSpPr>
        <p:grpSpPr>
          <a:xfrm>
            <a:off x="216708" y="150130"/>
            <a:ext cx="1482784" cy="1660197"/>
            <a:chOff x="854016" y="750497"/>
            <a:chExt cx="3735238" cy="357133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9A6B51D-40B9-4F03-88E6-7B728546430C}"/>
                </a:ext>
              </a:extLst>
            </p:cNvPr>
            <p:cNvSpPr/>
            <p:nvPr/>
          </p:nvSpPr>
          <p:spPr>
            <a:xfrm>
              <a:off x="854016" y="750497"/>
              <a:ext cx="3735238" cy="357133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E695D93-00F0-419A-92C5-1769149600C9}"/>
                </a:ext>
              </a:extLst>
            </p:cNvPr>
            <p:cNvSpPr txBox="1"/>
            <p:nvPr/>
          </p:nvSpPr>
          <p:spPr>
            <a:xfrm>
              <a:off x="854016" y="2787924"/>
              <a:ext cx="3549099" cy="1324148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r"/>
              <a:r>
                <a:rPr lang="en-GB" sz="2000" b="1" dirty="0">
                  <a:latin typeface="Bahnschrift SemiBold SemiConden" panose="020B0502040204020203" pitchFamily="34" charset="0"/>
                </a:rPr>
                <a:t>Web Components</a:t>
              </a:r>
              <a:endParaRPr lang="en-US" sz="2000" b="1" dirty="0">
                <a:latin typeface="Bahnschrift SemiBold SemiConden" panose="020B0502040204020203" pitchFamily="34" charset="0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D34696C9-AED5-4598-BDC4-865191F64836}"/>
              </a:ext>
            </a:extLst>
          </p:cNvPr>
          <p:cNvSpPr txBox="1"/>
          <p:nvPr/>
        </p:nvSpPr>
        <p:spPr>
          <a:xfrm>
            <a:off x="-25076" y="6627168"/>
            <a:ext cx="8322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STEP-09</a:t>
            </a:r>
            <a:endParaRPr lang="en-US" sz="9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FB2895-7906-4CD3-8DF1-2BC8D5B073AC}"/>
              </a:ext>
            </a:extLst>
          </p:cNvPr>
          <p:cNvSpPr txBox="1"/>
          <p:nvPr/>
        </p:nvSpPr>
        <p:spPr>
          <a:xfrm>
            <a:off x="1934671" y="0"/>
            <a:ext cx="98839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chemeClr val="bg1">
                    <a:lumMod val="95000"/>
                  </a:schemeClr>
                </a:solidFill>
                <a:latin typeface="Bahnschrift SemiBold SemiConden" panose="020B0502040204020203" pitchFamily="34" charset="0"/>
              </a:rPr>
              <a:t>Don’t Forget, It’s Reusable!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9D0246-2B86-44CD-AFAD-86637B71850F}"/>
              </a:ext>
            </a:extLst>
          </p:cNvPr>
          <p:cNvSpPr/>
          <p:nvPr/>
        </p:nvSpPr>
        <p:spPr>
          <a:xfrm>
            <a:off x="2550816" y="3002442"/>
            <a:ext cx="8482142" cy="258116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50AA41B-AE04-4D31-9731-8EA180C533BB}"/>
              </a:ext>
            </a:extLst>
          </p:cNvPr>
          <p:cNvSpPr/>
          <p:nvPr/>
        </p:nvSpPr>
        <p:spPr>
          <a:xfrm>
            <a:off x="2538784" y="3329863"/>
            <a:ext cx="8482142" cy="258116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A60D7E-31DB-42E2-BC88-2F992E61CEA8}"/>
              </a:ext>
            </a:extLst>
          </p:cNvPr>
          <p:cNvSpPr/>
          <p:nvPr/>
        </p:nvSpPr>
        <p:spPr>
          <a:xfrm>
            <a:off x="2538784" y="3627767"/>
            <a:ext cx="8482142" cy="258116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6A4CAC3-5315-419C-979B-B8FAE19B92B7}"/>
              </a:ext>
            </a:extLst>
          </p:cNvPr>
          <p:cNvSpPr/>
          <p:nvPr/>
        </p:nvSpPr>
        <p:spPr>
          <a:xfrm>
            <a:off x="2534768" y="3948614"/>
            <a:ext cx="8482142" cy="258116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542878C-5BC3-475C-8362-9454676CC8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4686" y="0"/>
            <a:ext cx="3734469" cy="6858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77413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2" grpId="0" animBg="1"/>
      <p:bldP spid="22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0C0"/>
            </a:gs>
            <a:gs pos="45000">
              <a:schemeClr val="accent1">
                <a:lumMod val="75000"/>
              </a:schemeClr>
            </a:gs>
            <a:gs pos="74000">
              <a:schemeClr val="accent1">
                <a:lumMod val="75000"/>
              </a:schemeClr>
            </a:gs>
            <a:gs pos="100000">
              <a:srgbClr val="0E192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9DA2B31-7C6C-4D12-9049-37F586E9A9A3}"/>
              </a:ext>
            </a:extLst>
          </p:cNvPr>
          <p:cNvGrpSpPr/>
          <p:nvPr/>
        </p:nvGrpSpPr>
        <p:grpSpPr>
          <a:xfrm>
            <a:off x="216708" y="150130"/>
            <a:ext cx="1482784" cy="1660197"/>
            <a:chOff x="854016" y="750497"/>
            <a:chExt cx="3735238" cy="357133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9A6B51D-40B9-4F03-88E6-7B728546430C}"/>
                </a:ext>
              </a:extLst>
            </p:cNvPr>
            <p:cNvSpPr/>
            <p:nvPr/>
          </p:nvSpPr>
          <p:spPr>
            <a:xfrm>
              <a:off x="854016" y="750497"/>
              <a:ext cx="3735238" cy="357133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E695D93-00F0-419A-92C5-1769149600C9}"/>
                </a:ext>
              </a:extLst>
            </p:cNvPr>
            <p:cNvSpPr txBox="1"/>
            <p:nvPr/>
          </p:nvSpPr>
          <p:spPr>
            <a:xfrm>
              <a:off x="854016" y="2787924"/>
              <a:ext cx="3549099" cy="1324148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r"/>
              <a:r>
                <a:rPr lang="en-GB" sz="2000" b="1" dirty="0">
                  <a:latin typeface="Bahnschrift SemiBold SemiConden" panose="020B0502040204020203" pitchFamily="34" charset="0"/>
                </a:rPr>
                <a:t>Web Components</a:t>
              </a:r>
              <a:endParaRPr lang="en-US" sz="2000" b="1" dirty="0">
                <a:latin typeface="Bahnschrift SemiBold SemiConden" panose="020B0502040204020203" pitchFamily="34" charset="0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D34696C9-AED5-4598-BDC4-865191F64836}"/>
              </a:ext>
            </a:extLst>
          </p:cNvPr>
          <p:cNvSpPr txBox="1"/>
          <p:nvPr/>
        </p:nvSpPr>
        <p:spPr>
          <a:xfrm>
            <a:off x="-25076" y="6627168"/>
            <a:ext cx="8322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STEP-09</a:t>
            </a:r>
            <a:endParaRPr lang="en-US" sz="9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FB2895-7906-4CD3-8DF1-2BC8D5B073AC}"/>
              </a:ext>
            </a:extLst>
          </p:cNvPr>
          <p:cNvSpPr txBox="1"/>
          <p:nvPr/>
        </p:nvSpPr>
        <p:spPr>
          <a:xfrm>
            <a:off x="1934671" y="0"/>
            <a:ext cx="98839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chemeClr val="bg1">
                    <a:lumMod val="95000"/>
                  </a:schemeClr>
                </a:solidFill>
                <a:latin typeface="Bahnschrift SemiBold SemiConden" panose="020B0502040204020203" pitchFamily="34" charset="0"/>
              </a:rPr>
              <a:t>Let it snow…</a:t>
            </a:r>
          </a:p>
        </p:txBody>
      </p:sp>
      <p:pic>
        <p:nvPicPr>
          <p:cNvPr id="3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C2B856B-FF2F-49AF-B42A-FBE8C6924B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970" y="970962"/>
            <a:ext cx="933669" cy="1094144"/>
          </a:xfrm>
          <a:prstGeom prst="rect">
            <a:avLst/>
          </a:prstGeom>
        </p:spPr>
      </p:pic>
      <p:pic>
        <p:nvPicPr>
          <p:cNvPr id="17" name="Picture 1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C9B4E099-1D6A-4C24-B4B7-9D667B9A29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269" y="2787776"/>
            <a:ext cx="933669" cy="1094144"/>
          </a:xfrm>
          <a:prstGeom prst="rect">
            <a:avLst/>
          </a:prstGeom>
        </p:spPr>
      </p:pic>
      <p:pic>
        <p:nvPicPr>
          <p:cNvPr id="21" name="Picture 2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E03849F9-3BF7-4972-B32B-5D017D1DCB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85329"/>
            <a:ext cx="933669" cy="1094144"/>
          </a:xfrm>
          <a:prstGeom prst="rect">
            <a:avLst/>
          </a:prstGeom>
        </p:spPr>
      </p:pic>
      <p:pic>
        <p:nvPicPr>
          <p:cNvPr id="23" name="Picture 2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96DDAD6-45AD-40A6-88F4-8AAF2AAA2F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3565" y="4411092"/>
            <a:ext cx="933669" cy="1094144"/>
          </a:xfrm>
          <a:prstGeom prst="rect">
            <a:avLst/>
          </a:prstGeom>
        </p:spPr>
      </p:pic>
      <p:pic>
        <p:nvPicPr>
          <p:cNvPr id="25" name="Picture 2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B63D6CB-DE32-42AF-BF90-471BE1E01C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600" y="4245823"/>
            <a:ext cx="933669" cy="1094144"/>
          </a:xfrm>
          <a:prstGeom prst="rect">
            <a:avLst/>
          </a:prstGeom>
        </p:spPr>
      </p:pic>
      <p:pic>
        <p:nvPicPr>
          <p:cNvPr id="26" name="Picture 2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B80C8D47-A6E1-40B5-B8AB-D6037ECC7B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7312" y="1676505"/>
            <a:ext cx="933669" cy="1094144"/>
          </a:xfrm>
          <a:prstGeom prst="rect">
            <a:avLst/>
          </a:prstGeom>
        </p:spPr>
      </p:pic>
      <p:pic>
        <p:nvPicPr>
          <p:cNvPr id="27" name="Picture 2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5E4EF2E-A842-49DC-8FD3-C1F059D761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9233" y="5331510"/>
            <a:ext cx="933669" cy="1094144"/>
          </a:xfrm>
          <a:prstGeom prst="rect">
            <a:avLst/>
          </a:prstGeom>
        </p:spPr>
      </p:pic>
      <p:pic>
        <p:nvPicPr>
          <p:cNvPr id="28" name="Picture 2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856DB52-4622-4855-B5C4-764F3B58E5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7327" y="707886"/>
            <a:ext cx="933669" cy="1094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6357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0C0"/>
            </a:gs>
            <a:gs pos="45000">
              <a:schemeClr val="accent1">
                <a:lumMod val="75000"/>
              </a:schemeClr>
            </a:gs>
            <a:gs pos="74000">
              <a:schemeClr val="accent1">
                <a:lumMod val="75000"/>
              </a:schemeClr>
            </a:gs>
            <a:gs pos="100000">
              <a:srgbClr val="0E192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9DA2B31-7C6C-4D12-9049-37F586E9A9A3}"/>
              </a:ext>
            </a:extLst>
          </p:cNvPr>
          <p:cNvGrpSpPr/>
          <p:nvPr/>
        </p:nvGrpSpPr>
        <p:grpSpPr>
          <a:xfrm>
            <a:off x="216708" y="150130"/>
            <a:ext cx="1482784" cy="1660197"/>
            <a:chOff x="854016" y="750497"/>
            <a:chExt cx="3735238" cy="357133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9A6B51D-40B9-4F03-88E6-7B728546430C}"/>
                </a:ext>
              </a:extLst>
            </p:cNvPr>
            <p:cNvSpPr/>
            <p:nvPr/>
          </p:nvSpPr>
          <p:spPr>
            <a:xfrm>
              <a:off x="854016" y="750497"/>
              <a:ext cx="3735238" cy="3571336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E695D93-00F0-419A-92C5-1769149600C9}"/>
                </a:ext>
              </a:extLst>
            </p:cNvPr>
            <p:cNvSpPr txBox="1"/>
            <p:nvPr/>
          </p:nvSpPr>
          <p:spPr>
            <a:xfrm>
              <a:off x="854016" y="1993437"/>
              <a:ext cx="3549099" cy="2118637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r"/>
              <a:r>
                <a:rPr lang="en-GB" sz="3200" b="1" dirty="0">
                  <a:latin typeface="Bahnschrift SemiBold SemiConden" panose="020B0502040204020203" pitchFamily="34" charset="0"/>
                </a:rPr>
                <a:t>Future Topics</a:t>
              </a:r>
              <a:endParaRPr lang="en-US" sz="3200" b="1" dirty="0">
                <a:latin typeface="Bahnschrift SemiBold SemiConden" panose="020B0502040204020203" pitchFamily="34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1A29E5CF-0B49-47DE-A9EE-FAD91CBFA80F}"/>
              </a:ext>
            </a:extLst>
          </p:cNvPr>
          <p:cNvSpPr txBox="1"/>
          <p:nvPr/>
        </p:nvSpPr>
        <p:spPr>
          <a:xfrm>
            <a:off x="1936062" y="812271"/>
            <a:ext cx="988395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chemeClr val="bg1">
                    <a:lumMod val="95000"/>
                  </a:schemeClr>
                </a:solidFill>
                <a:latin typeface="Bahnschrift SemiBold SemiConden" panose="020B0502040204020203" pitchFamily="34" charset="0"/>
              </a:rPr>
              <a:t>It’s been a brief introduction to Web Components, and we’ve only touched the surface.  There are some great HTML5 technologies that complement Web Components perfectly; unfortunately we’ve not had time to cover them.  For future topics (or reading)…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D0EB16-C715-4D68-AD26-4BA782006F09}"/>
              </a:ext>
            </a:extLst>
          </p:cNvPr>
          <p:cNvSpPr txBox="1"/>
          <p:nvPr/>
        </p:nvSpPr>
        <p:spPr>
          <a:xfrm>
            <a:off x="1936062" y="179944"/>
            <a:ext cx="98839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chemeClr val="bg1">
                    <a:lumMod val="95000"/>
                  </a:schemeClr>
                </a:solidFill>
                <a:latin typeface="Bahnschrift SemiBold SemiConden" panose="020B0502040204020203" pitchFamily="34" charset="0"/>
              </a:rPr>
              <a:t>We’ve Only Touched the Surface!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FDA6BA-D897-4DDF-A441-16AF425633C9}"/>
              </a:ext>
            </a:extLst>
          </p:cNvPr>
          <p:cNvSpPr txBox="1"/>
          <p:nvPr/>
        </p:nvSpPr>
        <p:spPr>
          <a:xfrm>
            <a:off x="1933580" y="2857156"/>
            <a:ext cx="89725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chemeClr val="bg1">
                    <a:lumMod val="95000"/>
                  </a:schemeClr>
                </a:solidFill>
                <a:latin typeface="Bahnschrift SemiBold SemiConden" panose="020B0502040204020203" pitchFamily="34" charset="0"/>
              </a:rPr>
              <a:t>Using Templates and Slots</a:t>
            </a:r>
          </a:p>
          <a:p>
            <a:r>
              <a:rPr lang="en-GB" sz="2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Bahnschrift SemiBold SemiConden" panose="020B05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https://developer.mozilla.org/en-US/docs/Web/Web_Components/Using_templates_and_slots</a:t>
            </a:r>
            <a:r>
              <a:rPr lang="en-GB" sz="2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Bahnschrift SemiBold SemiConden" panose="020B0502040204020203" pitchFamily="34" charset="0"/>
              </a:rPr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E86C8E-2E67-4C4F-A03A-7D02F2FA2F25}"/>
              </a:ext>
            </a:extLst>
          </p:cNvPr>
          <p:cNvSpPr txBox="1"/>
          <p:nvPr/>
        </p:nvSpPr>
        <p:spPr>
          <a:xfrm>
            <a:off x="1933578" y="4174579"/>
            <a:ext cx="89725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chemeClr val="bg1">
                    <a:lumMod val="95000"/>
                  </a:schemeClr>
                </a:solidFill>
                <a:latin typeface="Bahnschrift SemiBold SemiConden" panose="020B0502040204020203" pitchFamily="34" charset="0"/>
              </a:rPr>
              <a:t>Styling</a:t>
            </a:r>
          </a:p>
          <a:p>
            <a:r>
              <a:rPr lang="en-GB" sz="2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Bahnschrift SemiBold SemiConden" panose="020B0502040204020203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https://css-tricks.com/styling-a-web-component/</a:t>
            </a:r>
            <a:r>
              <a:rPr lang="en-GB" sz="2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Bahnschrift SemiBold SemiConden" panose="020B0502040204020203" pitchFamily="34" charset="0"/>
              </a:rPr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A4533B-8F5D-4F09-BD98-4449A2D964B7}"/>
              </a:ext>
            </a:extLst>
          </p:cNvPr>
          <p:cNvSpPr txBox="1"/>
          <p:nvPr/>
        </p:nvSpPr>
        <p:spPr>
          <a:xfrm>
            <a:off x="1933578" y="5122669"/>
            <a:ext cx="89725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chemeClr val="bg1">
                    <a:lumMod val="95000"/>
                  </a:schemeClr>
                </a:solidFill>
                <a:latin typeface="Bahnschrift SemiBold SemiConden" panose="020B0502040204020203" pitchFamily="34" charset="0"/>
              </a:rPr>
              <a:t>Libraries</a:t>
            </a:r>
          </a:p>
          <a:p>
            <a:r>
              <a:rPr lang="en-GB" sz="2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Bahnschrift SemiBold SemiConden" panose="020B0502040204020203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https://www.webcomponents.org/libraries</a:t>
            </a:r>
            <a:r>
              <a:rPr lang="en-GB" sz="2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Bahnschrift SemiBold SemiConden" panose="020B0502040204020203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79108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  <p:bldP spid="13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0C0"/>
            </a:gs>
            <a:gs pos="45000">
              <a:schemeClr val="accent1">
                <a:lumMod val="75000"/>
              </a:schemeClr>
            </a:gs>
            <a:gs pos="74000">
              <a:schemeClr val="accent1">
                <a:lumMod val="75000"/>
              </a:schemeClr>
            </a:gs>
            <a:gs pos="100000">
              <a:srgbClr val="0E192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9DA2B31-7C6C-4D12-9049-37F586E9A9A3}"/>
              </a:ext>
            </a:extLst>
          </p:cNvPr>
          <p:cNvGrpSpPr/>
          <p:nvPr/>
        </p:nvGrpSpPr>
        <p:grpSpPr>
          <a:xfrm>
            <a:off x="216708" y="150130"/>
            <a:ext cx="1482784" cy="1660197"/>
            <a:chOff x="854016" y="750497"/>
            <a:chExt cx="3735238" cy="357133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9A6B51D-40B9-4F03-88E6-7B728546430C}"/>
                </a:ext>
              </a:extLst>
            </p:cNvPr>
            <p:cNvSpPr/>
            <p:nvPr/>
          </p:nvSpPr>
          <p:spPr>
            <a:xfrm>
              <a:off x="854016" y="750497"/>
              <a:ext cx="3735238" cy="357133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E695D93-00F0-419A-92C5-1769149600C9}"/>
                </a:ext>
              </a:extLst>
            </p:cNvPr>
            <p:cNvSpPr txBox="1"/>
            <p:nvPr/>
          </p:nvSpPr>
          <p:spPr>
            <a:xfrm>
              <a:off x="1061048" y="2536163"/>
              <a:ext cx="3321173" cy="158897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2400" b="1" dirty="0">
                  <a:latin typeface="Bahnschrift SemiBold SemiConden" panose="020B0502040204020203" pitchFamily="34" charset="0"/>
                </a:rPr>
                <a:t>Pre-Requisites</a:t>
              </a:r>
              <a:endParaRPr lang="en-US" sz="2400" b="1" dirty="0">
                <a:latin typeface="Bahnschrift SemiBold SemiConden" panose="020B0502040204020203" pitchFamily="34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A280FFC-36D9-44AF-B839-808B4C39B71D}"/>
              </a:ext>
            </a:extLst>
          </p:cNvPr>
          <p:cNvSpPr txBox="1"/>
          <p:nvPr/>
        </p:nvSpPr>
        <p:spPr>
          <a:xfrm>
            <a:off x="2387853" y="1869502"/>
            <a:ext cx="91819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3200" b="1" dirty="0">
                <a:solidFill>
                  <a:schemeClr val="bg1">
                    <a:lumMod val="95000"/>
                  </a:schemeClr>
                </a:solidFill>
                <a:latin typeface="Bahnschrift SemiBold SemiConden" panose="020B0502040204020203" pitchFamily="34" charset="0"/>
              </a:rPr>
              <a:t>HTML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9EF3B7-E045-4138-8D47-9734FBE7E7C3}"/>
              </a:ext>
            </a:extLst>
          </p:cNvPr>
          <p:cNvSpPr txBox="1"/>
          <p:nvPr/>
        </p:nvSpPr>
        <p:spPr>
          <a:xfrm>
            <a:off x="2387855" y="2346411"/>
            <a:ext cx="91819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3200" b="1" dirty="0">
                <a:solidFill>
                  <a:schemeClr val="bg1">
                    <a:lumMod val="95000"/>
                  </a:schemeClr>
                </a:solidFill>
                <a:latin typeface="Bahnschrift SemiBold SemiConden" panose="020B0502040204020203" pitchFamily="34" charset="0"/>
              </a:rPr>
              <a:t>JavaScript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E0B98A-2C98-4832-9417-68F871B5B4DB}"/>
              </a:ext>
            </a:extLst>
          </p:cNvPr>
          <p:cNvSpPr txBox="1"/>
          <p:nvPr/>
        </p:nvSpPr>
        <p:spPr>
          <a:xfrm>
            <a:off x="2387854" y="2873757"/>
            <a:ext cx="91819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3200" b="1" dirty="0">
                <a:solidFill>
                  <a:schemeClr val="bg1">
                    <a:lumMod val="95000"/>
                  </a:schemeClr>
                </a:solidFill>
                <a:latin typeface="Bahnschrift SemiBold SemiConden" panose="020B0502040204020203" pitchFamily="34" charset="0"/>
              </a:rPr>
              <a:t>CSS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0C0B3E-7D65-4978-B19D-57541B83A862}"/>
              </a:ext>
            </a:extLst>
          </p:cNvPr>
          <p:cNvSpPr txBox="1"/>
          <p:nvPr/>
        </p:nvSpPr>
        <p:spPr>
          <a:xfrm>
            <a:off x="2387854" y="3416727"/>
            <a:ext cx="91819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3200" b="1" dirty="0">
                <a:solidFill>
                  <a:schemeClr val="bg1">
                    <a:lumMod val="95000"/>
                  </a:schemeClr>
                </a:solidFill>
                <a:latin typeface="Bahnschrift SemiBold SemiConden" panose="020B0502040204020203" pitchFamily="34" charset="0"/>
              </a:rPr>
              <a:t>SVG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C094F3-7C0D-4FA7-B9B5-6A3E707C9E86}"/>
              </a:ext>
            </a:extLst>
          </p:cNvPr>
          <p:cNvSpPr txBox="1"/>
          <p:nvPr/>
        </p:nvSpPr>
        <p:spPr>
          <a:xfrm>
            <a:off x="2387853" y="110889"/>
            <a:ext cx="89650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chemeClr val="bg1">
                    <a:lumMod val="95000"/>
                  </a:schemeClr>
                </a:solidFill>
                <a:latin typeface="Bahnschrift SemiBold SemiConden" panose="020B0502040204020203" pitchFamily="34" charset="0"/>
              </a:rPr>
              <a:t>A background understanding of the following topics will likely help, but a ‘quick’ introduction of each will be presented…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FBC8001-410E-474A-A856-AEB3AA950C5C}"/>
              </a:ext>
            </a:extLst>
          </p:cNvPr>
          <p:cNvGrpSpPr/>
          <p:nvPr/>
        </p:nvGrpSpPr>
        <p:grpSpPr>
          <a:xfrm>
            <a:off x="2485041" y="4793902"/>
            <a:ext cx="9268596" cy="1569660"/>
            <a:chOff x="2043252" y="4105534"/>
            <a:chExt cx="9268596" cy="156966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A29E5CF-0B49-47DE-A9EE-FAD91CBFA80F}"/>
                </a:ext>
              </a:extLst>
            </p:cNvPr>
            <p:cNvSpPr txBox="1"/>
            <p:nvPr/>
          </p:nvSpPr>
          <p:spPr>
            <a:xfrm>
              <a:off x="4134476" y="4105534"/>
              <a:ext cx="7177372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b="1" dirty="0">
                  <a:solidFill>
                    <a:schemeClr val="bg1">
                      <a:lumMod val="95000"/>
                    </a:schemeClr>
                  </a:solidFill>
                  <a:latin typeface="Bahnschrift SemiBold SemiConden" panose="020B0502040204020203" pitchFamily="34" charset="0"/>
                </a:rPr>
                <a:t>There’s a lot to get through; please ask questions as the session progresses but we must be mindful of time!</a:t>
              </a: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6848334-6284-4E13-8A3C-F38C96A9F3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43252" y="4151194"/>
              <a:ext cx="1885950" cy="15240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C4B964AD-1CCB-44B2-9AAE-F2A1439CE93C}"/>
              </a:ext>
            </a:extLst>
          </p:cNvPr>
          <p:cNvSpPr txBox="1"/>
          <p:nvPr/>
        </p:nvSpPr>
        <p:spPr>
          <a:xfrm>
            <a:off x="2387852" y="3952834"/>
            <a:ext cx="91819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3200" b="1" dirty="0">
                <a:solidFill>
                  <a:schemeClr val="bg1">
                    <a:lumMod val="95000"/>
                  </a:schemeClr>
                </a:solidFill>
                <a:latin typeface="Bahnschrift SemiBold SemiConden" panose="020B0502040204020203" pitchFamily="34" charset="0"/>
              </a:rPr>
              <a:t>VS Code</a:t>
            </a:r>
          </a:p>
        </p:txBody>
      </p:sp>
    </p:spTree>
    <p:extLst>
      <p:ext uri="{BB962C8B-B14F-4D97-AF65-F5344CB8AC3E}">
        <p14:creationId xmlns:p14="http://schemas.microsoft.com/office/powerpoint/2010/main" val="2439351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1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0C0"/>
            </a:gs>
            <a:gs pos="45000">
              <a:schemeClr val="accent1">
                <a:lumMod val="75000"/>
              </a:schemeClr>
            </a:gs>
            <a:gs pos="74000">
              <a:schemeClr val="accent1">
                <a:lumMod val="75000"/>
              </a:schemeClr>
            </a:gs>
            <a:gs pos="100000">
              <a:srgbClr val="0E192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9DA2B31-7C6C-4D12-9049-37F586E9A9A3}"/>
              </a:ext>
            </a:extLst>
          </p:cNvPr>
          <p:cNvGrpSpPr/>
          <p:nvPr/>
        </p:nvGrpSpPr>
        <p:grpSpPr>
          <a:xfrm>
            <a:off x="216708" y="150130"/>
            <a:ext cx="1482784" cy="1660197"/>
            <a:chOff x="854016" y="750497"/>
            <a:chExt cx="3735238" cy="357133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9A6B51D-40B9-4F03-88E6-7B728546430C}"/>
                </a:ext>
              </a:extLst>
            </p:cNvPr>
            <p:cNvSpPr/>
            <p:nvPr/>
          </p:nvSpPr>
          <p:spPr>
            <a:xfrm>
              <a:off x="854016" y="750497"/>
              <a:ext cx="3735238" cy="3571336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E695D93-00F0-419A-92C5-1769149600C9}"/>
                </a:ext>
              </a:extLst>
            </p:cNvPr>
            <p:cNvSpPr txBox="1"/>
            <p:nvPr/>
          </p:nvSpPr>
          <p:spPr>
            <a:xfrm>
              <a:off x="854016" y="1993435"/>
              <a:ext cx="3549099" cy="2118637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r"/>
              <a:r>
                <a:rPr lang="en-GB" sz="3200" b="1" dirty="0">
                  <a:latin typeface="Bahnschrift SemiBold SemiConden" panose="020B0502040204020203" pitchFamily="34" charset="0"/>
                </a:rPr>
                <a:t>Future Reading</a:t>
              </a:r>
              <a:endParaRPr lang="en-US" sz="3200" b="1" dirty="0">
                <a:latin typeface="Bahnschrift SemiBold SemiConden" panose="020B0502040204020203" pitchFamily="34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1A29E5CF-0B49-47DE-A9EE-FAD91CBFA80F}"/>
              </a:ext>
            </a:extLst>
          </p:cNvPr>
          <p:cNvSpPr txBox="1"/>
          <p:nvPr/>
        </p:nvSpPr>
        <p:spPr>
          <a:xfrm>
            <a:off x="2168673" y="1174207"/>
            <a:ext cx="98839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chemeClr val="bg1">
                    <a:lumMod val="95000"/>
                  </a:schemeClr>
                </a:solidFill>
                <a:latin typeface="Bahnschrift SemiBold SemiConden" panose="020B0502040204020203" pitchFamily="34" charset="0"/>
              </a:rPr>
              <a:t>All the steps in this Know How are available on GitHub:</a:t>
            </a:r>
          </a:p>
          <a:p>
            <a:r>
              <a:rPr lang="en-GB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Bold SemiConden" panose="020B05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https://github.com/morphfx/wc-introduction/</a:t>
            </a:r>
            <a:r>
              <a:rPr lang="en-GB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Bold SemiConden" panose="020B0502040204020203" pitchFamily="34" charset="0"/>
              </a:rPr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DE1414-C7D5-45C2-BEBF-6C6BCE02C90F}"/>
              </a:ext>
            </a:extLst>
          </p:cNvPr>
          <p:cNvSpPr txBox="1"/>
          <p:nvPr/>
        </p:nvSpPr>
        <p:spPr>
          <a:xfrm>
            <a:off x="2168673" y="2318159"/>
            <a:ext cx="98839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chemeClr val="bg1">
                    <a:lumMod val="95000"/>
                  </a:schemeClr>
                </a:solidFill>
                <a:latin typeface="Bahnschrift SemiBold SemiConden" panose="020B0502040204020203" pitchFamily="34" charset="0"/>
              </a:rPr>
              <a:t>Web Components – look what’s available…</a:t>
            </a:r>
          </a:p>
          <a:p>
            <a:r>
              <a:rPr lang="en-GB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Bold SemiConden" panose="020B0502040204020203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https://www.webcomponents.org/</a:t>
            </a:r>
            <a:r>
              <a:rPr lang="en-GB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Bold SemiConden" panose="020B0502040204020203" pitchFamily="34" charset="0"/>
              </a:rPr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07717B-F95C-450D-90EE-A3CB949EDA62}"/>
              </a:ext>
            </a:extLst>
          </p:cNvPr>
          <p:cNvSpPr txBox="1"/>
          <p:nvPr/>
        </p:nvSpPr>
        <p:spPr>
          <a:xfrm>
            <a:off x="2168673" y="3462111"/>
            <a:ext cx="98839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chemeClr val="bg1">
                    <a:lumMod val="95000"/>
                  </a:schemeClr>
                </a:solidFill>
                <a:latin typeface="Bahnschrift SemiBold SemiConden" panose="020B0502040204020203" pitchFamily="34" charset="0"/>
              </a:rPr>
              <a:t>W3Schools – a great source for learning about the web…</a:t>
            </a:r>
          </a:p>
          <a:p>
            <a:r>
              <a:rPr lang="en-GB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Bold SemiConden" panose="020B0502040204020203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</a:t>
            </a:r>
            <a:r>
              <a:rPr lang="en-GB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Bold SemiConden" panose="020B0502040204020203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52504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0C0"/>
            </a:gs>
            <a:gs pos="45000">
              <a:schemeClr val="accent1">
                <a:lumMod val="75000"/>
              </a:schemeClr>
            </a:gs>
            <a:gs pos="74000">
              <a:schemeClr val="accent1">
                <a:lumMod val="75000"/>
              </a:schemeClr>
            </a:gs>
            <a:gs pos="100000">
              <a:srgbClr val="0E192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9DA2B31-7C6C-4D12-9049-37F586E9A9A3}"/>
              </a:ext>
            </a:extLst>
          </p:cNvPr>
          <p:cNvGrpSpPr/>
          <p:nvPr/>
        </p:nvGrpSpPr>
        <p:grpSpPr>
          <a:xfrm>
            <a:off x="216708" y="150130"/>
            <a:ext cx="1482784" cy="1660197"/>
            <a:chOff x="854016" y="750497"/>
            <a:chExt cx="3735238" cy="357133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9A6B51D-40B9-4F03-88E6-7B728546430C}"/>
                </a:ext>
              </a:extLst>
            </p:cNvPr>
            <p:cNvSpPr/>
            <p:nvPr/>
          </p:nvSpPr>
          <p:spPr>
            <a:xfrm>
              <a:off x="854016" y="750497"/>
              <a:ext cx="3735238" cy="3571336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E695D93-00F0-419A-92C5-1769149600C9}"/>
                </a:ext>
              </a:extLst>
            </p:cNvPr>
            <p:cNvSpPr txBox="1"/>
            <p:nvPr/>
          </p:nvSpPr>
          <p:spPr>
            <a:xfrm>
              <a:off x="854016" y="1728606"/>
              <a:ext cx="3549099" cy="2383468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r"/>
              <a:r>
                <a:rPr lang="en-GB" sz="7200" b="1" dirty="0">
                  <a:latin typeface="Bahnschrift SemiBold SemiConden" panose="020B0502040204020203" pitchFamily="34" charset="0"/>
                </a:rPr>
                <a:t>QU</a:t>
              </a:r>
              <a:endParaRPr lang="en-US" sz="7200" b="1" dirty="0">
                <a:latin typeface="Bahnschrift SemiBold SemiConden" panose="020B0502040204020203" pitchFamily="34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1A29E5CF-0B49-47DE-A9EE-FAD91CBFA80F}"/>
              </a:ext>
            </a:extLst>
          </p:cNvPr>
          <p:cNvSpPr txBox="1"/>
          <p:nvPr/>
        </p:nvSpPr>
        <p:spPr>
          <a:xfrm>
            <a:off x="1976168" y="697154"/>
            <a:ext cx="98839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b="1" dirty="0">
                <a:solidFill>
                  <a:schemeClr val="bg1">
                    <a:lumMod val="95000"/>
                  </a:schemeClr>
                </a:solidFill>
                <a:latin typeface="Bahnschrift SemiBold SemiConden" panose="020B0502040204020203" pitchFamily="34" charset="0"/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547091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0C0"/>
            </a:gs>
            <a:gs pos="45000">
              <a:schemeClr val="accent1">
                <a:lumMod val="75000"/>
              </a:schemeClr>
            </a:gs>
            <a:gs pos="74000">
              <a:schemeClr val="accent1">
                <a:lumMod val="75000"/>
              </a:schemeClr>
            </a:gs>
            <a:gs pos="100000">
              <a:srgbClr val="0E192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2A4782F-DE91-4819-B394-837EDA3191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939" r="7904"/>
          <a:stretch/>
        </p:blipFill>
        <p:spPr>
          <a:xfrm>
            <a:off x="465450" y="228600"/>
            <a:ext cx="112611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649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0C0"/>
            </a:gs>
            <a:gs pos="45000">
              <a:schemeClr val="accent1">
                <a:lumMod val="75000"/>
              </a:schemeClr>
            </a:gs>
            <a:gs pos="74000">
              <a:schemeClr val="accent1">
                <a:lumMod val="75000"/>
              </a:schemeClr>
            </a:gs>
            <a:gs pos="100000">
              <a:srgbClr val="0E192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9DA2B31-7C6C-4D12-9049-37F586E9A9A3}"/>
              </a:ext>
            </a:extLst>
          </p:cNvPr>
          <p:cNvGrpSpPr/>
          <p:nvPr/>
        </p:nvGrpSpPr>
        <p:grpSpPr>
          <a:xfrm>
            <a:off x="216708" y="150130"/>
            <a:ext cx="1482784" cy="1660197"/>
            <a:chOff x="854016" y="750497"/>
            <a:chExt cx="3735238" cy="357133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9A6B51D-40B9-4F03-88E6-7B728546430C}"/>
                </a:ext>
              </a:extLst>
            </p:cNvPr>
            <p:cNvSpPr/>
            <p:nvPr/>
          </p:nvSpPr>
          <p:spPr>
            <a:xfrm>
              <a:off x="854016" y="750497"/>
              <a:ext cx="3735238" cy="357133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E695D93-00F0-419A-92C5-1769149600C9}"/>
                </a:ext>
              </a:extLst>
            </p:cNvPr>
            <p:cNvSpPr txBox="1"/>
            <p:nvPr/>
          </p:nvSpPr>
          <p:spPr>
            <a:xfrm>
              <a:off x="1061048" y="3052754"/>
              <a:ext cx="3321173" cy="105932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3200" b="1" dirty="0">
                  <a:latin typeface="Bahnschrift SemiBold SemiConden" panose="020B0502040204020203" pitchFamily="34" charset="0"/>
                </a:rPr>
                <a:t>Agenda</a:t>
              </a:r>
              <a:endParaRPr lang="en-US" sz="3200" b="1" dirty="0">
                <a:latin typeface="Bahnschrift SemiBold SemiConden" panose="020B0502040204020203" pitchFamily="34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1A29E5CF-0B49-47DE-A9EE-FAD91CBFA80F}"/>
              </a:ext>
            </a:extLst>
          </p:cNvPr>
          <p:cNvSpPr txBox="1"/>
          <p:nvPr/>
        </p:nvSpPr>
        <p:spPr>
          <a:xfrm>
            <a:off x="3429487" y="1517939"/>
            <a:ext cx="7223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chemeClr val="bg1">
                    <a:lumMod val="95000"/>
                  </a:schemeClr>
                </a:solidFill>
                <a:latin typeface="Bahnschrift SemiBold SemiConden" panose="020B0502040204020203" pitchFamily="34" charset="0"/>
              </a:rPr>
              <a:t>A Bit of History</a:t>
            </a:r>
            <a:endParaRPr lang="en-GB" sz="3200" dirty="0">
              <a:solidFill>
                <a:schemeClr val="bg1">
                  <a:lumMod val="95000"/>
                </a:schemeClr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FD1925-3492-423E-B698-DF9D4D44338A}"/>
              </a:ext>
            </a:extLst>
          </p:cNvPr>
          <p:cNvSpPr txBox="1"/>
          <p:nvPr/>
        </p:nvSpPr>
        <p:spPr>
          <a:xfrm>
            <a:off x="3429487" y="2354147"/>
            <a:ext cx="7223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chemeClr val="bg1">
                    <a:lumMod val="95000"/>
                  </a:schemeClr>
                </a:solidFill>
                <a:latin typeface="Bahnschrift SemiBold SemiConden" panose="020B0502040204020203" pitchFamily="34" charset="0"/>
              </a:rPr>
              <a:t>Hands On</a:t>
            </a:r>
            <a:endParaRPr lang="en-GB" sz="3200" dirty="0">
              <a:solidFill>
                <a:schemeClr val="bg1">
                  <a:lumMod val="95000"/>
                </a:schemeClr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F70936-A217-42C5-A32F-4744CCA6E2F5}"/>
              </a:ext>
            </a:extLst>
          </p:cNvPr>
          <p:cNvSpPr txBox="1"/>
          <p:nvPr/>
        </p:nvSpPr>
        <p:spPr>
          <a:xfrm>
            <a:off x="3429487" y="3167805"/>
            <a:ext cx="7223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chemeClr val="bg1">
                    <a:lumMod val="95000"/>
                  </a:schemeClr>
                </a:solidFill>
                <a:latin typeface="Bahnschrift SemiBold SemiConden" panose="020B0502040204020203" pitchFamily="34" charset="0"/>
              </a:rPr>
              <a:t>Future Reading…</a:t>
            </a:r>
            <a:endParaRPr lang="en-GB" sz="3200" dirty="0">
              <a:solidFill>
                <a:schemeClr val="bg1">
                  <a:lumMod val="95000"/>
                </a:schemeClr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2370F2-8052-4D1E-B833-CBB84BA46D85}"/>
              </a:ext>
            </a:extLst>
          </p:cNvPr>
          <p:cNvSpPr txBox="1"/>
          <p:nvPr/>
        </p:nvSpPr>
        <p:spPr>
          <a:xfrm>
            <a:off x="3429487" y="3981463"/>
            <a:ext cx="7223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chemeClr val="bg1">
                    <a:lumMod val="95000"/>
                  </a:schemeClr>
                </a:solidFill>
                <a:latin typeface="Bahnschrift SemiBold SemiConden" panose="020B0502040204020203" pitchFamily="34" charset="0"/>
              </a:rPr>
              <a:t>Questions</a:t>
            </a:r>
            <a:endParaRPr lang="en-GB" sz="3200" dirty="0">
              <a:solidFill>
                <a:schemeClr val="bg1">
                  <a:lumMod val="95000"/>
                </a:schemeClr>
              </a:solidFill>
              <a:latin typeface="Bahnschrift SemiBold SemiConden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8650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0C0"/>
            </a:gs>
            <a:gs pos="45000">
              <a:schemeClr val="accent1">
                <a:lumMod val="75000"/>
              </a:schemeClr>
            </a:gs>
            <a:gs pos="74000">
              <a:schemeClr val="accent1">
                <a:lumMod val="75000"/>
              </a:schemeClr>
            </a:gs>
            <a:gs pos="100000">
              <a:srgbClr val="0E192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9DA2B31-7C6C-4D12-9049-37F586E9A9A3}"/>
              </a:ext>
            </a:extLst>
          </p:cNvPr>
          <p:cNvGrpSpPr/>
          <p:nvPr/>
        </p:nvGrpSpPr>
        <p:grpSpPr>
          <a:xfrm>
            <a:off x="216708" y="150130"/>
            <a:ext cx="1482784" cy="1660197"/>
            <a:chOff x="854016" y="750497"/>
            <a:chExt cx="3735238" cy="357133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9A6B51D-40B9-4F03-88E6-7B728546430C}"/>
                </a:ext>
              </a:extLst>
            </p:cNvPr>
            <p:cNvSpPr/>
            <p:nvPr/>
          </p:nvSpPr>
          <p:spPr>
            <a:xfrm>
              <a:off x="854016" y="750497"/>
              <a:ext cx="3735238" cy="357133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E695D93-00F0-419A-92C5-1769149600C9}"/>
                </a:ext>
              </a:extLst>
            </p:cNvPr>
            <p:cNvSpPr txBox="1"/>
            <p:nvPr/>
          </p:nvSpPr>
          <p:spPr>
            <a:xfrm>
              <a:off x="854016" y="1993433"/>
              <a:ext cx="3549099" cy="2118637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r"/>
              <a:r>
                <a:rPr lang="en-GB" sz="3200" b="1" dirty="0">
                  <a:latin typeface="Bahnschrift SemiBold SemiConden" panose="020B0502040204020203" pitchFamily="34" charset="0"/>
                </a:rPr>
                <a:t>A Bit of History</a:t>
              </a:r>
              <a:endParaRPr lang="en-US" sz="3200" b="1" dirty="0">
                <a:latin typeface="Bahnschrift SemiBold SemiConden" panose="020B0502040204020203" pitchFamily="34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1A29E5CF-0B49-47DE-A9EE-FAD91CBFA80F}"/>
              </a:ext>
            </a:extLst>
          </p:cNvPr>
          <p:cNvSpPr txBox="1"/>
          <p:nvPr/>
        </p:nvSpPr>
        <p:spPr>
          <a:xfrm>
            <a:off x="1888364" y="143155"/>
            <a:ext cx="7223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chemeClr val="bg1">
                    <a:lumMod val="95000"/>
                  </a:schemeClr>
                </a:solidFill>
                <a:latin typeface="Bahnschrift SemiBold SemiConden" panose="020B0502040204020203" pitchFamily="34" charset="0"/>
              </a:rPr>
              <a:t>Components</a:t>
            </a:r>
            <a:endParaRPr lang="en-GB" sz="3200" dirty="0">
              <a:solidFill>
                <a:schemeClr val="bg1">
                  <a:lumMod val="95000"/>
                </a:schemeClr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0E92AC-EB88-43D4-8668-46DF05583F85}"/>
              </a:ext>
            </a:extLst>
          </p:cNvPr>
          <p:cNvSpPr txBox="1"/>
          <p:nvPr/>
        </p:nvSpPr>
        <p:spPr>
          <a:xfrm>
            <a:off x="2278781" y="784177"/>
            <a:ext cx="94440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400" b="1" dirty="0">
                <a:solidFill>
                  <a:schemeClr val="bg1">
                    <a:lumMod val="95000"/>
                  </a:schemeClr>
                </a:solidFill>
                <a:latin typeface="Bahnschrift SemiBold SemiConden" panose="020B0502040204020203" pitchFamily="34" charset="0"/>
              </a:rPr>
              <a:t>Re-usable ‘Components’ have been around for a while – buttons, check-boxes, menus, drop-down selections; they can all be considered as components (Windows, Web, iPhone, Android – they all use them!).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3B33E4-7858-498F-BB21-9DDB69EF5455}"/>
              </a:ext>
            </a:extLst>
          </p:cNvPr>
          <p:cNvSpPr txBox="1"/>
          <p:nvPr/>
        </p:nvSpPr>
        <p:spPr>
          <a:xfrm>
            <a:off x="2278780" y="2082494"/>
            <a:ext cx="9444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400" b="1" dirty="0">
                <a:solidFill>
                  <a:schemeClr val="bg1">
                    <a:lumMod val="95000"/>
                  </a:schemeClr>
                </a:solidFill>
                <a:latin typeface="Bahnschrift SemiBold SemiConden" panose="020B0502040204020203" pitchFamily="34" charset="0"/>
              </a:rPr>
              <a:t>Web browsers have a library of the ‘basic’ page building blocks.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E7C67F-F994-4A1A-A1DE-EB0A3487E40B}"/>
              </a:ext>
            </a:extLst>
          </p:cNvPr>
          <p:cNvSpPr txBox="1"/>
          <p:nvPr/>
        </p:nvSpPr>
        <p:spPr>
          <a:xfrm>
            <a:off x="2278779" y="2625314"/>
            <a:ext cx="94440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400" b="1" dirty="0">
                <a:solidFill>
                  <a:schemeClr val="bg1">
                    <a:lumMod val="95000"/>
                  </a:schemeClr>
                </a:solidFill>
                <a:latin typeface="Bahnschrift SemiBold SemiConden" panose="020B0502040204020203" pitchFamily="34" charset="0"/>
              </a:rPr>
              <a:t>If you want to build more complex components, it’s difficult and not consistent (and very likely to be hard to maintain).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157E43-48A3-4288-B27A-3FC20586E441}"/>
              </a:ext>
            </a:extLst>
          </p:cNvPr>
          <p:cNvSpPr txBox="1"/>
          <p:nvPr/>
        </p:nvSpPr>
        <p:spPr>
          <a:xfrm>
            <a:off x="2278778" y="3466391"/>
            <a:ext cx="94440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400" b="1" dirty="0">
                <a:solidFill>
                  <a:schemeClr val="bg1">
                    <a:lumMod val="95000"/>
                  </a:schemeClr>
                </a:solidFill>
                <a:latin typeface="Bahnschrift SemiBold SemiConden" panose="020B0502040204020203" pitchFamily="34" charset="0"/>
              </a:rPr>
              <a:t>For the web, lots of libraries have been developed to address this problem, here are some common libraries used across the web…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2F95B7-680B-4FE0-A769-641162356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674" y="4572082"/>
            <a:ext cx="1638300" cy="1676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A40A6A6-7ACF-4C54-BE99-1BB6ACBC65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6102" y="4572082"/>
            <a:ext cx="1887984" cy="1676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43E8FFD-146C-4FF7-8EC7-AD049D55CC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9118" y="4572083"/>
            <a:ext cx="1926388" cy="167639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04606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4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0C0"/>
            </a:gs>
            <a:gs pos="45000">
              <a:schemeClr val="accent1">
                <a:lumMod val="75000"/>
              </a:schemeClr>
            </a:gs>
            <a:gs pos="74000">
              <a:schemeClr val="accent1">
                <a:lumMod val="75000"/>
              </a:schemeClr>
            </a:gs>
            <a:gs pos="100000">
              <a:srgbClr val="0E192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9DA2B31-7C6C-4D12-9049-37F586E9A9A3}"/>
              </a:ext>
            </a:extLst>
          </p:cNvPr>
          <p:cNvGrpSpPr/>
          <p:nvPr/>
        </p:nvGrpSpPr>
        <p:grpSpPr>
          <a:xfrm>
            <a:off x="216708" y="150130"/>
            <a:ext cx="1482784" cy="1660197"/>
            <a:chOff x="854016" y="750497"/>
            <a:chExt cx="3735238" cy="357133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9A6B51D-40B9-4F03-88E6-7B728546430C}"/>
                </a:ext>
              </a:extLst>
            </p:cNvPr>
            <p:cNvSpPr/>
            <p:nvPr/>
          </p:nvSpPr>
          <p:spPr>
            <a:xfrm>
              <a:off x="854016" y="750497"/>
              <a:ext cx="3735238" cy="3571336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5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E695D93-00F0-419A-92C5-1769149600C9}"/>
                </a:ext>
              </a:extLst>
            </p:cNvPr>
            <p:cNvSpPr txBox="1"/>
            <p:nvPr/>
          </p:nvSpPr>
          <p:spPr>
            <a:xfrm>
              <a:off x="854016" y="2787924"/>
              <a:ext cx="3549099" cy="1324148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r"/>
              <a:r>
                <a:rPr lang="en-GB" sz="4000" b="1" dirty="0">
                  <a:latin typeface="Bahnschrift SemiBold SemiConden" panose="020B0502040204020203" pitchFamily="34" charset="0"/>
                </a:rPr>
                <a:t>HTML</a:t>
              </a:r>
              <a:endParaRPr lang="en-US" sz="4000" b="1" dirty="0">
                <a:latin typeface="Bahnschrift SemiBold SemiConden" panose="020B0502040204020203" pitchFamily="34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1A29E5CF-0B49-47DE-A9EE-FAD91CBFA80F}"/>
              </a:ext>
            </a:extLst>
          </p:cNvPr>
          <p:cNvSpPr txBox="1"/>
          <p:nvPr/>
        </p:nvSpPr>
        <p:spPr>
          <a:xfrm>
            <a:off x="1980364" y="178993"/>
            <a:ext cx="9883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chemeClr val="bg1">
                    <a:lumMod val="95000"/>
                  </a:schemeClr>
                </a:solidFill>
                <a:latin typeface="Bahnschrift SemiBold SemiConden" panose="020B0502040204020203" pitchFamily="34" charset="0"/>
              </a:rPr>
              <a:t>What is HTML…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2C8F57-3CBE-4D83-B6FC-1726BB0264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2557" y="1930840"/>
            <a:ext cx="9665614" cy="461379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7CCB640-5C31-425C-9BD0-5E7E67E078FD}"/>
              </a:ext>
            </a:extLst>
          </p:cNvPr>
          <p:cNvSpPr/>
          <p:nvPr/>
        </p:nvSpPr>
        <p:spPr>
          <a:xfrm>
            <a:off x="2619910" y="4726112"/>
            <a:ext cx="2321960" cy="400692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59FB04C-EC8F-4D42-8C5B-932A24E893D4}"/>
              </a:ext>
            </a:extLst>
          </p:cNvPr>
          <p:cNvSpPr/>
          <p:nvPr/>
        </p:nvSpPr>
        <p:spPr>
          <a:xfrm>
            <a:off x="2619910" y="5298896"/>
            <a:ext cx="8856324" cy="400692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DFD9CC-F38B-4144-88BC-476764AAF44F}"/>
              </a:ext>
            </a:extLst>
          </p:cNvPr>
          <p:cNvSpPr txBox="1"/>
          <p:nvPr/>
        </p:nvSpPr>
        <p:spPr>
          <a:xfrm>
            <a:off x="1980364" y="730511"/>
            <a:ext cx="9883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Bahnschrift SemiBold SemiConden" panose="020B0502040204020203" pitchFamily="34" charset="0"/>
              </a:rPr>
              <a:t>HTML stands for Hyper Text Markup Language.  It describes the structure of a Web page and consists of a series of elements that tell the browser how to display the content.</a:t>
            </a:r>
            <a:endParaRPr lang="en-GB" sz="2400" b="1" dirty="0">
              <a:solidFill>
                <a:schemeClr val="bg1">
                  <a:lumMod val="95000"/>
                </a:schemeClr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2472EE-E8D9-4178-A29C-87F27C3A3356}"/>
              </a:ext>
            </a:extLst>
          </p:cNvPr>
          <p:cNvSpPr txBox="1"/>
          <p:nvPr/>
        </p:nvSpPr>
        <p:spPr>
          <a:xfrm>
            <a:off x="-25076" y="6627168"/>
            <a:ext cx="8322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STEP-01</a:t>
            </a:r>
            <a:endParaRPr lang="en-US" sz="9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010E5C9-7CFD-4AB8-B510-6CDBA7603F5B}"/>
              </a:ext>
            </a:extLst>
          </p:cNvPr>
          <p:cNvGrpSpPr/>
          <p:nvPr/>
        </p:nvGrpSpPr>
        <p:grpSpPr>
          <a:xfrm>
            <a:off x="3297129" y="980228"/>
            <a:ext cx="6832314" cy="3500918"/>
            <a:chOff x="-2367201" y="1871569"/>
            <a:chExt cx="6832314" cy="3500918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9DCB602-9A34-4E30-86B7-0274BD8D4277}"/>
                </a:ext>
              </a:extLst>
            </p:cNvPr>
            <p:cNvSpPr/>
            <p:nvPr/>
          </p:nvSpPr>
          <p:spPr>
            <a:xfrm>
              <a:off x="-2367201" y="1871569"/>
              <a:ext cx="6832314" cy="3500918"/>
            </a:xfrm>
            <a:prstGeom prst="rect">
              <a:avLst/>
            </a:prstGeom>
            <a:solidFill>
              <a:schemeClr val="dk1">
                <a:alpha val="87000"/>
              </a:schemeClr>
            </a:solidFill>
            <a:ln>
              <a:solidFill>
                <a:schemeClr val="dk1">
                  <a:shade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C224B20-568D-4B6E-9F78-B338B1606DD6}"/>
                </a:ext>
              </a:extLst>
            </p:cNvPr>
            <p:cNvGrpSpPr/>
            <p:nvPr/>
          </p:nvGrpSpPr>
          <p:grpSpPr>
            <a:xfrm>
              <a:off x="-1980052" y="2334740"/>
              <a:ext cx="5876304" cy="2505725"/>
              <a:chOff x="-1961850" y="2351381"/>
              <a:chExt cx="3290619" cy="1353414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E643F14-E79A-4A60-9B88-5E2B9E5C4763}"/>
                  </a:ext>
                </a:extLst>
              </p:cNvPr>
              <p:cNvSpPr/>
              <p:nvPr/>
            </p:nvSpPr>
            <p:spPr>
              <a:xfrm>
                <a:off x="-1961850" y="2351381"/>
                <a:ext cx="1696187" cy="38483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body</a:t>
                </a:r>
                <a:endParaRPr lang="en-US" sz="24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313301D-B977-407E-A07E-7DF225D7868D}"/>
                  </a:ext>
                </a:extLst>
              </p:cNvPr>
              <p:cNvSpPr/>
              <p:nvPr/>
            </p:nvSpPr>
            <p:spPr>
              <a:xfrm>
                <a:off x="-895354" y="2838232"/>
                <a:ext cx="2224123" cy="38483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Heading 1</a:t>
                </a:r>
                <a:endParaRPr lang="en-US" sz="24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D6CD44E-B4DB-4BF7-AFC2-5A05669B2318}"/>
                  </a:ext>
                </a:extLst>
              </p:cNvPr>
              <p:cNvSpPr/>
              <p:nvPr/>
            </p:nvSpPr>
            <p:spPr>
              <a:xfrm>
                <a:off x="-895355" y="3319965"/>
                <a:ext cx="2224123" cy="38483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Image</a:t>
                </a:r>
                <a:endParaRPr lang="en-US" sz="24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8" name="Connector: Elbow 17">
                <a:extLst>
                  <a:ext uri="{FF2B5EF4-FFF2-40B4-BE49-F238E27FC236}">
                    <a16:creationId xmlns:a16="http://schemas.microsoft.com/office/drawing/2014/main" id="{8F89564A-2513-44C4-BBF2-BE24C6D8CC4C}"/>
                  </a:ext>
                </a:extLst>
              </p:cNvPr>
              <p:cNvCxnSpPr>
                <a:stCxn id="14" idx="2"/>
                <a:endCxn id="15" idx="1"/>
              </p:cNvCxnSpPr>
              <p:nvPr/>
            </p:nvCxnSpPr>
            <p:spPr>
              <a:xfrm rot="16200000" flipH="1">
                <a:off x="-1151773" y="2774228"/>
                <a:ext cx="294436" cy="218402"/>
              </a:xfrm>
              <a:prstGeom prst="bentConnector2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nector: Elbow 19">
                <a:extLst>
                  <a:ext uri="{FF2B5EF4-FFF2-40B4-BE49-F238E27FC236}">
                    <a16:creationId xmlns:a16="http://schemas.microsoft.com/office/drawing/2014/main" id="{84EB8B6B-89C9-4F8F-8A19-95090B2897E8}"/>
                  </a:ext>
                </a:extLst>
              </p:cNvPr>
              <p:cNvCxnSpPr>
                <a:cxnSpLocks/>
                <a:stCxn id="14" idx="2"/>
                <a:endCxn id="16" idx="1"/>
              </p:cNvCxnSpPr>
              <p:nvPr/>
            </p:nvCxnSpPr>
            <p:spPr>
              <a:xfrm rot="16200000" flipH="1">
                <a:off x="-1392640" y="3015094"/>
                <a:ext cx="776169" cy="218401"/>
              </a:xfrm>
              <a:prstGeom prst="bentConnector2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982F09C6-47BC-4AF4-8B5C-CE7CC5C853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0949" y="863765"/>
            <a:ext cx="9419415" cy="550220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30035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0C0"/>
            </a:gs>
            <a:gs pos="45000">
              <a:schemeClr val="accent1">
                <a:lumMod val="75000"/>
              </a:schemeClr>
            </a:gs>
            <a:gs pos="74000">
              <a:schemeClr val="accent1">
                <a:lumMod val="75000"/>
              </a:schemeClr>
            </a:gs>
            <a:gs pos="100000">
              <a:srgbClr val="0E192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9DA2B31-7C6C-4D12-9049-37F586E9A9A3}"/>
              </a:ext>
            </a:extLst>
          </p:cNvPr>
          <p:cNvGrpSpPr/>
          <p:nvPr/>
        </p:nvGrpSpPr>
        <p:grpSpPr>
          <a:xfrm>
            <a:off x="216708" y="150130"/>
            <a:ext cx="1482784" cy="1660197"/>
            <a:chOff x="854016" y="750497"/>
            <a:chExt cx="3735238" cy="357133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9A6B51D-40B9-4F03-88E6-7B728546430C}"/>
                </a:ext>
              </a:extLst>
            </p:cNvPr>
            <p:cNvSpPr/>
            <p:nvPr/>
          </p:nvSpPr>
          <p:spPr>
            <a:xfrm>
              <a:off x="854016" y="750497"/>
              <a:ext cx="3735238" cy="357133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E695D93-00F0-419A-92C5-1769149600C9}"/>
                </a:ext>
              </a:extLst>
            </p:cNvPr>
            <p:cNvSpPr txBox="1"/>
            <p:nvPr/>
          </p:nvSpPr>
          <p:spPr>
            <a:xfrm>
              <a:off x="854016" y="2787924"/>
              <a:ext cx="3549099" cy="1324148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r"/>
              <a:r>
                <a:rPr lang="en-GB" sz="2000" b="1" dirty="0">
                  <a:latin typeface="Bahnschrift SemiBold SemiConden" panose="020B0502040204020203" pitchFamily="34" charset="0"/>
                </a:rPr>
                <a:t>Web Components</a:t>
              </a:r>
              <a:endParaRPr lang="en-US" sz="2000" b="1" dirty="0">
                <a:latin typeface="Bahnschrift SemiBold SemiConden" panose="020B0502040204020203" pitchFamily="34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1A29E5CF-0B49-47DE-A9EE-FAD91CBFA80F}"/>
              </a:ext>
            </a:extLst>
          </p:cNvPr>
          <p:cNvSpPr txBox="1"/>
          <p:nvPr/>
        </p:nvSpPr>
        <p:spPr>
          <a:xfrm>
            <a:off x="1983738" y="127766"/>
            <a:ext cx="98839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chemeClr val="bg1">
                    <a:lumMod val="95000"/>
                  </a:schemeClr>
                </a:solidFill>
                <a:latin typeface="Bahnschrift SemiBold SemiConden" panose="020B0502040204020203" pitchFamily="34" charset="0"/>
              </a:rPr>
              <a:t>Web Components are a set of W3C standards to make self-contained components…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F47FB3-B299-4F9C-815F-44FBDA90F4AD}"/>
              </a:ext>
            </a:extLst>
          </p:cNvPr>
          <p:cNvSpPr txBox="1"/>
          <p:nvPr/>
        </p:nvSpPr>
        <p:spPr>
          <a:xfrm>
            <a:off x="2091340" y="1271718"/>
            <a:ext cx="98839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chemeClr val="bg1">
                    <a:lumMod val="95000"/>
                  </a:schemeClr>
                </a:solidFill>
                <a:latin typeface="Bahnschrift SemiBold SemiConden" panose="020B0502040204020203" pitchFamily="34" charset="0"/>
              </a:rPr>
              <a:t>  …</a:t>
            </a:r>
            <a:r>
              <a:rPr lang="en-GB" sz="3200" b="1" u="sng" dirty="0">
                <a:solidFill>
                  <a:schemeClr val="bg1">
                    <a:lumMod val="95000"/>
                  </a:schemeClr>
                </a:solidFill>
                <a:latin typeface="Bahnschrift SemiBold SemiConden" panose="020B0502040204020203" pitchFamily="34" charset="0"/>
              </a:rPr>
              <a:t>custom</a:t>
            </a:r>
            <a:r>
              <a:rPr lang="en-GB" sz="3200" b="1" dirty="0">
                <a:solidFill>
                  <a:schemeClr val="bg1">
                    <a:lumMod val="95000"/>
                  </a:schemeClr>
                </a:solidFill>
                <a:latin typeface="Bahnschrift SemiBold SemiConden" panose="020B0502040204020203" pitchFamily="34" charset="0"/>
              </a:rPr>
              <a:t> HTML-elements with their own properties and methods.</a:t>
            </a:r>
            <a:endParaRPr lang="en-GB" sz="3200" dirty="0">
              <a:solidFill>
                <a:schemeClr val="bg1">
                  <a:lumMod val="95000"/>
                </a:schemeClr>
              </a:solidFill>
              <a:latin typeface="Bahnschrift SemiBold SemiConden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B6CE96-9558-493C-A774-5DE5CF65AE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3453" y="2613873"/>
            <a:ext cx="9404522" cy="281688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E7D5624-2802-4265-9658-E93EAC4E9A0D}"/>
              </a:ext>
            </a:extLst>
          </p:cNvPr>
          <p:cNvSpPr/>
          <p:nvPr/>
        </p:nvSpPr>
        <p:spPr>
          <a:xfrm>
            <a:off x="2697898" y="3734209"/>
            <a:ext cx="8455632" cy="1058239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78E69EE-CE8A-4296-B943-6F9F0F1644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8098" y="4964964"/>
            <a:ext cx="6713430" cy="159154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34696C9-AED5-4598-BDC4-865191F64836}"/>
              </a:ext>
            </a:extLst>
          </p:cNvPr>
          <p:cNvSpPr txBox="1"/>
          <p:nvPr/>
        </p:nvSpPr>
        <p:spPr>
          <a:xfrm>
            <a:off x="-25076" y="6627168"/>
            <a:ext cx="8322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STEP-02</a:t>
            </a:r>
            <a:endParaRPr lang="en-US" sz="9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2AEC6C6-7020-4D7F-AB50-E5629C2F0CC2}"/>
              </a:ext>
            </a:extLst>
          </p:cNvPr>
          <p:cNvGrpSpPr/>
          <p:nvPr/>
        </p:nvGrpSpPr>
        <p:grpSpPr>
          <a:xfrm>
            <a:off x="3340868" y="3995536"/>
            <a:ext cx="8402225" cy="482030"/>
            <a:chOff x="3340868" y="3995536"/>
            <a:chExt cx="8402225" cy="48203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E6F231F-5A0C-45BE-AE2E-D23446AAF8AB}"/>
                </a:ext>
              </a:extLst>
            </p:cNvPr>
            <p:cNvSpPr/>
            <p:nvPr/>
          </p:nvSpPr>
          <p:spPr>
            <a:xfrm>
              <a:off x="3340868" y="4075006"/>
              <a:ext cx="8042898" cy="335547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D16F00C-AE7F-448E-BFA3-29CE956AC1CE}"/>
                </a:ext>
              </a:extLst>
            </p:cNvPr>
            <p:cNvSpPr/>
            <p:nvPr/>
          </p:nvSpPr>
          <p:spPr>
            <a:xfrm>
              <a:off x="11238782" y="3995536"/>
              <a:ext cx="504311" cy="482030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b="1" i="1" dirty="0" err="1"/>
                <a:t>i</a:t>
              </a:r>
              <a:endParaRPr lang="en-US" sz="2400" b="1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068512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0C0"/>
            </a:gs>
            <a:gs pos="45000">
              <a:schemeClr val="accent1">
                <a:lumMod val="75000"/>
              </a:schemeClr>
            </a:gs>
            <a:gs pos="74000">
              <a:schemeClr val="accent1">
                <a:lumMod val="75000"/>
              </a:schemeClr>
            </a:gs>
            <a:gs pos="100000">
              <a:srgbClr val="0E192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E4547506-F601-4D83-B429-835B32E9D0E4}"/>
              </a:ext>
            </a:extLst>
          </p:cNvPr>
          <p:cNvGrpSpPr/>
          <p:nvPr/>
        </p:nvGrpSpPr>
        <p:grpSpPr>
          <a:xfrm>
            <a:off x="2474787" y="1158817"/>
            <a:ext cx="8501031" cy="4347919"/>
            <a:chOff x="2474787" y="1158817"/>
            <a:chExt cx="8501031" cy="434791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E9CC5C4-9EB5-4BED-A50A-53A082A879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74787" y="1481984"/>
              <a:ext cx="8241159" cy="402475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B8DA5EA-AC54-4A2C-9C6C-D01DD460CE23}"/>
                </a:ext>
              </a:extLst>
            </p:cNvPr>
            <p:cNvSpPr txBox="1"/>
            <p:nvPr/>
          </p:nvSpPr>
          <p:spPr>
            <a:xfrm>
              <a:off x="8458608" y="1158817"/>
              <a:ext cx="2517210" cy="49244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91440" tIns="91440" rIns="91440" bIns="91440" rtlCol="0" anchor="b" anchorCtr="0">
              <a:spAutoFit/>
            </a:bodyPr>
            <a:lstStyle/>
            <a:p>
              <a:pPr algn="ctr"/>
              <a:r>
                <a:rPr lang="en-GB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my-element.js</a:t>
              </a:r>
              <a:endParaRPr lang="en-US" sz="2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9DA2B31-7C6C-4D12-9049-37F586E9A9A3}"/>
              </a:ext>
            </a:extLst>
          </p:cNvPr>
          <p:cNvGrpSpPr/>
          <p:nvPr/>
        </p:nvGrpSpPr>
        <p:grpSpPr>
          <a:xfrm>
            <a:off x="216708" y="150130"/>
            <a:ext cx="1482784" cy="1660197"/>
            <a:chOff x="854016" y="750497"/>
            <a:chExt cx="3735238" cy="357133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9A6B51D-40B9-4F03-88E6-7B728546430C}"/>
                </a:ext>
              </a:extLst>
            </p:cNvPr>
            <p:cNvSpPr/>
            <p:nvPr/>
          </p:nvSpPr>
          <p:spPr>
            <a:xfrm>
              <a:off x="854016" y="750497"/>
              <a:ext cx="3735238" cy="357133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E695D93-00F0-419A-92C5-1769149600C9}"/>
                </a:ext>
              </a:extLst>
            </p:cNvPr>
            <p:cNvSpPr txBox="1"/>
            <p:nvPr/>
          </p:nvSpPr>
          <p:spPr>
            <a:xfrm>
              <a:off x="854016" y="2787924"/>
              <a:ext cx="3549099" cy="1324148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r"/>
              <a:r>
                <a:rPr lang="en-GB" sz="2000" b="1" dirty="0">
                  <a:latin typeface="Bahnschrift SemiBold SemiConden" panose="020B0502040204020203" pitchFamily="34" charset="0"/>
                </a:rPr>
                <a:t>Web Components</a:t>
              </a:r>
              <a:endParaRPr lang="en-US" sz="2000" b="1" dirty="0">
                <a:latin typeface="Bahnschrift SemiBold SemiConden" panose="020B0502040204020203" pitchFamily="34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1A29E5CF-0B49-47DE-A9EE-FAD91CBFA80F}"/>
              </a:ext>
            </a:extLst>
          </p:cNvPr>
          <p:cNvSpPr txBox="1"/>
          <p:nvPr/>
        </p:nvSpPr>
        <p:spPr>
          <a:xfrm>
            <a:off x="1983738" y="127766"/>
            <a:ext cx="9883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chemeClr val="bg1">
                    <a:lumMod val="95000"/>
                  </a:schemeClr>
                </a:solidFill>
                <a:latin typeface="Bahnschrift SemiBold SemiConden" panose="020B0502040204020203" pitchFamily="34" charset="0"/>
              </a:rPr>
              <a:t>Hooking things up with some JavaScript…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4696C9-AED5-4598-BDC4-865191F64836}"/>
              </a:ext>
            </a:extLst>
          </p:cNvPr>
          <p:cNvSpPr txBox="1"/>
          <p:nvPr/>
        </p:nvSpPr>
        <p:spPr>
          <a:xfrm>
            <a:off x="-25076" y="6627168"/>
            <a:ext cx="8322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STEP-03</a:t>
            </a:r>
            <a:endParaRPr lang="en-US" sz="9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669296-83E7-4125-84F9-9037C0D81DC1}"/>
              </a:ext>
            </a:extLst>
          </p:cNvPr>
          <p:cNvSpPr/>
          <p:nvPr/>
        </p:nvSpPr>
        <p:spPr>
          <a:xfrm>
            <a:off x="5784350" y="4811806"/>
            <a:ext cx="2393879" cy="335547"/>
          </a:xfrm>
          <a:prstGeom prst="rect">
            <a:avLst/>
          </a:prstGeom>
          <a:solidFill>
            <a:srgbClr val="FFFF0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0E8FCEE-3498-4ABB-A4A7-6ADD1F370F44}"/>
              </a:ext>
            </a:extLst>
          </p:cNvPr>
          <p:cNvGrpSpPr/>
          <p:nvPr/>
        </p:nvGrpSpPr>
        <p:grpSpPr>
          <a:xfrm>
            <a:off x="3363929" y="2143068"/>
            <a:ext cx="6519809" cy="3004285"/>
            <a:chOff x="2845942" y="1394765"/>
            <a:chExt cx="5505236" cy="251021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F9AE26A-F68C-4AB0-BFCA-B618F5F93993}"/>
                </a:ext>
              </a:extLst>
            </p:cNvPr>
            <p:cNvSpPr/>
            <p:nvPr/>
          </p:nvSpPr>
          <p:spPr>
            <a:xfrm>
              <a:off x="2845942" y="1394765"/>
              <a:ext cx="1150705" cy="257658"/>
            </a:xfrm>
            <a:prstGeom prst="rect">
              <a:avLst/>
            </a:prstGeom>
            <a:solidFill>
              <a:srgbClr val="00B0F0">
                <a:alpha val="3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00FFFF"/>
                </a:highlight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F54EFC9-9109-43A3-A731-396367A6BF03}"/>
                </a:ext>
              </a:extLst>
            </p:cNvPr>
            <p:cNvSpPr/>
            <p:nvPr/>
          </p:nvSpPr>
          <p:spPr>
            <a:xfrm>
              <a:off x="7200473" y="3647326"/>
              <a:ext cx="1150705" cy="257658"/>
            </a:xfrm>
            <a:prstGeom prst="rect">
              <a:avLst/>
            </a:prstGeom>
            <a:solidFill>
              <a:srgbClr val="00B0F0">
                <a:alpha val="3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00FFFF"/>
                </a:highligh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1464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0C0"/>
            </a:gs>
            <a:gs pos="45000">
              <a:schemeClr val="accent1">
                <a:lumMod val="75000"/>
              </a:schemeClr>
            </a:gs>
            <a:gs pos="74000">
              <a:schemeClr val="accent1">
                <a:lumMod val="75000"/>
              </a:schemeClr>
            </a:gs>
            <a:gs pos="100000">
              <a:srgbClr val="0E192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9DA2B31-7C6C-4D12-9049-37F586E9A9A3}"/>
              </a:ext>
            </a:extLst>
          </p:cNvPr>
          <p:cNvGrpSpPr/>
          <p:nvPr/>
        </p:nvGrpSpPr>
        <p:grpSpPr>
          <a:xfrm>
            <a:off x="216708" y="150130"/>
            <a:ext cx="1482784" cy="1660197"/>
            <a:chOff x="854016" y="750497"/>
            <a:chExt cx="3735238" cy="357133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9A6B51D-40B9-4F03-88E6-7B728546430C}"/>
                </a:ext>
              </a:extLst>
            </p:cNvPr>
            <p:cNvSpPr/>
            <p:nvPr/>
          </p:nvSpPr>
          <p:spPr>
            <a:xfrm>
              <a:off x="854016" y="750497"/>
              <a:ext cx="3735238" cy="357133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E695D93-00F0-419A-92C5-1769149600C9}"/>
                </a:ext>
              </a:extLst>
            </p:cNvPr>
            <p:cNvSpPr txBox="1"/>
            <p:nvPr/>
          </p:nvSpPr>
          <p:spPr>
            <a:xfrm>
              <a:off x="854016" y="2787924"/>
              <a:ext cx="3549099" cy="1324148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r"/>
              <a:r>
                <a:rPr lang="en-GB" sz="2000" b="1" dirty="0">
                  <a:latin typeface="Bahnschrift SemiBold SemiConden" panose="020B0502040204020203" pitchFamily="34" charset="0"/>
                </a:rPr>
                <a:t>Web Components</a:t>
              </a:r>
              <a:endParaRPr lang="en-US" sz="2000" b="1" dirty="0">
                <a:latin typeface="Bahnschrift SemiBold SemiConden" panose="020B0502040204020203" pitchFamily="34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1A29E5CF-0B49-47DE-A9EE-FAD91CBFA80F}"/>
              </a:ext>
            </a:extLst>
          </p:cNvPr>
          <p:cNvSpPr txBox="1"/>
          <p:nvPr/>
        </p:nvSpPr>
        <p:spPr>
          <a:xfrm>
            <a:off x="1932368" y="120071"/>
            <a:ext cx="9883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chemeClr val="bg1">
                    <a:lumMod val="95000"/>
                  </a:schemeClr>
                </a:solidFill>
                <a:latin typeface="Bahnschrift SemiBold SemiConden" panose="020B0502040204020203" pitchFamily="34" charset="0"/>
              </a:rPr>
              <a:t>Don’t forget to reference the JavaScript file in the HTML…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4696C9-AED5-4598-BDC4-865191F64836}"/>
              </a:ext>
            </a:extLst>
          </p:cNvPr>
          <p:cNvSpPr txBox="1"/>
          <p:nvPr/>
        </p:nvSpPr>
        <p:spPr>
          <a:xfrm>
            <a:off x="-25076" y="6627168"/>
            <a:ext cx="8322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STEP-03</a:t>
            </a:r>
            <a:endParaRPr lang="en-US" sz="9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CDF950B-A144-4485-92F5-1AA0C6359941}"/>
              </a:ext>
            </a:extLst>
          </p:cNvPr>
          <p:cNvGrpSpPr/>
          <p:nvPr/>
        </p:nvGrpSpPr>
        <p:grpSpPr>
          <a:xfrm>
            <a:off x="2211565" y="851041"/>
            <a:ext cx="8476576" cy="5331564"/>
            <a:chOff x="2211565" y="851041"/>
            <a:chExt cx="8476576" cy="533156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A42AFB3-0E5D-4021-8D79-63F1499668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11565" y="1097263"/>
              <a:ext cx="8384679" cy="5085342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B8DA5EA-AC54-4A2C-9C6C-D01DD460CE23}"/>
                </a:ext>
              </a:extLst>
            </p:cNvPr>
            <p:cNvSpPr txBox="1"/>
            <p:nvPr/>
          </p:nvSpPr>
          <p:spPr>
            <a:xfrm>
              <a:off x="8170931" y="851041"/>
              <a:ext cx="2517210" cy="49244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91440" tIns="91440" rIns="91440" bIns="91440" rtlCol="0" anchor="b" anchorCtr="0">
              <a:spAutoFit/>
            </a:bodyPr>
            <a:lstStyle/>
            <a:p>
              <a:pPr algn="ctr"/>
              <a:r>
                <a:rPr lang="en-GB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index.html</a:t>
              </a:r>
              <a:endParaRPr lang="en-US" sz="2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684EC22B-479E-4FFF-97C2-FDF7AC34C948}"/>
              </a:ext>
            </a:extLst>
          </p:cNvPr>
          <p:cNvSpPr/>
          <p:nvPr/>
        </p:nvSpPr>
        <p:spPr>
          <a:xfrm>
            <a:off x="2692761" y="3144823"/>
            <a:ext cx="4181583" cy="335547"/>
          </a:xfrm>
          <a:prstGeom prst="rect">
            <a:avLst/>
          </a:prstGeom>
          <a:solidFill>
            <a:srgbClr val="FFFF0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4A52D2-749B-457C-B313-78ADB868982C}"/>
              </a:ext>
            </a:extLst>
          </p:cNvPr>
          <p:cNvSpPr/>
          <p:nvPr/>
        </p:nvSpPr>
        <p:spPr>
          <a:xfrm>
            <a:off x="3184208" y="4715084"/>
            <a:ext cx="5507729" cy="335547"/>
          </a:xfrm>
          <a:prstGeom prst="rect">
            <a:avLst/>
          </a:prstGeom>
          <a:solidFill>
            <a:srgbClr val="FFFF0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458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9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0C0"/>
            </a:gs>
            <a:gs pos="45000">
              <a:schemeClr val="accent1">
                <a:lumMod val="75000"/>
              </a:schemeClr>
            </a:gs>
            <a:gs pos="74000">
              <a:schemeClr val="accent1">
                <a:lumMod val="75000"/>
              </a:schemeClr>
            </a:gs>
            <a:gs pos="100000">
              <a:srgbClr val="0E192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9DA2B31-7C6C-4D12-9049-37F586E9A9A3}"/>
              </a:ext>
            </a:extLst>
          </p:cNvPr>
          <p:cNvGrpSpPr/>
          <p:nvPr/>
        </p:nvGrpSpPr>
        <p:grpSpPr>
          <a:xfrm>
            <a:off x="216708" y="150130"/>
            <a:ext cx="1482784" cy="1660197"/>
            <a:chOff x="854016" y="750497"/>
            <a:chExt cx="3735238" cy="357133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9A6B51D-40B9-4F03-88E6-7B728546430C}"/>
                </a:ext>
              </a:extLst>
            </p:cNvPr>
            <p:cNvSpPr/>
            <p:nvPr/>
          </p:nvSpPr>
          <p:spPr>
            <a:xfrm>
              <a:off x="854016" y="750497"/>
              <a:ext cx="3735238" cy="357133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E695D93-00F0-419A-92C5-1769149600C9}"/>
                </a:ext>
              </a:extLst>
            </p:cNvPr>
            <p:cNvSpPr txBox="1"/>
            <p:nvPr/>
          </p:nvSpPr>
          <p:spPr>
            <a:xfrm>
              <a:off x="854016" y="2787924"/>
              <a:ext cx="3549099" cy="1324148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r"/>
              <a:r>
                <a:rPr lang="en-GB" sz="2000" b="1" dirty="0">
                  <a:latin typeface="Bahnschrift SemiBold SemiConden" panose="020B0502040204020203" pitchFamily="34" charset="0"/>
                </a:rPr>
                <a:t>Web Components</a:t>
              </a:r>
              <a:endParaRPr lang="en-US" sz="2000" b="1" dirty="0">
                <a:latin typeface="Bahnschrift SemiBold SemiConden" panose="020B0502040204020203" pitchFamily="34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1A29E5CF-0B49-47DE-A9EE-FAD91CBFA80F}"/>
              </a:ext>
            </a:extLst>
          </p:cNvPr>
          <p:cNvSpPr txBox="1"/>
          <p:nvPr/>
        </p:nvSpPr>
        <p:spPr>
          <a:xfrm>
            <a:off x="1932368" y="120071"/>
            <a:ext cx="98839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chemeClr val="bg1">
                    <a:lumMod val="95000"/>
                  </a:schemeClr>
                </a:solidFill>
                <a:latin typeface="Bahnschrift SemiBold SemiConden" panose="020B0502040204020203" pitchFamily="34" charset="0"/>
              </a:rPr>
              <a:t>Web Component Life-Cycle Hooks: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4696C9-AED5-4598-BDC4-865191F64836}"/>
              </a:ext>
            </a:extLst>
          </p:cNvPr>
          <p:cNvSpPr txBox="1"/>
          <p:nvPr/>
        </p:nvSpPr>
        <p:spPr>
          <a:xfrm>
            <a:off x="-25076" y="6627168"/>
            <a:ext cx="8322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STEP-03</a:t>
            </a:r>
            <a:endParaRPr lang="en-US" sz="9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469E05-230A-41E2-93A3-CF483B230032}"/>
              </a:ext>
            </a:extLst>
          </p:cNvPr>
          <p:cNvSpPr txBox="1"/>
          <p:nvPr/>
        </p:nvSpPr>
        <p:spPr>
          <a:xfrm>
            <a:off x="2325088" y="1000067"/>
            <a:ext cx="94912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connectedCallback</a:t>
            </a:r>
            <a:r>
              <a:rPr lang="en-GB" sz="3200" b="1" dirty="0">
                <a:solidFill>
                  <a:schemeClr val="bg1">
                    <a:lumMod val="95000"/>
                  </a:schemeClr>
                </a:solidFill>
                <a:latin typeface="Bahnschrift SemiBold SemiConden" panose="020B0502040204020203" pitchFamily="34" charset="0"/>
              </a:rPr>
              <a:t> – invoked when the custom element is appended into a document.</a:t>
            </a:r>
            <a:endParaRPr lang="en-GB" sz="3200" dirty="0">
              <a:solidFill>
                <a:schemeClr val="bg1">
                  <a:lumMod val="95000"/>
                </a:schemeClr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492747-7E3B-4C9A-BBA9-CBCB1887A9F8}"/>
              </a:ext>
            </a:extLst>
          </p:cNvPr>
          <p:cNvSpPr txBox="1"/>
          <p:nvPr/>
        </p:nvSpPr>
        <p:spPr>
          <a:xfrm>
            <a:off x="2325088" y="2193905"/>
            <a:ext cx="94912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disconnectCallback</a:t>
            </a:r>
            <a:r>
              <a:rPr lang="en-GB" sz="3200" b="1" dirty="0">
                <a:solidFill>
                  <a:schemeClr val="bg1">
                    <a:lumMod val="65000"/>
                  </a:schemeClr>
                </a:solidFill>
                <a:latin typeface="Bahnschrift SemiBold SemiConden" panose="020B0502040204020203" pitchFamily="34" charset="0"/>
              </a:rPr>
              <a:t> – invoked when the custom element is disconnected from the document.</a:t>
            </a:r>
            <a:endParaRPr lang="en-GB" sz="3200" dirty="0">
              <a:solidFill>
                <a:schemeClr val="bg1">
                  <a:lumMod val="65000"/>
                </a:schemeClr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E7EE8D-C3FC-464A-86CA-36597D5A5063}"/>
              </a:ext>
            </a:extLst>
          </p:cNvPr>
          <p:cNvSpPr txBox="1"/>
          <p:nvPr/>
        </p:nvSpPr>
        <p:spPr>
          <a:xfrm>
            <a:off x="2325088" y="3337430"/>
            <a:ext cx="94912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adoptedCallback</a:t>
            </a:r>
            <a:r>
              <a:rPr lang="en-GB" sz="3200" b="1" dirty="0">
                <a:solidFill>
                  <a:schemeClr val="bg1">
                    <a:lumMod val="65000"/>
                  </a:schemeClr>
                </a:solidFill>
                <a:latin typeface="Bahnschrift SemiBold SemiConden" panose="020B0502040204020203" pitchFamily="34" charset="0"/>
              </a:rPr>
              <a:t> – </a:t>
            </a:r>
            <a:r>
              <a:rPr lang="en-US" sz="3200" b="1" dirty="0">
                <a:solidFill>
                  <a:schemeClr val="bg1">
                    <a:lumMod val="65000"/>
                  </a:schemeClr>
                </a:solidFill>
                <a:latin typeface="Bahnschrift SemiBold SemiConden" panose="020B0502040204020203" pitchFamily="34" charset="0"/>
              </a:rPr>
              <a:t>invoked each time the custom element is moved to a new document</a:t>
            </a:r>
            <a:endParaRPr lang="en-GB" sz="3200" dirty="0">
              <a:solidFill>
                <a:schemeClr val="bg1">
                  <a:lumMod val="65000"/>
                </a:schemeClr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DC590F4-6A31-4464-96CD-F0C49E2B06AC}"/>
              </a:ext>
            </a:extLst>
          </p:cNvPr>
          <p:cNvSpPr txBox="1"/>
          <p:nvPr/>
        </p:nvSpPr>
        <p:spPr>
          <a:xfrm>
            <a:off x="2325088" y="4586992"/>
            <a:ext cx="94912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attributeChangedCallback</a:t>
            </a:r>
            <a:r>
              <a:rPr lang="en-GB" sz="3200" b="1" dirty="0">
                <a:solidFill>
                  <a:schemeClr val="bg1">
                    <a:lumMod val="95000"/>
                  </a:schemeClr>
                </a:solidFill>
                <a:latin typeface="Bahnschrift SemiBold SemiConden" panose="020B0502040204020203" pitchFamily="34" charset="0"/>
              </a:rPr>
              <a:t> – </a:t>
            </a:r>
            <a:r>
              <a:rPr lang="en-US" sz="3200" b="1" dirty="0">
                <a:solidFill>
                  <a:schemeClr val="bg1">
                    <a:lumMod val="95000"/>
                  </a:schemeClr>
                </a:solidFill>
                <a:latin typeface="Bahnschrift SemiBold SemiConden" panose="020B0502040204020203" pitchFamily="34" charset="0"/>
              </a:rPr>
              <a:t>Invoked each time one of the custom element's attributes is added, removed, or changed.</a:t>
            </a:r>
            <a:endParaRPr lang="en-GB" sz="3200" dirty="0">
              <a:solidFill>
                <a:schemeClr val="bg1">
                  <a:lumMod val="95000"/>
                </a:schemeClr>
              </a:solidFill>
              <a:latin typeface="Bahnschrift SemiBold SemiConden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5898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3" grpId="0"/>
      <p:bldP spid="14" grpId="0"/>
      <p:bldP spid="1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</TotalTime>
  <Words>1268</Words>
  <Application>Microsoft Office PowerPoint</Application>
  <PresentationFormat>Widescreen</PresentationFormat>
  <Paragraphs>228</Paragraphs>
  <Slides>22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Bahnschrift SemiBold SemiConden</vt:lpstr>
      <vt:lpstr>Bahnschrift SemiLight Condensed</vt:lpstr>
      <vt:lpstr>Calibri</vt:lpstr>
      <vt:lpstr>Calibri Light</vt:lpstr>
      <vt:lpstr>Consolas</vt:lpstr>
      <vt:lpstr>Courier New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Hamblin</dc:creator>
  <cp:lastModifiedBy>Daniel Hamblin</cp:lastModifiedBy>
  <cp:revision>5</cp:revision>
  <dcterms:created xsi:type="dcterms:W3CDTF">2021-11-25T11:38:17Z</dcterms:created>
  <dcterms:modified xsi:type="dcterms:W3CDTF">2021-12-17T12:09:15Z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2814f8d-1bc4-425b-990f-59ca601890dc_Enabled">
    <vt:lpwstr>true</vt:lpwstr>
  </property>
  <property fmtid="{D5CDD505-2E9C-101B-9397-08002B2CF9AE}" pid="3" name="MSIP_Label_82814f8d-1bc4-425b-990f-59ca601890dc_SetDate">
    <vt:lpwstr>2021-12-17T12:09:15Z</vt:lpwstr>
  </property>
  <property fmtid="{D5CDD505-2E9C-101B-9397-08002B2CF9AE}" pid="4" name="MSIP_Label_82814f8d-1bc4-425b-990f-59ca601890dc_Method">
    <vt:lpwstr>Privileged</vt:lpwstr>
  </property>
  <property fmtid="{D5CDD505-2E9C-101B-9397-08002B2CF9AE}" pid="5" name="MSIP_Label_82814f8d-1bc4-425b-990f-59ca601890dc_Name">
    <vt:lpwstr>SE Public</vt:lpwstr>
  </property>
  <property fmtid="{D5CDD505-2E9C-101B-9397-08002B2CF9AE}" pid="6" name="MSIP_Label_82814f8d-1bc4-425b-990f-59ca601890dc_SiteId">
    <vt:lpwstr>6e51e1ad-c54b-4b39-b598-0ffe9ae68fef</vt:lpwstr>
  </property>
  <property fmtid="{D5CDD505-2E9C-101B-9397-08002B2CF9AE}" pid="7" name="MSIP_Label_82814f8d-1bc4-425b-990f-59ca601890dc_ActionId">
    <vt:lpwstr>57afbd37-87c6-4ed3-94b9-a33aa0a4e829</vt:lpwstr>
  </property>
  <property fmtid="{D5CDD505-2E9C-101B-9397-08002B2CF9AE}" pid="8" name="MSIP_Label_82814f8d-1bc4-425b-990f-59ca601890dc_ContentBits">
    <vt:lpwstr>2</vt:lpwstr>
  </property>
</Properties>
</file>