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A2"/>
    <a:srgbClr val="80CFFF"/>
    <a:srgbClr val="C6C6C5"/>
    <a:srgbClr val="19B3FF"/>
    <a:srgbClr val="FF665D"/>
    <a:srgbClr val="E59533"/>
    <a:srgbClr val="844441"/>
    <a:srgbClr val="874E65"/>
    <a:srgbClr val="736284"/>
    <a:srgbClr val="4C7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35D7F-6865-B349-BA2D-E38DE838627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B237C-D653-2241-BD82-E5E41D46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4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B237C-D653-2241-BD82-E5E41D463A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6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BE66-A2AF-0C40-95D6-0E8494FB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C0F8-7B60-0A4B-8F41-A75A6F427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4623-E240-DE4A-B1A0-82145391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5494D-284F-2749-83F5-A9989C1A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9FB8-81A9-8542-BCB0-EEBA0656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4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76DD-13D0-1240-886F-DF3043DE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23B8F-21D8-C545-8E7B-46DB79562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846B-E677-6B4E-A124-0205AADD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DAD3-58FE-0742-B1FD-622DA34F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D552-2C06-C04B-A5AC-A1668B7D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56D5A-468F-F047-A2F4-CD3277C34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A8F68-E5EE-2F41-9A05-51286D78E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54FD-D10F-2A41-A752-75BE51FF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22C7-2D1E-B146-A1D4-8B8F37F2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759B-F3A6-5743-A516-1257C9D0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7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ECCD-1684-EC48-8E8B-1FB7ECA3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C95C-304B-1E4D-948A-1535ED96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EEE5-69CA-004B-A150-F6D507D2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CA7A-E00F-5845-95C7-3AD5696A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943E-E020-104E-88CA-6BDCF4B9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96E-BE6C-C34F-ADA1-C678735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BF281-F2F1-1646-9706-80818DED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D5C9-7225-9A48-95AD-E3058FF1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F240-4F75-2648-BAD9-037CBB1F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DEC4C-F965-A24B-ADB2-74E6C25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4192-14E9-6545-843D-3C0B1375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9D3F-6EE9-6A49-88DE-2AC825BD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7EC1E-DAF4-D044-BBD0-090A17142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BE60E-9F86-2B40-8032-8C72C111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4FDDA-3397-8D45-92A2-FB92E7BF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FDFD-EEE3-5F4C-B4FE-6941E342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8A72-BBBE-AA46-9077-CC66E2E5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FF9D-A2A2-B347-AE1E-8540473D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7EF96-A137-004D-B3E3-498FAFCB4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44979-28ED-5946-AC61-96D20336F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8854F-DD6E-CC42-AF41-5F5E11646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0CF9F-BCB1-9041-AECC-25BEE164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882A5-291C-4D4D-AD4F-8C68A8ED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C9058-A6D8-5744-84B0-38B0E778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E562-4874-314A-8E2F-2AFF0AD8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62D15-68CB-6346-AA71-E06F304B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CEE1-00B8-6041-A89E-B2BA027F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32E53-EA72-E64B-826C-C0B0A88C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7CF15-272C-0D4E-B567-B51F54E3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EEE7D-D218-464A-9654-A411E8AA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08C16-8162-474F-A5CE-4D93C918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D1FC-B1F0-674E-89A7-F5E229C8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E829-D4E7-C949-8AD1-156305BE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01BB7-E66A-724E-95C4-35BEBD5D3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4897D-AEAC-894E-8850-633933CD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45E4-88EC-FD48-A8BA-D39B93F2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CD431-539C-4D46-B40C-0E6B8FA2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BB6-45CB-DA49-BE63-C384588F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02688-9D4F-0549-8CAF-C7634E0AF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A650C-87FB-EE42-ADCE-477588644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FA45B-3DF3-2E4C-8408-A561B1C3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65396-2BCC-CF4E-8313-C7E1A89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916EB-7B29-FF45-8C2E-93EB3952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6A13A-0CD1-764D-815A-E9FC7A81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BA65-C182-7D4F-9620-9EDFBD7A3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FC0E-9E85-AC41-BE68-BAEA1F931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B00B-F77A-4045-A4D6-562D1BFF984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2401-3FD2-BF47-A9C1-4B60EB9E0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924F-36D7-2846-9FDF-3D75174BA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9576-B668-2144-9EE0-CDFD2D4B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7FA636-E82D-DB44-BA36-BE108AA9AB7F}"/>
              </a:ext>
            </a:extLst>
          </p:cNvPr>
          <p:cNvSpPr/>
          <p:nvPr/>
        </p:nvSpPr>
        <p:spPr>
          <a:xfrm>
            <a:off x="219696" y="6113499"/>
            <a:ext cx="11681792" cy="627465"/>
          </a:xfrm>
          <a:prstGeom prst="rect">
            <a:avLst/>
          </a:prstGeom>
          <a:solidFill>
            <a:srgbClr val="F1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Content Provider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484CA-FE59-0C40-B5D5-835DE473A149}"/>
              </a:ext>
            </a:extLst>
          </p:cNvPr>
          <p:cNvSpPr/>
          <p:nvPr/>
        </p:nvSpPr>
        <p:spPr>
          <a:xfrm>
            <a:off x="219695" y="5416735"/>
            <a:ext cx="11681791" cy="627466"/>
          </a:xfrm>
          <a:prstGeom prst="rect">
            <a:avLst/>
          </a:prstGeom>
          <a:solidFill>
            <a:srgbClr val="AB9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9AA9D8-3679-D940-8903-27EBBAD1E5D9}"/>
              </a:ext>
            </a:extLst>
          </p:cNvPr>
          <p:cNvSpPr/>
          <p:nvPr/>
        </p:nvSpPr>
        <p:spPr>
          <a:xfrm>
            <a:off x="219696" y="4730602"/>
            <a:ext cx="11681790" cy="627466"/>
          </a:xfrm>
          <a:prstGeom prst="rect">
            <a:avLst/>
          </a:prstGeom>
          <a:solidFill>
            <a:srgbClr val="6E9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Encoding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69277-08A0-C74A-A17A-845422A61A8D}"/>
              </a:ext>
            </a:extLst>
          </p:cNvPr>
          <p:cNvSpPr/>
          <p:nvPr/>
        </p:nvSpPr>
        <p:spPr>
          <a:xfrm>
            <a:off x="219696" y="4044469"/>
            <a:ext cx="11681790" cy="627466"/>
          </a:xfrm>
          <a:prstGeom prst="rect">
            <a:avLst/>
          </a:prstGeom>
          <a:solidFill>
            <a:srgbClr val="379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Packaging / DRM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E176D-37F2-6A4C-8A37-D409D07BAE8F}"/>
              </a:ext>
            </a:extLst>
          </p:cNvPr>
          <p:cNvSpPr/>
          <p:nvPr/>
        </p:nvSpPr>
        <p:spPr>
          <a:xfrm>
            <a:off x="219696" y="3358336"/>
            <a:ext cx="11681790" cy="627466"/>
          </a:xfrm>
          <a:prstGeom prst="rect">
            <a:avLst/>
          </a:prstGeom>
          <a:solidFill>
            <a:srgbClr val="338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Metadata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9F2F0B-DAB7-0E46-B446-36262C752D01}"/>
              </a:ext>
            </a:extLst>
          </p:cNvPr>
          <p:cNvSpPr/>
          <p:nvPr/>
        </p:nvSpPr>
        <p:spPr>
          <a:xfrm>
            <a:off x="218210" y="2661571"/>
            <a:ext cx="11681789" cy="627466"/>
          </a:xfrm>
          <a:prstGeom prst="rect">
            <a:avLst/>
          </a:prstGeom>
          <a:solidFill>
            <a:srgbClr val="4C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Entitlement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5018A0-492D-6644-A6B6-3F7AA50E2928}"/>
              </a:ext>
            </a:extLst>
          </p:cNvPr>
          <p:cNvSpPr/>
          <p:nvPr/>
        </p:nvSpPr>
        <p:spPr>
          <a:xfrm>
            <a:off x="219695" y="1986070"/>
            <a:ext cx="11680303" cy="627466"/>
          </a:xfrm>
          <a:prstGeom prst="rect">
            <a:avLst/>
          </a:prstGeom>
          <a:solidFill>
            <a:srgbClr val="736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Content Delivery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B9E0-7C5D-1040-A4C3-354A3FB04098}"/>
              </a:ext>
            </a:extLst>
          </p:cNvPr>
          <p:cNvSpPr/>
          <p:nvPr/>
        </p:nvSpPr>
        <p:spPr>
          <a:xfrm>
            <a:off x="218209" y="1310569"/>
            <a:ext cx="11680303" cy="627466"/>
          </a:xfrm>
          <a:prstGeom prst="rect">
            <a:avLst/>
          </a:prstGeom>
          <a:solidFill>
            <a:srgbClr val="87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3F13D-43F2-BB42-8DB9-9D0EDFB66EC3}"/>
              </a:ext>
            </a:extLst>
          </p:cNvPr>
          <p:cNvSpPr/>
          <p:nvPr/>
        </p:nvSpPr>
        <p:spPr>
          <a:xfrm>
            <a:off x="219696" y="614370"/>
            <a:ext cx="11678816" cy="627466"/>
          </a:xfrm>
          <a:prstGeom prst="rect">
            <a:avLst/>
          </a:prstGeom>
          <a:solidFill>
            <a:srgbClr val="844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D0DFD2-3255-F440-ABB9-C42B84731771}"/>
              </a:ext>
            </a:extLst>
          </p:cNvPr>
          <p:cNvSpPr/>
          <p:nvPr/>
        </p:nvSpPr>
        <p:spPr>
          <a:xfrm>
            <a:off x="2900363" y="117036"/>
            <a:ext cx="3643312" cy="6683812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F897F2-B868-7740-B52A-B0B9DBDA71F6}"/>
              </a:ext>
            </a:extLst>
          </p:cNvPr>
          <p:cNvSpPr txBox="1"/>
          <p:nvPr/>
        </p:nvSpPr>
        <p:spPr>
          <a:xfrm>
            <a:off x="3793331" y="18515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D7326C-7317-C741-9683-1289A2F453E8}"/>
              </a:ext>
            </a:extLst>
          </p:cNvPr>
          <p:cNvSpPr/>
          <p:nvPr/>
        </p:nvSpPr>
        <p:spPr>
          <a:xfrm>
            <a:off x="7469981" y="117036"/>
            <a:ext cx="3643312" cy="6683812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71D9E2-E3F8-BE43-83BF-26B11BE80570}"/>
              </a:ext>
            </a:extLst>
          </p:cNvPr>
          <p:cNvSpPr txBox="1"/>
          <p:nvPr/>
        </p:nvSpPr>
        <p:spPr>
          <a:xfrm>
            <a:off x="8243889" y="185154"/>
            <a:ext cx="197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39F11E-81A9-1B4E-9C72-31D178582B03}"/>
              </a:ext>
            </a:extLst>
          </p:cNvPr>
          <p:cNvSpPr txBox="1"/>
          <p:nvPr/>
        </p:nvSpPr>
        <p:spPr>
          <a:xfrm>
            <a:off x="2900363" y="6243630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Various Content Providers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B38A86-0C07-1149-8C61-CA231555679B}"/>
              </a:ext>
            </a:extLst>
          </p:cNvPr>
          <p:cNvSpPr txBox="1"/>
          <p:nvPr/>
        </p:nvSpPr>
        <p:spPr>
          <a:xfrm>
            <a:off x="2900363" y="5537210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based ingestion workflow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9E5BA0-C07A-D04E-89EB-6D8ED2862252}"/>
              </a:ext>
            </a:extLst>
          </p:cNvPr>
          <p:cNvSpPr/>
          <p:nvPr/>
        </p:nvSpPr>
        <p:spPr>
          <a:xfrm>
            <a:off x="3096668" y="2743666"/>
            <a:ext cx="3161628" cy="2535409"/>
          </a:xfrm>
          <a:prstGeom prst="rect">
            <a:avLst/>
          </a:prstGeom>
          <a:solidFill>
            <a:srgbClr val="E59533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D0DF6-4833-2244-B536-7D8184F06304}"/>
              </a:ext>
            </a:extLst>
          </p:cNvPr>
          <p:cNvSpPr txBox="1"/>
          <p:nvPr/>
        </p:nvSpPr>
        <p:spPr>
          <a:xfrm>
            <a:off x="3146173" y="3671897"/>
            <a:ext cx="31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Existing E2E provider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913BF-5D7F-6F46-9A55-124B8B6600BC}"/>
              </a:ext>
            </a:extLst>
          </p:cNvPr>
          <p:cNvSpPr txBox="1"/>
          <p:nvPr/>
        </p:nvSpPr>
        <p:spPr>
          <a:xfrm>
            <a:off x="2900363" y="2094187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CDN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6F36DE-C993-524D-ACC4-48B7A15565A1}"/>
              </a:ext>
            </a:extLst>
          </p:cNvPr>
          <p:cNvSpPr txBox="1"/>
          <p:nvPr/>
        </p:nvSpPr>
        <p:spPr>
          <a:xfrm>
            <a:off x="2900363" y="1392107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Analytics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B3F900-ADCD-5E44-B8D2-B3F1148FEB2B}"/>
              </a:ext>
            </a:extLst>
          </p:cNvPr>
          <p:cNvSpPr txBox="1"/>
          <p:nvPr/>
        </p:nvSpPr>
        <p:spPr>
          <a:xfrm>
            <a:off x="3146172" y="743437"/>
            <a:ext cx="302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JW Player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22D1E-800D-7744-8BE6-0C56CBB73663}"/>
              </a:ext>
            </a:extLst>
          </p:cNvPr>
          <p:cNvSpPr txBox="1"/>
          <p:nvPr/>
        </p:nvSpPr>
        <p:spPr>
          <a:xfrm>
            <a:off x="7509552" y="6270868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Hollywood Studios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B8163B-9E56-AE48-BC80-2B2E31AA17E0}"/>
              </a:ext>
            </a:extLst>
          </p:cNvPr>
          <p:cNvSpPr txBox="1"/>
          <p:nvPr/>
        </p:nvSpPr>
        <p:spPr>
          <a:xfrm>
            <a:off x="7509552" y="5569883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based ingestion workflow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470894-8169-7544-9E26-3F39CF1731F5}"/>
              </a:ext>
            </a:extLst>
          </p:cNvPr>
          <p:cNvSpPr/>
          <p:nvPr/>
        </p:nvSpPr>
        <p:spPr>
          <a:xfrm>
            <a:off x="7730608" y="4138950"/>
            <a:ext cx="3161628" cy="1408001"/>
          </a:xfrm>
          <a:prstGeom prst="rect">
            <a:avLst/>
          </a:prstGeom>
          <a:solidFill>
            <a:srgbClr val="19B3FF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B4A1E8-A7C4-CC4D-B843-876E9D8F4F6E}"/>
              </a:ext>
            </a:extLst>
          </p:cNvPr>
          <p:cNvGrpSpPr/>
          <p:nvPr/>
        </p:nvGrpSpPr>
        <p:grpSpPr>
          <a:xfrm>
            <a:off x="8765182" y="4439082"/>
            <a:ext cx="1139547" cy="244280"/>
            <a:chOff x="8847526" y="7011447"/>
            <a:chExt cx="1859864" cy="3693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DAAE37-739B-914A-889C-58C390A88BCF}"/>
                </a:ext>
              </a:extLst>
            </p:cNvPr>
            <p:cNvSpPr/>
            <p:nvPr/>
          </p:nvSpPr>
          <p:spPr>
            <a:xfrm>
              <a:off x="8847526" y="7011447"/>
              <a:ext cx="185986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Picture 40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EAF18DD7-E5C7-6549-97D9-DD6A38DAE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8945" y="7039405"/>
              <a:ext cx="1597025" cy="339368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50923CB-CA77-5449-8F0B-89B0D478C285}"/>
              </a:ext>
            </a:extLst>
          </p:cNvPr>
          <p:cNvSpPr/>
          <p:nvPr/>
        </p:nvSpPr>
        <p:spPr>
          <a:xfrm>
            <a:off x="7730608" y="703476"/>
            <a:ext cx="3161628" cy="409293"/>
          </a:xfrm>
          <a:prstGeom prst="rect">
            <a:avLst/>
          </a:prstGeom>
          <a:solidFill>
            <a:srgbClr val="19B3FF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2866D4-E751-4945-A40E-BE9235FFFC68}"/>
              </a:ext>
            </a:extLst>
          </p:cNvPr>
          <p:cNvGrpSpPr/>
          <p:nvPr/>
        </p:nvGrpSpPr>
        <p:grpSpPr>
          <a:xfrm>
            <a:off x="8233068" y="780716"/>
            <a:ext cx="1139547" cy="244280"/>
            <a:chOff x="8847526" y="7011447"/>
            <a:chExt cx="1859864" cy="36933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7698E8-4A1A-1048-93D1-D738088CB300}"/>
                </a:ext>
              </a:extLst>
            </p:cNvPr>
            <p:cNvSpPr/>
            <p:nvPr/>
          </p:nvSpPr>
          <p:spPr>
            <a:xfrm>
              <a:off x="8847526" y="7011447"/>
              <a:ext cx="185986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975E1369-9E47-414C-81BD-52D70E2AF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8945" y="7039405"/>
              <a:ext cx="1597025" cy="339368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10E7BEF-E64B-934D-A934-10A4FE42FDB2}"/>
              </a:ext>
            </a:extLst>
          </p:cNvPr>
          <p:cNvSpPr txBox="1"/>
          <p:nvPr/>
        </p:nvSpPr>
        <p:spPr>
          <a:xfrm>
            <a:off x="7533084" y="2121680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CDN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45A5FF-B8C6-0046-B8CA-2CEE8C5E4E74}"/>
              </a:ext>
            </a:extLst>
          </p:cNvPr>
          <p:cNvSpPr txBox="1"/>
          <p:nvPr/>
        </p:nvSpPr>
        <p:spPr>
          <a:xfrm>
            <a:off x="7489766" y="1433669"/>
            <a:ext cx="36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Akamai Analytics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C33258-38EC-D94D-A673-38AF168AE756}"/>
              </a:ext>
            </a:extLst>
          </p:cNvPr>
          <p:cNvSpPr txBox="1"/>
          <p:nvPr/>
        </p:nvSpPr>
        <p:spPr>
          <a:xfrm>
            <a:off x="8720694" y="716606"/>
            <a:ext cx="250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4C0524-95B1-8F42-986C-51D389EBD95B}"/>
              </a:ext>
            </a:extLst>
          </p:cNvPr>
          <p:cNvSpPr txBox="1"/>
          <p:nvPr/>
        </p:nvSpPr>
        <p:spPr>
          <a:xfrm>
            <a:off x="8083391" y="4772425"/>
            <a:ext cx="250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Encoding with </a:t>
            </a:r>
          </a:p>
          <a:p>
            <a:pPr algn="ctr"/>
            <a:r>
              <a:rPr lang="en-US" dirty="0"/>
              <a:t>DRM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068B05-8B56-6441-85BB-CE8E7A49C666}"/>
              </a:ext>
            </a:extLst>
          </p:cNvPr>
          <p:cNvSpPr/>
          <p:nvPr/>
        </p:nvSpPr>
        <p:spPr>
          <a:xfrm>
            <a:off x="7726106" y="2767556"/>
            <a:ext cx="3161628" cy="1093962"/>
          </a:xfrm>
          <a:prstGeom prst="rect">
            <a:avLst/>
          </a:prstGeom>
          <a:solidFill>
            <a:srgbClr val="E59533">
              <a:alpha val="45098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403883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0C16E7-C79E-1D4D-B1C6-2A407352A558}"/>
              </a:ext>
            </a:extLst>
          </p:cNvPr>
          <p:cNvSpPr/>
          <p:nvPr/>
        </p:nvSpPr>
        <p:spPr>
          <a:xfrm>
            <a:off x="2273375" y="1705131"/>
            <a:ext cx="1643248" cy="2768226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Curation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621B2C-8743-FD40-8987-19E809FB5436}"/>
              </a:ext>
            </a:extLst>
          </p:cNvPr>
          <p:cNvGrpSpPr/>
          <p:nvPr/>
        </p:nvGrpSpPr>
        <p:grpSpPr>
          <a:xfrm>
            <a:off x="347214" y="1705131"/>
            <a:ext cx="1776783" cy="2768226"/>
            <a:chOff x="650087" y="1130092"/>
            <a:chExt cx="1776783" cy="2768226"/>
          </a:xfrm>
        </p:grpSpPr>
        <p:pic>
          <p:nvPicPr>
            <p:cNvPr id="1026" name="Picture 2" descr="Image result for disney studios">
              <a:extLst>
                <a:ext uri="{FF2B5EF4-FFF2-40B4-BE49-F238E27FC236}">
                  <a16:creationId xmlns:a16="http://schemas.microsoft.com/office/drawing/2014/main" id="{B7A9A781-0318-6C41-BBAC-30825E404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57" y="1396954"/>
              <a:ext cx="1673856" cy="49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7D1592-75AD-6D46-8C96-FFE89C13F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6036" y="2018885"/>
              <a:ext cx="666877" cy="69355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04F4DC-025A-3A42-85D8-6F7953BB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057" y="2139823"/>
              <a:ext cx="947644" cy="4984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854EF1-A6AC-E342-99FF-4511872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2879" y="2852093"/>
              <a:ext cx="711200" cy="71120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6CED918-F123-EB43-880D-F6E91A51E107}"/>
                </a:ext>
              </a:extLst>
            </p:cNvPr>
            <p:cNvSpPr/>
            <p:nvPr/>
          </p:nvSpPr>
          <p:spPr>
            <a:xfrm>
              <a:off x="650087" y="1130092"/>
              <a:ext cx="1776783" cy="2768226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 w="444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FB85EC4-B18C-5646-B6C7-C64F8A0B5306}"/>
              </a:ext>
            </a:extLst>
          </p:cNvPr>
          <p:cNvSpPr/>
          <p:nvPr/>
        </p:nvSpPr>
        <p:spPr>
          <a:xfrm>
            <a:off x="4078420" y="1702362"/>
            <a:ext cx="3351080" cy="2768226"/>
          </a:xfrm>
          <a:prstGeom prst="rect">
            <a:avLst/>
          </a:prstGeom>
          <a:solidFill>
            <a:srgbClr val="FF665D">
              <a:alpha val="63137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Ingestion Flow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4F8994-9E80-CB4C-94DD-BCAE2069F05C}"/>
              </a:ext>
            </a:extLst>
          </p:cNvPr>
          <p:cNvSpPr/>
          <p:nvPr/>
        </p:nvSpPr>
        <p:spPr>
          <a:xfrm>
            <a:off x="4300394" y="3780497"/>
            <a:ext cx="2724293" cy="571500"/>
          </a:xfrm>
          <a:prstGeom prst="rect">
            <a:avLst/>
          </a:prstGeom>
          <a:solidFill>
            <a:srgbClr val="19B3FF">
              <a:alpha val="63000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Bitmovin Java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SDK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5CE5DA-8757-A942-995C-77B0873BF951}"/>
              </a:ext>
            </a:extLst>
          </p:cNvPr>
          <p:cNvSpPr/>
          <p:nvPr/>
        </p:nvSpPr>
        <p:spPr>
          <a:xfrm>
            <a:off x="4078419" y="4667838"/>
            <a:ext cx="4279768" cy="1171598"/>
          </a:xfrm>
          <a:prstGeom prst="rect">
            <a:avLst/>
          </a:prstGeom>
          <a:solidFill>
            <a:srgbClr val="19B3FF">
              <a:alpha val="63000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B8BFE6-EB6B-1D45-97F5-2E1EC42E9D15}"/>
              </a:ext>
            </a:extLst>
          </p:cNvPr>
          <p:cNvSpPr/>
          <p:nvPr/>
        </p:nvSpPr>
        <p:spPr>
          <a:xfrm>
            <a:off x="4078420" y="5960796"/>
            <a:ext cx="6408607" cy="439646"/>
          </a:xfrm>
          <a:prstGeom prst="rect">
            <a:avLst/>
          </a:prstGeom>
          <a:solidFill>
            <a:schemeClr val="accent4">
              <a:lumMod val="60000"/>
              <a:lumOff val="40000"/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DRM Provider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A04F0C-365A-9E4C-AE26-1D6370A81F69}"/>
              </a:ext>
            </a:extLst>
          </p:cNvPr>
          <p:cNvSpPr/>
          <p:nvPr/>
        </p:nvSpPr>
        <p:spPr>
          <a:xfrm>
            <a:off x="7544028" y="1718039"/>
            <a:ext cx="814160" cy="2768226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E0A5F5-1C12-2842-8DA1-03DDDB2A18BB}"/>
              </a:ext>
            </a:extLst>
          </p:cNvPr>
          <p:cNvSpPr/>
          <p:nvPr/>
        </p:nvSpPr>
        <p:spPr>
          <a:xfrm>
            <a:off x="4078420" y="1076113"/>
            <a:ext cx="6594343" cy="503854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Entitlement and Metadata Management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3D6220-1724-744D-AE79-C4DBF977AA66}"/>
              </a:ext>
            </a:extLst>
          </p:cNvPr>
          <p:cNvSpPr/>
          <p:nvPr/>
        </p:nvSpPr>
        <p:spPr>
          <a:xfrm>
            <a:off x="8472716" y="1705131"/>
            <a:ext cx="911207" cy="2768226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Akamai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CDN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C60E80-8E1F-814A-AFDD-1FFDCACC4BF5}"/>
              </a:ext>
            </a:extLst>
          </p:cNvPr>
          <p:cNvSpPr/>
          <p:nvPr/>
        </p:nvSpPr>
        <p:spPr>
          <a:xfrm>
            <a:off x="9534854" y="1718039"/>
            <a:ext cx="1137910" cy="2768226"/>
          </a:xfrm>
          <a:prstGeom prst="rect">
            <a:avLst/>
          </a:prstGeom>
          <a:solidFill>
            <a:srgbClr val="19B3FF">
              <a:alpha val="63000"/>
            </a:srgb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08A709-114A-F944-A5B4-3D46ED2B8283}"/>
              </a:ext>
            </a:extLst>
          </p:cNvPr>
          <p:cNvSpPr/>
          <p:nvPr/>
        </p:nvSpPr>
        <p:spPr>
          <a:xfrm>
            <a:off x="4078419" y="457558"/>
            <a:ext cx="6594343" cy="503854"/>
          </a:xfrm>
          <a:prstGeom prst="rect">
            <a:avLst/>
          </a:prstGeom>
          <a:solidFill>
            <a:schemeClr val="accent3">
              <a:alpha val="63000"/>
            </a:schemeClr>
          </a:solid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Akamai Analytics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80B517-852C-F547-BC1C-10D19293DB70}"/>
              </a:ext>
            </a:extLst>
          </p:cNvPr>
          <p:cNvSpPr/>
          <p:nvPr/>
        </p:nvSpPr>
        <p:spPr>
          <a:xfrm>
            <a:off x="5753959" y="5328616"/>
            <a:ext cx="2541455" cy="571500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Bitmovin Encoding Cloud</a:t>
            </a:r>
          </a:p>
        </p:txBody>
      </p:sp>
      <p:pic>
        <p:nvPicPr>
          <p:cNvPr id="1030" name="Picture 6" descr="Image result for apple">
            <a:extLst>
              <a:ext uri="{FF2B5EF4-FFF2-40B4-BE49-F238E27FC236}">
                <a16:creationId xmlns:a16="http://schemas.microsoft.com/office/drawing/2014/main" id="{7EC8D725-14E9-EB45-96A9-DBAFB940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549" y="3561028"/>
            <a:ext cx="340586" cy="40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C4372-BBEF-9145-A3DE-2B321A565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8625" y="4022986"/>
            <a:ext cx="340587" cy="340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1236B3-5765-D04E-9A4A-931CE2071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3910" y="3610204"/>
            <a:ext cx="340586" cy="3405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030411D-18B1-6D47-AD50-11B5876513E5}"/>
              </a:ext>
            </a:extLst>
          </p:cNvPr>
          <p:cNvSpPr/>
          <p:nvPr/>
        </p:nvSpPr>
        <p:spPr>
          <a:xfrm>
            <a:off x="8864821" y="2462454"/>
            <a:ext cx="2541455" cy="571500"/>
          </a:xfrm>
          <a:prstGeom prst="rect">
            <a:avLst/>
          </a:prstGeom>
          <a:noFill/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Bitmovin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E0EDB9-3166-CF42-A38C-3E7D3E360B8E}"/>
              </a:ext>
            </a:extLst>
          </p:cNvPr>
          <p:cNvCxnSpPr>
            <a:cxnSpLocks/>
          </p:cNvCxnSpPr>
          <p:nvPr/>
        </p:nvCxnSpPr>
        <p:spPr>
          <a:xfrm>
            <a:off x="3691971" y="2221211"/>
            <a:ext cx="772895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EE37D37-F3E6-B44D-9BF8-890EACB2579E}"/>
              </a:ext>
            </a:extLst>
          </p:cNvPr>
          <p:cNvCxnSpPr>
            <a:cxnSpLocks/>
          </p:cNvCxnSpPr>
          <p:nvPr/>
        </p:nvCxnSpPr>
        <p:spPr>
          <a:xfrm>
            <a:off x="4495844" y="4138332"/>
            <a:ext cx="0" cy="1190284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8CFA070-97EE-6D44-988E-19BECFCBC566}"/>
              </a:ext>
            </a:extLst>
          </p:cNvPr>
          <p:cNvCxnSpPr>
            <a:cxnSpLocks/>
          </p:cNvCxnSpPr>
          <p:nvPr/>
        </p:nvCxnSpPr>
        <p:spPr>
          <a:xfrm>
            <a:off x="5274491" y="5546637"/>
            <a:ext cx="0" cy="828317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1ADCC0-35EC-F442-9841-7CDE1987EBD0}"/>
              </a:ext>
            </a:extLst>
          </p:cNvPr>
          <p:cNvCxnSpPr>
            <a:cxnSpLocks/>
          </p:cNvCxnSpPr>
          <p:nvPr/>
        </p:nvCxnSpPr>
        <p:spPr>
          <a:xfrm flipV="1">
            <a:off x="5455466" y="5428628"/>
            <a:ext cx="0" cy="74831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9CA3AF-F6F6-5640-8D43-DD63FA800D60}"/>
              </a:ext>
            </a:extLst>
          </p:cNvPr>
          <p:cNvCxnSpPr>
            <a:cxnSpLocks/>
          </p:cNvCxnSpPr>
          <p:nvPr/>
        </p:nvCxnSpPr>
        <p:spPr>
          <a:xfrm flipV="1">
            <a:off x="7948656" y="3950790"/>
            <a:ext cx="0" cy="1003256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D52EEA7-DD1F-1D4C-93AC-101A24CB0E46}"/>
              </a:ext>
            </a:extLst>
          </p:cNvPr>
          <p:cNvCxnSpPr>
            <a:cxnSpLocks/>
          </p:cNvCxnSpPr>
          <p:nvPr/>
        </p:nvCxnSpPr>
        <p:spPr>
          <a:xfrm flipV="1">
            <a:off x="5111195" y="1390906"/>
            <a:ext cx="0" cy="58108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F41CEC-E230-7F4D-B6C5-776FA0B9E0F4}"/>
              </a:ext>
            </a:extLst>
          </p:cNvPr>
          <p:cNvCxnSpPr>
            <a:cxnSpLocks/>
          </p:cNvCxnSpPr>
          <p:nvPr/>
        </p:nvCxnSpPr>
        <p:spPr>
          <a:xfrm flipH="1" flipV="1">
            <a:off x="8072884" y="2593924"/>
            <a:ext cx="648733" cy="1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A002AC8-61A8-0C41-9074-141185C4E43D}"/>
              </a:ext>
            </a:extLst>
          </p:cNvPr>
          <p:cNvCxnSpPr>
            <a:cxnSpLocks/>
          </p:cNvCxnSpPr>
          <p:nvPr/>
        </p:nvCxnSpPr>
        <p:spPr>
          <a:xfrm flipH="1" flipV="1">
            <a:off x="9077037" y="2226667"/>
            <a:ext cx="648733" cy="1"/>
          </a:xfrm>
          <a:prstGeom prst="straightConnector1">
            <a:avLst/>
          </a:prstGeom>
          <a:ln w="698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89E8EAD-F426-B543-8671-5A6CBD822AA1}"/>
              </a:ext>
            </a:extLst>
          </p:cNvPr>
          <p:cNvCxnSpPr>
            <a:cxnSpLocks/>
          </p:cNvCxnSpPr>
          <p:nvPr/>
        </p:nvCxnSpPr>
        <p:spPr>
          <a:xfrm>
            <a:off x="9943182" y="1390906"/>
            <a:ext cx="0" cy="70286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919CAEE-34FE-904D-8229-E4BE786593D0}"/>
              </a:ext>
            </a:extLst>
          </p:cNvPr>
          <p:cNvCxnSpPr>
            <a:cxnSpLocks/>
          </p:cNvCxnSpPr>
          <p:nvPr/>
        </p:nvCxnSpPr>
        <p:spPr>
          <a:xfrm>
            <a:off x="10305842" y="781673"/>
            <a:ext cx="0" cy="1304302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22A5D3-521F-B449-AE18-E6816C7FE83B}"/>
              </a:ext>
            </a:extLst>
          </p:cNvPr>
          <p:cNvCxnSpPr>
            <a:cxnSpLocks/>
          </p:cNvCxnSpPr>
          <p:nvPr/>
        </p:nvCxnSpPr>
        <p:spPr>
          <a:xfrm>
            <a:off x="9662517" y="4251184"/>
            <a:ext cx="0" cy="192575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973D779-F9A3-1A48-9918-A6180CE9C3FB}"/>
              </a:ext>
            </a:extLst>
          </p:cNvPr>
          <p:cNvSpPr/>
          <p:nvPr/>
        </p:nvSpPr>
        <p:spPr>
          <a:xfrm>
            <a:off x="215853" y="5574630"/>
            <a:ext cx="262722" cy="249555"/>
          </a:xfrm>
          <a:prstGeom prst="rect">
            <a:avLst/>
          </a:prstGeom>
          <a:solidFill>
            <a:srgbClr val="80CFFF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27B6E0F-6DD1-1843-B7BC-7BADAA3A5779}"/>
              </a:ext>
            </a:extLst>
          </p:cNvPr>
          <p:cNvSpPr/>
          <p:nvPr/>
        </p:nvSpPr>
        <p:spPr>
          <a:xfrm>
            <a:off x="215853" y="5270078"/>
            <a:ext cx="262722" cy="249555"/>
          </a:xfrm>
          <a:prstGeom prst="rect">
            <a:avLst/>
          </a:prstGeom>
          <a:solidFill>
            <a:srgbClr val="FF665D">
              <a:alpha val="63137"/>
            </a:srgb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6609FAC-FFFB-8642-867E-0E0EF8CCDA90}"/>
              </a:ext>
            </a:extLst>
          </p:cNvPr>
          <p:cNvSpPr/>
          <p:nvPr/>
        </p:nvSpPr>
        <p:spPr>
          <a:xfrm>
            <a:off x="215853" y="5889129"/>
            <a:ext cx="262722" cy="249556"/>
          </a:xfrm>
          <a:prstGeom prst="rect">
            <a:avLst/>
          </a:prstGeom>
          <a:solidFill>
            <a:srgbClr val="FFE8A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4D3FBAD-62DE-7A46-B182-48E799D2C7E5}"/>
              </a:ext>
            </a:extLst>
          </p:cNvPr>
          <p:cNvSpPr/>
          <p:nvPr/>
        </p:nvSpPr>
        <p:spPr>
          <a:xfrm>
            <a:off x="215853" y="4967697"/>
            <a:ext cx="262722" cy="249555"/>
          </a:xfrm>
          <a:prstGeom prst="rect">
            <a:avLst/>
          </a:prstGeom>
          <a:solidFill>
            <a:srgbClr val="C6C6C5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90F59E-AE7D-7041-B58D-FF0063C13AA6}"/>
              </a:ext>
            </a:extLst>
          </p:cNvPr>
          <p:cNvSpPr txBox="1"/>
          <p:nvPr/>
        </p:nvSpPr>
        <p:spPr>
          <a:xfrm>
            <a:off x="501997" y="4882120"/>
            <a:ext cx="17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platform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B3955-4633-2E4F-9AD3-CD9F3BDA4BC7}"/>
              </a:ext>
            </a:extLst>
          </p:cNvPr>
          <p:cNvSpPr txBox="1"/>
          <p:nvPr/>
        </p:nvSpPr>
        <p:spPr>
          <a:xfrm>
            <a:off x="499537" y="5205298"/>
            <a:ext cx="19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impacted platform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E955CF-E9A2-5C4D-ABC8-DA368CADE489}"/>
              </a:ext>
            </a:extLst>
          </p:cNvPr>
          <p:cNvSpPr txBox="1"/>
          <p:nvPr/>
        </p:nvSpPr>
        <p:spPr>
          <a:xfrm>
            <a:off x="496052" y="5528476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Bitmovin product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DDA4218-47AB-AC46-90E8-4FFA737BCEEC}"/>
              </a:ext>
            </a:extLst>
          </p:cNvPr>
          <p:cNvSpPr txBox="1"/>
          <p:nvPr/>
        </p:nvSpPr>
        <p:spPr>
          <a:xfrm>
            <a:off x="488263" y="583822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third-party product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E430C2C-87FA-3945-A3CD-3427C7879E61}"/>
              </a:ext>
            </a:extLst>
          </p:cNvPr>
          <p:cNvSpPr txBox="1"/>
          <p:nvPr/>
        </p:nvSpPr>
        <p:spPr>
          <a:xfrm>
            <a:off x="37362" y="4505400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5914B3A-1374-E146-885C-C9C686AEB782}"/>
              </a:ext>
            </a:extLst>
          </p:cNvPr>
          <p:cNvCxnSpPr>
            <a:cxnSpLocks/>
          </p:cNvCxnSpPr>
          <p:nvPr/>
        </p:nvCxnSpPr>
        <p:spPr>
          <a:xfrm>
            <a:off x="214073" y="6389438"/>
            <a:ext cx="384222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FB09E4C-0194-0047-8A60-2460B0DFB566}"/>
              </a:ext>
            </a:extLst>
          </p:cNvPr>
          <p:cNvSpPr txBox="1"/>
          <p:nvPr/>
        </p:nvSpPr>
        <p:spPr>
          <a:xfrm>
            <a:off x="612042" y="6147980"/>
            <a:ext cx="125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 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A66BDD3-DF34-8846-B4E1-85B4F25CD700}"/>
              </a:ext>
            </a:extLst>
          </p:cNvPr>
          <p:cNvCxnSpPr>
            <a:cxnSpLocks/>
          </p:cNvCxnSpPr>
          <p:nvPr/>
        </p:nvCxnSpPr>
        <p:spPr>
          <a:xfrm>
            <a:off x="214073" y="6670425"/>
            <a:ext cx="384222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65EF1AD-0DB3-C442-ADEF-5E0350F502FD}"/>
              </a:ext>
            </a:extLst>
          </p:cNvPr>
          <p:cNvSpPr txBox="1"/>
          <p:nvPr/>
        </p:nvSpPr>
        <p:spPr>
          <a:xfrm>
            <a:off x="604535" y="6485759"/>
            <a:ext cx="293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Bitmovin interaction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4D9D6D2-5844-E148-A093-E7D9D5797F67}"/>
              </a:ext>
            </a:extLst>
          </p:cNvPr>
          <p:cNvSpPr/>
          <p:nvPr/>
        </p:nvSpPr>
        <p:spPr>
          <a:xfrm>
            <a:off x="880006" y="340687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2C4BB1-B838-364E-A3A0-8A4621F34F64}"/>
              </a:ext>
            </a:extLst>
          </p:cNvPr>
          <p:cNvSpPr txBox="1"/>
          <p:nvPr/>
        </p:nvSpPr>
        <p:spPr>
          <a:xfrm>
            <a:off x="966074" y="395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5B906C5-07C6-E543-9862-143D566D1E68}"/>
              </a:ext>
            </a:extLst>
          </p:cNvPr>
          <p:cNvSpPr/>
          <p:nvPr/>
        </p:nvSpPr>
        <p:spPr>
          <a:xfrm>
            <a:off x="3232501" y="1772025"/>
            <a:ext cx="473822" cy="4409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CC8322-3542-274C-B0C0-F1EC3B21448D}"/>
              </a:ext>
            </a:extLst>
          </p:cNvPr>
          <p:cNvSpPr txBox="1"/>
          <p:nvPr/>
        </p:nvSpPr>
        <p:spPr>
          <a:xfrm>
            <a:off x="3318569" y="182652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375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91</Words>
  <Application>Microsoft Macintosh PowerPoint</Application>
  <PresentationFormat>Widescreen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Gunawardena, Damitha</dc:creator>
  <cp:lastModifiedBy>Gunawardena, Damitha</cp:lastModifiedBy>
  <cp:revision>9</cp:revision>
  <dcterms:created xsi:type="dcterms:W3CDTF">2019-12-08T20:03:06Z</dcterms:created>
  <dcterms:modified xsi:type="dcterms:W3CDTF">2019-12-08T21:22:00Z</dcterms:modified>
</cp:coreProperties>
</file>