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FFF"/>
    <a:srgbClr val="C6C6C5"/>
    <a:srgbClr val="FF665D"/>
    <a:srgbClr val="E59533"/>
    <a:srgbClr val="FFE8A2"/>
    <a:srgbClr val="19B3FF"/>
    <a:srgbClr val="844441"/>
    <a:srgbClr val="874E65"/>
    <a:srgbClr val="736284"/>
    <a:srgbClr val="4C7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07" d="100"/>
          <a:sy n="107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35D7F-6865-B349-BA2D-E38DE838627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B237C-D653-2241-BD82-E5E41D46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BE66-A2AF-0C40-95D6-0E8494FB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C0F8-7B60-0A4B-8F41-A75A6F427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4623-E240-DE4A-B1A0-82145391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494D-284F-2749-83F5-A9989C1A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9FB8-81A9-8542-BCB0-EEBA0656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76DD-13D0-1240-886F-DF3043DE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23B8F-21D8-C545-8E7B-46DB79562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846B-E677-6B4E-A124-0205AAD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DAD3-58FE-0742-B1FD-622DA34F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D552-2C06-C04B-A5AC-A1668B7D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56D5A-468F-F047-A2F4-CD3277C34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A8F68-E5EE-2F41-9A05-51286D78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54FD-D10F-2A41-A752-75BE51FF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22C7-2D1E-B146-A1D4-8B8F37F2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759B-F3A6-5743-A516-1257C9D0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ECCD-1684-EC48-8E8B-1FB7ECA3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C95C-304B-1E4D-948A-1535ED96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EEE5-69CA-004B-A150-F6D507D2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CA7A-E00F-5845-95C7-3AD5696A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943E-E020-104E-88CA-6BDCF4B9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96E-BE6C-C34F-ADA1-C678735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F281-F2F1-1646-9706-80818DED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D5C9-7225-9A48-95AD-E3058FF1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F240-4F75-2648-BAD9-037CBB1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EC4C-F965-A24B-ADB2-74E6C25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192-14E9-6545-843D-3C0B1375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9D3F-6EE9-6A49-88DE-2AC825BD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7EC1E-DAF4-D044-BBD0-090A17142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BE60E-9F86-2B40-8032-8C72C111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FDDA-3397-8D45-92A2-FB92E7BF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FDFD-EEE3-5F4C-B4FE-6941E342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8A72-BBBE-AA46-9077-CC66E2E5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FF9D-A2A2-B347-AE1E-8540473D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7EF96-A137-004D-B3E3-498FAFCB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44979-28ED-5946-AC61-96D20336F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8854F-DD6E-CC42-AF41-5F5E11646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0CF9F-BCB1-9041-AECC-25BEE164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882A5-291C-4D4D-AD4F-8C68A8ED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C9058-A6D8-5744-84B0-38B0E778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E562-4874-314A-8E2F-2AFF0AD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2D15-68CB-6346-AA71-E06F304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CEE1-00B8-6041-A89E-B2BA027F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2E53-EA72-E64B-826C-C0B0A88C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7CF15-272C-0D4E-B567-B51F54E3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EEE7D-D218-464A-9654-A411E8AA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08C16-8162-474F-A5CE-4D93C918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D1FC-B1F0-674E-89A7-F5E229C8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E829-D4E7-C949-8AD1-156305BE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01BB7-E66A-724E-95C4-35BEBD5D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897D-AEAC-894E-8850-633933CD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45E4-88EC-FD48-A8BA-D39B93F2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D431-539C-4D46-B40C-0E6B8FA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BB6-45CB-DA49-BE63-C384588F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02688-9D4F-0549-8CAF-C7634E0A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A650C-87FB-EE42-ADCE-47758864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A45B-3DF3-2E4C-8408-A561B1C3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5396-2BCC-CF4E-8313-C7E1A89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16EB-7B29-FF45-8C2E-93EB395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6A13A-0CD1-764D-815A-E9FC7A81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BA65-C182-7D4F-9620-9EDFBD7A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FC0E-9E85-AC41-BE68-BAEA1F931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2401-3FD2-BF47-A9C1-4B60EB9E0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924F-36D7-2846-9FDF-3D75174B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5B93496-7B21-E54F-9441-3CB0EF1540DE}"/>
              </a:ext>
            </a:extLst>
          </p:cNvPr>
          <p:cNvSpPr/>
          <p:nvPr/>
        </p:nvSpPr>
        <p:spPr>
          <a:xfrm>
            <a:off x="478629" y="3428999"/>
            <a:ext cx="11622327" cy="2886075"/>
          </a:xfrm>
          <a:prstGeom prst="rect">
            <a:avLst/>
          </a:prstGeom>
          <a:solidFill>
            <a:srgbClr val="FF66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F9822-9872-4143-9A3E-B99D8F1419B3}"/>
              </a:ext>
            </a:extLst>
          </p:cNvPr>
          <p:cNvSpPr/>
          <p:nvPr/>
        </p:nvSpPr>
        <p:spPr>
          <a:xfrm>
            <a:off x="472064" y="726271"/>
            <a:ext cx="11628892" cy="2609860"/>
          </a:xfrm>
          <a:prstGeom prst="rect">
            <a:avLst/>
          </a:prstGeom>
          <a:solidFill>
            <a:srgbClr val="E595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38CB94-86E1-014F-AAB2-E42E4A5CAA92}"/>
              </a:ext>
            </a:extLst>
          </p:cNvPr>
          <p:cNvSpPr/>
          <p:nvPr/>
        </p:nvSpPr>
        <p:spPr>
          <a:xfrm>
            <a:off x="1116873" y="1496750"/>
            <a:ext cx="2828174" cy="1021695"/>
          </a:xfrm>
          <a:prstGeom prst="rect">
            <a:avLst/>
          </a:prstGeom>
          <a:solidFill>
            <a:srgbClr val="C6C6C5">
              <a:alpha val="5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D0EAA-1A44-5F4A-9170-5C161DFA5EB2}"/>
              </a:ext>
            </a:extLst>
          </p:cNvPr>
          <p:cNvSpPr txBox="1"/>
          <p:nvPr/>
        </p:nvSpPr>
        <p:spPr>
          <a:xfrm>
            <a:off x="1819500" y="35718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needs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7BEEE-8C32-8E44-9CCA-EED4C03519A0}"/>
              </a:ext>
            </a:extLst>
          </p:cNvPr>
          <p:cNvSpPr/>
          <p:nvPr/>
        </p:nvSpPr>
        <p:spPr>
          <a:xfrm>
            <a:off x="1078497" y="3524904"/>
            <a:ext cx="2980147" cy="2685692"/>
          </a:xfrm>
          <a:prstGeom prst="rect">
            <a:avLst/>
          </a:prstGeom>
          <a:solidFill>
            <a:srgbClr val="80CFFF">
              <a:alpha val="34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7B8AE-C032-5847-BA2A-6427EB28C288}"/>
              </a:ext>
            </a:extLst>
          </p:cNvPr>
          <p:cNvSpPr txBox="1"/>
          <p:nvPr/>
        </p:nvSpPr>
        <p:spPr>
          <a:xfrm>
            <a:off x="1367937" y="3963531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SVOD / TVOD service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30D554-CF37-CF4E-B6B9-0A72B1780D67}"/>
              </a:ext>
            </a:extLst>
          </p:cNvPr>
          <p:cNvSpPr txBox="1"/>
          <p:nvPr/>
        </p:nvSpPr>
        <p:spPr>
          <a:xfrm>
            <a:off x="1369380" y="4405550"/>
            <a:ext cx="25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AVOD – Advertising VODs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12512-0BCA-7648-8C25-0C948CA50B8C}"/>
              </a:ext>
            </a:extLst>
          </p:cNvPr>
          <p:cNvSpPr txBox="1"/>
          <p:nvPr/>
        </p:nvSpPr>
        <p:spPr>
          <a:xfrm>
            <a:off x="1369380" y="4867750"/>
            <a:ext cx="141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Reach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8030F1-E41A-D346-9662-74D588412764}"/>
              </a:ext>
            </a:extLst>
          </p:cNvPr>
          <p:cNvSpPr txBox="1"/>
          <p:nvPr/>
        </p:nvSpPr>
        <p:spPr>
          <a:xfrm>
            <a:off x="1369380" y="5406746"/>
            <a:ext cx="223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 device coverage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3C901-823F-4043-B647-3DCB9D65E816}"/>
              </a:ext>
            </a:extLst>
          </p:cNvPr>
          <p:cNvSpPr txBox="1"/>
          <p:nvPr/>
        </p:nvSpPr>
        <p:spPr>
          <a:xfrm>
            <a:off x="1369380" y="5860910"/>
            <a:ext cx="27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Market in 1-2 months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E5A198-C453-954E-8F8D-70FF3ABDA96C}"/>
              </a:ext>
            </a:extLst>
          </p:cNvPr>
          <p:cNvSpPr txBox="1"/>
          <p:nvPr/>
        </p:nvSpPr>
        <p:spPr>
          <a:xfrm>
            <a:off x="1458176" y="1831837"/>
            <a:ext cx="18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VOD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3CFF0-A425-CE49-8F51-ACF9BD7F21A1}"/>
              </a:ext>
            </a:extLst>
          </p:cNvPr>
          <p:cNvSpPr txBox="1"/>
          <p:nvPr/>
        </p:nvSpPr>
        <p:spPr>
          <a:xfrm rot="16200000">
            <a:off x="307516" y="1951083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66AEDA-3039-2D43-9F25-399C6ABF3A6C}"/>
              </a:ext>
            </a:extLst>
          </p:cNvPr>
          <p:cNvSpPr txBox="1"/>
          <p:nvPr/>
        </p:nvSpPr>
        <p:spPr>
          <a:xfrm rot="16200000">
            <a:off x="3206" y="4619148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Needs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F7D3C9-F013-4646-8952-E55C36906F0F}"/>
              </a:ext>
            </a:extLst>
          </p:cNvPr>
          <p:cNvSpPr/>
          <p:nvPr/>
        </p:nvSpPr>
        <p:spPr>
          <a:xfrm>
            <a:off x="4300628" y="1231801"/>
            <a:ext cx="2980147" cy="1788136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0AA705-8B8F-A249-8F13-15CAFDFFB13D}"/>
              </a:ext>
            </a:extLst>
          </p:cNvPr>
          <p:cNvSpPr txBox="1"/>
          <p:nvPr/>
        </p:nvSpPr>
        <p:spPr>
          <a:xfrm>
            <a:off x="4677291" y="35718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Capability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FA5D4F-15EE-D349-82E9-D373051BD89D}"/>
              </a:ext>
            </a:extLst>
          </p:cNvPr>
          <p:cNvSpPr txBox="1"/>
          <p:nvPr/>
        </p:nvSpPr>
        <p:spPr>
          <a:xfrm>
            <a:off x="4321088" y="1357485"/>
            <a:ext cx="245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Video Encoding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416F76-B8C3-4049-8AFB-21045508545D}"/>
              </a:ext>
            </a:extLst>
          </p:cNvPr>
          <p:cNvSpPr/>
          <p:nvPr/>
        </p:nvSpPr>
        <p:spPr>
          <a:xfrm>
            <a:off x="4300628" y="3623416"/>
            <a:ext cx="2980147" cy="2587179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E7DA73-1C32-8748-97A4-3B2CC1C86041}"/>
              </a:ext>
            </a:extLst>
          </p:cNvPr>
          <p:cNvSpPr txBox="1"/>
          <p:nvPr/>
        </p:nvSpPr>
        <p:spPr>
          <a:xfrm>
            <a:off x="1367936" y="354455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Hollywood content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D98057-EFB5-6446-82FA-DD24AF258515}"/>
              </a:ext>
            </a:extLst>
          </p:cNvPr>
          <p:cNvSpPr txBox="1"/>
          <p:nvPr/>
        </p:nvSpPr>
        <p:spPr>
          <a:xfrm>
            <a:off x="4322761" y="1755674"/>
            <a:ext cx="217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Video player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4DC2E4-FA9E-0240-B33B-BE5688ACB738}"/>
              </a:ext>
            </a:extLst>
          </p:cNvPr>
          <p:cNvSpPr txBox="1"/>
          <p:nvPr/>
        </p:nvSpPr>
        <p:spPr>
          <a:xfrm>
            <a:off x="4302417" y="2162310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platform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C5F98F-375A-C543-84F1-CFD45B9FA39E}"/>
              </a:ext>
            </a:extLst>
          </p:cNvPr>
          <p:cNvSpPr txBox="1"/>
          <p:nvPr/>
        </p:nvSpPr>
        <p:spPr>
          <a:xfrm>
            <a:off x="4250637" y="3911517"/>
            <a:ext cx="30571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 / Android &amp; Web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deployment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17585A-400F-674C-9892-05756CB5D0AA}"/>
              </a:ext>
            </a:extLst>
          </p:cNvPr>
          <p:cNvSpPr txBox="1"/>
          <p:nvPr/>
        </p:nvSpPr>
        <p:spPr>
          <a:xfrm>
            <a:off x="7649177" y="37938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Solution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945BD-41F1-3E40-9341-5A7A14F64707}"/>
              </a:ext>
            </a:extLst>
          </p:cNvPr>
          <p:cNvSpPr txBox="1"/>
          <p:nvPr/>
        </p:nvSpPr>
        <p:spPr>
          <a:xfrm>
            <a:off x="10018974" y="383443"/>
            <a:ext cx="18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Bitmovin Solution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416E58-5471-0946-9C5B-4AA45D46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863" y="1230056"/>
            <a:ext cx="601781" cy="60178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7CE1AE2-D1E0-2C47-A35C-1D75F647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63" y="2302154"/>
            <a:ext cx="601781" cy="60178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5BEE634-7540-FB4D-A641-35EFD141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825" y="1747044"/>
            <a:ext cx="601781" cy="60178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8D0B826-54B6-3049-86B3-9137BBE6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3546416"/>
            <a:ext cx="601781" cy="60178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D73EBE6-4EB9-E04B-9099-FA65E61E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4223616"/>
            <a:ext cx="601781" cy="60178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D133815-29C9-4B45-8EB1-F5BAD27B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4968454"/>
            <a:ext cx="601781" cy="60178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B906876-2621-4144-B37F-E637559C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088" y="5442759"/>
            <a:ext cx="601781" cy="6017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C8ED1739-A744-5F41-B39E-0EEA0B75590A}"/>
              </a:ext>
            </a:extLst>
          </p:cNvPr>
          <p:cNvSpPr/>
          <p:nvPr/>
        </p:nvSpPr>
        <p:spPr>
          <a:xfrm>
            <a:off x="7716273" y="1260320"/>
            <a:ext cx="1381136" cy="1759617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5122544-F48C-B34C-8290-A1DAA0F0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380" y="1231801"/>
            <a:ext cx="601781" cy="60178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6817428-58B6-B749-8BE6-828DB4E7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379" y="1816835"/>
            <a:ext cx="601781" cy="60178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311E344-7BFA-8540-B132-EAC206AA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578" y="2346976"/>
            <a:ext cx="601781" cy="6017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407908-A5AA-2A49-AE0E-8137609B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375" y="4377965"/>
            <a:ext cx="404756" cy="40475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A2F1D95-3C5B-744C-B32B-ED82589E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25" y="5533770"/>
            <a:ext cx="404756" cy="404756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E7357345-3B55-E54F-B43A-532CBF076DB9}"/>
              </a:ext>
            </a:extLst>
          </p:cNvPr>
          <p:cNvSpPr/>
          <p:nvPr/>
        </p:nvSpPr>
        <p:spPr>
          <a:xfrm>
            <a:off x="7738078" y="3583983"/>
            <a:ext cx="1381136" cy="2587179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554351-C36B-5E45-803C-0A0F94CFCD4B}"/>
              </a:ext>
            </a:extLst>
          </p:cNvPr>
          <p:cNvSpPr/>
          <p:nvPr/>
        </p:nvSpPr>
        <p:spPr>
          <a:xfrm>
            <a:off x="10096997" y="1217823"/>
            <a:ext cx="1381136" cy="1799804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9741BF-55DF-C042-84B4-3471F4CC805A}"/>
              </a:ext>
            </a:extLst>
          </p:cNvPr>
          <p:cNvSpPr/>
          <p:nvPr/>
        </p:nvSpPr>
        <p:spPr>
          <a:xfrm>
            <a:off x="10094393" y="3583982"/>
            <a:ext cx="1381136" cy="2587179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02C2E-6849-1146-A86F-990F39268A48}"/>
              </a:ext>
            </a:extLst>
          </p:cNvPr>
          <p:cNvSpPr/>
          <p:nvPr/>
        </p:nvSpPr>
        <p:spPr>
          <a:xfrm>
            <a:off x="956190" y="357095"/>
            <a:ext cx="3190468" cy="6329549"/>
          </a:xfrm>
          <a:custGeom>
            <a:avLst/>
            <a:gdLst>
              <a:gd name="connsiteX0" fmla="*/ 0 w 3190468"/>
              <a:gd name="connsiteY0" fmla="*/ 0 h 6329549"/>
              <a:gd name="connsiteX1" fmla="*/ 606189 w 3190468"/>
              <a:gd name="connsiteY1" fmla="*/ 0 h 6329549"/>
              <a:gd name="connsiteX2" fmla="*/ 1148568 w 3190468"/>
              <a:gd name="connsiteY2" fmla="*/ 0 h 6329549"/>
              <a:gd name="connsiteX3" fmla="*/ 1850471 w 3190468"/>
              <a:gd name="connsiteY3" fmla="*/ 0 h 6329549"/>
              <a:gd name="connsiteX4" fmla="*/ 2456660 w 3190468"/>
              <a:gd name="connsiteY4" fmla="*/ 0 h 6329549"/>
              <a:gd name="connsiteX5" fmla="*/ 3190468 w 3190468"/>
              <a:gd name="connsiteY5" fmla="*/ 0 h 6329549"/>
              <a:gd name="connsiteX6" fmla="*/ 3190468 w 3190468"/>
              <a:gd name="connsiteY6" fmla="*/ 759546 h 6329549"/>
              <a:gd name="connsiteX7" fmla="*/ 3190468 w 3190468"/>
              <a:gd name="connsiteY7" fmla="*/ 1392501 h 6329549"/>
              <a:gd name="connsiteX8" fmla="*/ 3190468 w 3190468"/>
              <a:gd name="connsiteY8" fmla="*/ 2025456 h 6329549"/>
              <a:gd name="connsiteX9" fmla="*/ 3190468 w 3190468"/>
              <a:gd name="connsiteY9" fmla="*/ 2531820 h 6329549"/>
              <a:gd name="connsiteX10" fmla="*/ 3190468 w 3190468"/>
              <a:gd name="connsiteY10" fmla="*/ 3038184 h 6329549"/>
              <a:gd name="connsiteX11" fmla="*/ 3190468 w 3190468"/>
              <a:gd name="connsiteY11" fmla="*/ 3671138 h 6329549"/>
              <a:gd name="connsiteX12" fmla="*/ 3190468 w 3190468"/>
              <a:gd name="connsiteY12" fmla="*/ 4367389 h 6329549"/>
              <a:gd name="connsiteX13" fmla="*/ 3190468 w 3190468"/>
              <a:gd name="connsiteY13" fmla="*/ 4810457 h 6329549"/>
              <a:gd name="connsiteX14" fmla="*/ 3190468 w 3190468"/>
              <a:gd name="connsiteY14" fmla="*/ 5443412 h 6329549"/>
              <a:gd name="connsiteX15" fmla="*/ 3190468 w 3190468"/>
              <a:gd name="connsiteY15" fmla="*/ 6329549 h 6329549"/>
              <a:gd name="connsiteX16" fmla="*/ 2552374 w 3190468"/>
              <a:gd name="connsiteY16" fmla="*/ 6329549 h 6329549"/>
              <a:gd name="connsiteX17" fmla="*/ 1850471 w 3190468"/>
              <a:gd name="connsiteY17" fmla="*/ 6329549 h 6329549"/>
              <a:gd name="connsiteX18" fmla="*/ 1212378 w 3190468"/>
              <a:gd name="connsiteY18" fmla="*/ 6329549 h 6329549"/>
              <a:gd name="connsiteX19" fmla="*/ 669998 w 3190468"/>
              <a:gd name="connsiteY19" fmla="*/ 6329549 h 6329549"/>
              <a:gd name="connsiteX20" fmla="*/ 0 w 3190468"/>
              <a:gd name="connsiteY20" fmla="*/ 6329549 h 6329549"/>
              <a:gd name="connsiteX21" fmla="*/ 0 w 3190468"/>
              <a:gd name="connsiteY21" fmla="*/ 5570003 h 6329549"/>
              <a:gd name="connsiteX22" fmla="*/ 0 w 3190468"/>
              <a:gd name="connsiteY22" fmla="*/ 4810457 h 6329549"/>
              <a:gd name="connsiteX23" fmla="*/ 0 w 3190468"/>
              <a:gd name="connsiteY23" fmla="*/ 4177502 h 6329549"/>
              <a:gd name="connsiteX24" fmla="*/ 0 w 3190468"/>
              <a:gd name="connsiteY24" fmla="*/ 3607843 h 6329549"/>
              <a:gd name="connsiteX25" fmla="*/ 0 w 3190468"/>
              <a:gd name="connsiteY25" fmla="*/ 3164775 h 6329549"/>
              <a:gd name="connsiteX26" fmla="*/ 0 w 3190468"/>
              <a:gd name="connsiteY26" fmla="*/ 2721706 h 6329549"/>
              <a:gd name="connsiteX27" fmla="*/ 0 w 3190468"/>
              <a:gd name="connsiteY27" fmla="*/ 2025456 h 6329549"/>
              <a:gd name="connsiteX28" fmla="*/ 0 w 3190468"/>
              <a:gd name="connsiteY28" fmla="*/ 1519092 h 6329549"/>
              <a:gd name="connsiteX29" fmla="*/ 0 w 3190468"/>
              <a:gd name="connsiteY29" fmla="*/ 759546 h 6329549"/>
              <a:gd name="connsiteX30" fmla="*/ 0 w 3190468"/>
              <a:gd name="connsiteY30" fmla="*/ 0 h 63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90468" h="6329549" extrusionOk="0">
                <a:moveTo>
                  <a:pt x="0" y="0"/>
                </a:moveTo>
                <a:cubicBezTo>
                  <a:pt x="144203" y="-19807"/>
                  <a:pt x="479292" y="-24689"/>
                  <a:pt x="606189" y="0"/>
                </a:cubicBezTo>
                <a:cubicBezTo>
                  <a:pt x="733086" y="24689"/>
                  <a:pt x="980058" y="25486"/>
                  <a:pt x="1148568" y="0"/>
                </a:cubicBezTo>
                <a:cubicBezTo>
                  <a:pt x="1317078" y="-25486"/>
                  <a:pt x="1567778" y="31086"/>
                  <a:pt x="1850471" y="0"/>
                </a:cubicBezTo>
                <a:cubicBezTo>
                  <a:pt x="2133164" y="-31086"/>
                  <a:pt x="2251883" y="-9423"/>
                  <a:pt x="2456660" y="0"/>
                </a:cubicBezTo>
                <a:cubicBezTo>
                  <a:pt x="2661437" y="9423"/>
                  <a:pt x="2955851" y="32711"/>
                  <a:pt x="3190468" y="0"/>
                </a:cubicBezTo>
                <a:cubicBezTo>
                  <a:pt x="3191402" y="344318"/>
                  <a:pt x="3184180" y="524593"/>
                  <a:pt x="3190468" y="759546"/>
                </a:cubicBezTo>
                <a:cubicBezTo>
                  <a:pt x="3196756" y="994499"/>
                  <a:pt x="3219037" y="1198640"/>
                  <a:pt x="3190468" y="1392501"/>
                </a:cubicBezTo>
                <a:cubicBezTo>
                  <a:pt x="3161899" y="1586362"/>
                  <a:pt x="3210243" y="1799649"/>
                  <a:pt x="3190468" y="2025456"/>
                </a:cubicBezTo>
                <a:cubicBezTo>
                  <a:pt x="3170693" y="2251264"/>
                  <a:pt x="3201195" y="2322210"/>
                  <a:pt x="3190468" y="2531820"/>
                </a:cubicBezTo>
                <a:cubicBezTo>
                  <a:pt x="3179741" y="2741430"/>
                  <a:pt x="3176828" y="2906997"/>
                  <a:pt x="3190468" y="3038184"/>
                </a:cubicBezTo>
                <a:cubicBezTo>
                  <a:pt x="3204108" y="3169371"/>
                  <a:pt x="3181895" y="3460261"/>
                  <a:pt x="3190468" y="3671138"/>
                </a:cubicBezTo>
                <a:cubicBezTo>
                  <a:pt x="3199041" y="3882015"/>
                  <a:pt x="3172948" y="4189707"/>
                  <a:pt x="3190468" y="4367389"/>
                </a:cubicBezTo>
                <a:cubicBezTo>
                  <a:pt x="3207988" y="4545071"/>
                  <a:pt x="3209112" y="4669577"/>
                  <a:pt x="3190468" y="4810457"/>
                </a:cubicBezTo>
                <a:cubicBezTo>
                  <a:pt x="3171824" y="4951337"/>
                  <a:pt x="3201073" y="5256499"/>
                  <a:pt x="3190468" y="5443412"/>
                </a:cubicBezTo>
                <a:cubicBezTo>
                  <a:pt x="3179863" y="5630326"/>
                  <a:pt x="3148096" y="6134824"/>
                  <a:pt x="3190468" y="6329549"/>
                </a:cubicBezTo>
                <a:cubicBezTo>
                  <a:pt x="2943448" y="6320001"/>
                  <a:pt x="2791998" y="6360046"/>
                  <a:pt x="2552374" y="6329549"/>
                </a:cubicBezTo>
                <a:cubicBezTo>
                  <a:pt x="2312750" y="6299052"/>
                  <a:pt x="2163079" y="6344443"/>
                  <a:pt x="1850471" y="6329549"/>
                </a:cubicBezTo>
                <a:cubicBezTo>
                  <a:pt x="1537863" y="6314655"/>
                  <a:pt x="1483425" y="6359197"/>
                  <a:pt x="1212378" y="6329549"/>
                </a:cubicBezTo>
                <a:cubicBezTo>
                  <a:pt x="941331" y="6299901"/>
                  <a:pt x="876692" y="6327607"/>
                  <a:pt x="669998" y="6329549"/>
                </a:cubicBezTo>
                <a:cubicBezTo>
                  <a:pt x="463304" y="6331491"/>
                  <a:pt x="325007" y="6327112"/>
                  <a:pt x="0" y="6329549"/>
                </a:cubicBezTo>
                <a:cubicBezTo>
                  <a:pt x="-3822" y="6122199"/>
                  <a:pt x="5680" y="5727447"/>
                  <a:pt x="0" y="5570003"/>
                </a:cubicBezTo>
                <a:cubicBezTo>
                  <a:pt x="-5680" y="5412559"/>
                  <a:pt x="-19623" y="4972231"/>
                  <a:pt x="0" y="4810457"/>
                </a:cubicBezTo>
                <a:cubicBezTo>
                  <a:pt x="19623" y="4648683"/>
                  <a:pt x="-5848" y="4346310"/>
                  <a:pt x="0" y="4177502"/>
                </a:cubicBezTo>
                <a:cubicBezTo>
                  <a:pt x="5848" y="4008695"/>
                  <a:pt x="-3037" y="3837305"/>
                  <a:pt x="0" y="3607843"/>
                </a:cubicBezTo>
                <a:cubicBezTo>
                  <a:pt x="3037" y="3378381"/>
                  <a:pt x="10510" y="3341344"/>
                  <a:pt x="0" y="3164775"/>
                </a:cubicBezTo>
                <a:cubicBezTo>
                  <a:pt x="-10510" y="2988206"/>
                  <a:pt x="-20520" y="2882461"/>
                  <a:pt x="0" y="2721706"/>
                </a:cubicBezTo>
                <a:cubicBezTo>
                  <a:pt x="20520" y="2560951"/>
                  <a:pt x="-24699" y="2299252"/>
                  <a:pt x="0" y="2025456"/>
                </a:cubicBezTo>
                <a:cubicBezTo>
                  <a:pt x="24699" y="1751660"/>
                  <a:pt x="23812" y="1693264"/>
                  <a:pt x="0" y="1519092"/>
                </a:cubicBezTo>
                <a:cubicBezTo>
                  <a:pt x="-23812" y="1344920"/>
                  <a:pt x="-18304" y="1039539"/>
                  <a:pt x="0" y="759546"/>
                </a:cubicBezTo>
                <a:cubicBezTo>
                  <a:pt x="18304" y="479553"/>
                  <a:pt x="12539" y="291974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924755-B22F-8544-BBEA-207D1A346873}"/>
              </a:ext>
            </a:extLst>
          </p:cNvPr>
          <p:cNvSpPr/>
          <p:nvPr/>
        </p:nvSpPr>
        <p:spPr>
          <a:xfrm>
            <a:off x="4277565" y="369806"/>
            <a:ext cx="3083748" cy="6329549"/>
          </a:xfrm>
          <a:custGeom>
            <a:avLst/>
            <a:gdLst>
              <a:gd name="connsiteX0" fmla="*/ 0 w 3083748"/>
              <a:gd name="connsiteY0" fmla="*/ 0 h 6329549"/>
              <a:gd name="connsiteX1" fmla="*/ 585912 w 3083748"/>
              <a:gd name="connsiteY1" fmla="*/ 0 h 6329549"/>
              <a:gd name="connsiteX2" fmla="*/ 1110149 w 3083748"/>
              <a:gd name="connsiteY2" fmla="*/ 0 h 6329549"/>
              <a:gd name="connsiteX3" fmla="*/ 1788574 w 3083748"/>
              <a:gd name="connsiteY3" fmla="*/ 0 h 6329549"/>
              <a:gd name="connsiteX4" fmla="*/ 2374486 w 3083748"/>
              <a:gd name="connsiteY4" fmla="*/ 0 h 6329549"/>
              <a:gd name="connsiteX5" fmla="*/ 3083748 w 3083748"/>
              <a:gd name="connsiteY5" fmla="*/ 0 h 6329549"/>
              <a:gd name="connsiteX6" fmla="*/ 3083748 w 3083748"/>
              <a:gd name="connsiteY6" fmla="*/ 759546 h 6329549"/>
              <a:gd name="connsiteX7" fmla="*/ 3083748 w 3083748"/>
              <a:gd name="connsiteY7" fmla="*/ 1392501 h 6329549"/>
              <a:gd name="connsiteX8" fmla="*/ 3083748 w 3083748"/>
              <a:gd name="connsiteY8" fmla="*/ 2025456 h 6329549"/>
              <a:gd name="connsiteX9" fmla="*/ 3083748 w 3083748"/>
              <a:gd name="connsiteY9" fmla="*/ 2531820 h 6329549"/>
              <a:gd name="connsiteX10" fmla="*/ 3083748 w 3083748"/>
              <a:gd name="connsiteY10" fmla="*/ 3038184 h 6329549"/>
              <a:gd name="connsiteX11" fmla="*/ 3083748 w 3083748"/>
              <a:gd name="connsiteY11" fmla="*/ 3671138 h 6329549"/>
              <a:gd name="connsiteX12" fmla="*/ 3083748 w 3083748"/>
              <a:gd name="connsiteY12" fmla="*/ 4367389 h 6329549"/>
              <a:gd name="connsiteX13" fmla="*/ 3083748 w 3083748"/>
              <a:gd name="connsiteY13" fmla="*/ 4810457 h 6329549"/>
              <a:gd name="connsiteX14" fmla="*/ 3083748 w 3083748"/>
              <a:gd name="connsiteY14" fmla="*/ 5443412 h 6329549"/>
              <a:gd name="connsiteX15" fmla="*/ 3083748 w 3083748"/>
              <a:gd name="connsiteY15" fmla="*/ 6329549 h 6329549"/>
              <a:gd name="connsiteX16" fmla="*/ 2466998 w 3083748"/>
              <a:gd name="connsiteY16" fmla="*/ 6329549 h 6329549"/>
              <a:gd name="connsiteX17" fmla="*/ 1788574 w 3083748"/>
              <a:gd name="connsiteY17" fmla="*/ 6329549 h 6329549"/>
              <a:gd name="connsiteX18" fmla="*/ 1171824 w 3083748"/>
              <a:gd name="connsiteY18" fmla="*/ 6329549 h 6329549"/>
              <a:gd name="connsiteX19" fmla="*/ 647587 w 3083748"/>
              <a:gd name="connsiteY19" fmla="*/ 6329549 h 6329549"/>
              <a:gd name="connsiteX20" fmla="*/ 0 w 3083748"/>
              <a:gd name="connsiteY20" fmla="*/ 6329549 h 6329549"/>
              <a:gd name="connsiteX21" fmla="*/ 0 w 3083748"/>
              <a:gd name="connsiteY21" fmla="*/ 5570003 h 6329549"/>
              <a:gd name="connsiteX22" fmla="*/ 0 w 3083748"/>
              <a:gd name="connsiteY22" fmla="*/ 4810457 h 6329549"/>
              <a:gd name="connsiteX23" fmla="*/ 0 w 3083748"/>
              <a:gd name="connsiteY23" fmla="*/ 4177502 h 6329549"/>
              <a:gd name="connsiteX24" fmla="*/ 0 w 3083748"/>
              <a:gd name="connsiteY24" fmla="*/ 3607843 h 6329549"/>
              <a:gd name="connsiteX25" fmla="*/ 0 w 3083748"/>
              <a:gd name="connsiteY25" fmla="*/ 3164775 h 6329549"/>
              <a:gd name="connsiteX26" fmla="*/ 0 w 3083748"/>
              <a:gd name="connsiteY26" fmla="*/ 2721706 h 6329549"/>
              <a:gd name="connsiteX27" fmla="*/ 0 w 3083748"/>
              <a:gd name="connsiteY27" fmla="*/ 2025456 h 6329549"/>
              <a:gd name="connsiteX28" fmla="*/ 0 w 3083748"/>
              <a:gd name="connsiteY28" fmla="*/ 1519092 h 6329549"/>
              <a:gd name="connsiteX29" fmla="*/ 0 w 3083748"/>
              <a:gd name="connsiteY29" fmla="*/ 759546 h 6329549"/>
              <a:gd name="connsiteX30" fmla="*/ 0 w 3083748"/>
              <a:gd name="connsiteY30" fmla="*/ 0 h 63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83748" h="6329549" extrusionOk="0">
                <a:moveTo>
                  <a:pt x="0" y="0"/>
                </a:moveTo>
                <a:cubicBezTo>
                  <a:pt x="217717" y="-1997"/>
                  <a:pt x="458000" y="7152"/>
                  <a:pt x="585912" y="0"/>
                </a:cubicBezTo>
                <a:cubicBezTo>
                  <a:pt x="713824" y="-7152"/>
                  <a:pt x="909794" y="-16549"/>
                  <a:pt x="1110149" y="0"/>
                </a:cubicBezTo>
                <a:cubicBezTo>
                  <a:pt x="1310504" y="16549"/>
                  <a:pt x="1630442" y="19957"/>
                  <a:pt x="1788574" y="0"/>
                </a:cubicBezTo>
                <a:cubicBezTo>
                  <a:pt x="1946707" y="-19957"/>
                  <a:pt x="2213373" y="-3081"/>
                  <a:pt x="2374486" y="0"/>
                </a:cubicBezTo>
                <a:cubicBezTo>
                  <a:pt x="2535599" y="3081"/>
                  <a:pt x="2764557" y="24067"/>
                  <a:pt x="3083748" y="0"/>
                </a:cubicBezTo>
                <a:cubicBezTo>
                  <a:pt x="3084682" y="344318"/>
                  <a:pt x="3077460" y="524593"/>
                  <a:pt x="3083748" y="759546"/>
                </a:cubicBezTo>
                <a:cubicBezTo>
                  <a:pt x="3090036" y="994499"/>
                  <a:pt x="3112317" y="1198640"/>
                  <a:pt x="3083748" y="1392501"/>
                </a:cubicBezTo>
                <a:cubicBezTo>
                  <a:pt x="3055179" y="1586362"/>
                  <a:pt x="3103523" y="1799649"/>
                  <a:pt x="3083748" y="2025456"/>
                </a:cubicBezTo>
                <a:cubicBezTo>
                  <a:pt x="3063973" y="2251264"/>
                  <a:pt x="3094475" y="2322210"/>
                  <a:pt x="3083748" y="2531820"/>
                </a:cubicBezTo>
                <a:cubicBezTo>
                  <a:pt x="3073021" y="2741430"/>
                  <a:pt x="3070108" y="2906997"/>
                  <a:pt x="3083748" y="3038184"/>
                </a:cubicBezTo>
                <a:cubicBezTo>
                  <a:pt x="3097388" y="3169371"/>
                  <a:pt x="3075175" y="3460261"/>
                  <a:pt x="3083748" y="3671138"/>
                </a:cubicBezTo>
                <a:cubicBezTo>
                  <a:pt x="3092321" y="3882015"/>
                  <a:pt x="3066228" y="4189707"/>
                  <a:pt x="3083748" y="4367389"/>
                </a:cubicBezTo>
                <a:cubicBezTo>
                  <a:pt x="3101268" y="4545071"/>
                  <a:pt x="3102392" y="4669577"/>
                  <a:pt x="3083748" y="4810457"/>
                </a:cubicBezTo>
                <a:cubicBezTo>
                  <a:pt x="3065104" y="4951337"/>
                  <a:pt x="3094353" y="5256499"/>
                  <a:pt x="3083748" y="5443412"/>
                </a:cubicBezTo>
                <a:cubicBezTo>
                  <a:pt x="3073143" y="5630326"/>
                  <a:pt x="3041376" y="6134824"/>
                  <a:pt x="3083748" y="6329549"/>
                </a:cubicBezTo>
                <a:cubicBezTo>
                  <a:pt x="2792987" y="6317778"/>
                  <a:pt x="2735837" y="6328534"/>
                  <a:pt x="2466998" y="6329549"/>
                </a:cubicBezTo>
                <a:cubicBezTo>
                  <a:pt x="2198159" y="6330565"/>
                  <a:pt x="1974971" y="6311317"/>
                  <a:pt x="1788574" y="6329549"/>
                </a:cubicBezTo>
                <a:cubicBezTo>
                  <a:pt x="1602177" y="6347781"/>
                  <a:pt x="1451895" y="6353992"/>
                  <a:pt x="1171824" y="6329549"/>
                </a:cubicBezTo>
                <a:cubicBezTo>
                  <a:pt x="891753" y="6305107"/>
                  <a:pt x="831400" y="6341471"/>
                  <a:pt x="647587" y="6329549"/>
                </a:cubicBezTo>
                <a:cubicBezTo>
                  <a:pt x="463774" y="6317627"/>
                  <a:pt x="151296" y="6310282"/>
                  <a:pt x="0" y="6329549"/>
                </a:cubicBezTo>
                <a:cubicBezTo>
                  <a:pt x="-3822" y="6122199"/>
                  <a:pt x="5680" y="5727447"/>
                  <a:pt x="0" y="5570003"/>
                </a:cubicBezTo>
                <a:cubicBezTo>
                  <a:pt x="-5680" y="5412559"/>
                  <a:pt x="-19623" y="4972231"/>
                  <a:pt x="0" y="4810457"/>
                </a:cubicBezTo>
                <a:cubicBezTo>
                  <a:pt x="19623" y="4648683"/>
                  <a:pt x="-5848" y="4346310"/>
                  <a:pt x="0" y="4177502"/>
                </a:cubicBezTo>
                <a:cubicBezTo>
                  <a:pt x="5848" y="4008695"/>
                  <a:pt x="-3037" y="3837305"/>
                  <a:pt x="0" y="3607843"/>
                </a:cubicBezTo>
                <a:cubicBezTo>
                  <a:pt x="3037" y="3378381"/>
                  <a:pt x="10510" y="3341344"/>
                  <a:pt x="0" y="3164775"/>
                </a:cubicBezTo>
                <a:cubicBezTo>
                  <a:pt x="-10510" y="2988206"/>
                  <a:pt x="-20520" y="2882461"/>
                  <a:pt x="0" y="2721706"/>
                </a:cubicBezTo>
                <a:cubicBezTo>
                  <a:pt x="20520" y="2560951"/>
                  <a:pt x="-24699" y="2299252"/>
                  <a:pt x="0" y="2025456"/>
                </a:cubicBezTo>
                <a:cubicBezTo>
                  <a:pt x="24699" y="1751660"/>
                  <a:pt x="23812" y="1693264"/>
                  <a:pt x="0" y="1519092"/>
                </a:cubicBezTo>
                <a:cubicBezTo>
                  <a:pt x="-23812" y="1344920"/>
                  <a:pt x="-18304" y="1039539"/>
                  <a:pt x="0" y="759546"/>
                </a:cubicBezTo>
                <a:cubicBezTo>
                  <a:pt x="18304" y="479553"/>
                  <a:pt x="12539" y="291974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EC9301-65D8-6D46-81D4-B6204DA5276C}"/>
              </a:ext>
            </a:extLst>
          </p:cNvPr>
          <p:cNvSpPr/>
          <p:nvPr/>
        </p:nvSpPr>
        <p:spPr>
          <a:xfrm>
            <a:off x="7466376" y="379775"/>
            <a:ext cx="2043592" cy="6329549"/>
          </a:xfrm>
          <a:custGeom>
            <a:avLst/>
            <a:gdLst>
              <a:gd name="connsiteX0" fmla="*/ 0 w 2043592"/>
              <a:gd name="connsiteY0" fmla="*/ 0 h 6329549"/>
              <a:gd name="connsiteX1" fmla="*/ 660761 w 2043592"/>
              <a:gd name="connsiteY1" fmla="*/ 0 h 6329549"/>
              <a:gd name="connsiteX2" fmla="*/ 1280651 w 2043592"/>
              <a:gd name="connsiteY2" fmla="*/ 0 h 6329549"/>
              <a:gd name="connsiteX3" fmla="*/ 2043592 w 2043592"/>
              <a:gd name="connsiteY3" fmla="*/ 0 h 6329549"/>
              <a:gd name="connsiteX4" fmla="*/ 2043592 w 2043592"/>
              <a:gd name="connsiteY4" fmla="*/ 569659 h 6329549"/>
              <a:gd name="connsiteX5" fmla="*/ 2043592 w 2043592"/>
              <a:gd name="connsiteY5" fmla="*/ 1076023 h 6329549"/>
              <a:gd name="connsiteX6" fmla="*/ 2043592 w 2043592"/>
              <a:gd name="connsiteY6" fmla="*/ 1582387 h 6329549"/>
              <a:gd name="connsiteX7" fmla="*/ 2043592 w 2043592"/>
              <a:gd name="connsiteY7" fmla="*/ 2215342 h 6329549"/>
              <a:gd name="connsiteX8" fmla="*/ 2043592 w 2043592"/>
              <a:gd name="connsiteY8" fmla="*/ 2848297 h 6329549"/>
              <a:gd name="connsiteX9" fmla="*/ 2043592 w 2043592"/>
              <a:gd name="connsiteY9" fmla="*/ 3354661 h 6329549"/>
              <a:gd name="connsiteX10" fmla="*/ 2043592 w 2043592"/>
              <a:gd name="connsiteY10" fmla="*/ 3861025 h 6329549"/>
              <a:gd name="connsiteX11" fmla="*/ 2043592 w 2043592"/>
              <a:gd name="connsiteY11" fmla="*/ 4493980 h 6329549"/>
              <a:gd name="connsiteX12" fmla="*/ 2043592 w 2043592"/>
              <a:gd name="connsiteY12" fmla="*/ 5190230 h 6329549"/>
              <a:gd name="connsiteX13" fmla="*/ 2043592 w 2043592"/>
              <a:gd name="connsiteY13" fmla="*/ 5633299 h 6329549"/>
              <a:gd name="connsiteX14" fmla="*/ 2043592 w 2043592"/>
              <a:gd name="connsiteY14" fmla="*/ 6329549 h 6329549"/>
              <a:gd name="connsiteX15" fmla="*/ 1362395 w 2043592"/>
              <a:gd name="connsiteY15" fmla="*/ 6329549 h 6329549"/>
              <a:gd name="connsiteX16" fmla="*/ 681197 w 2043592"/>
              <a:gd name="connsiteY16" fmla="*/ 6329549 h 6329549"/>
              <a:gd name="connsiteX17" fmla="*/ 0 w 2043592"/>
              <a:gd name="connsiteY17" fmla="*/ 6329549 h 6329549"/>
              <a:gd name="connsiteX18" fmla="*/ 0 w 2043592"/>
              <a:gd name="connsiteY18" fmla="*/ 5696594 h 6329549"/>
              <a:gd name="connsiteX19" fmla="*/ 0 w 2043592"/>
              <a:gd name="connsiteY19" fmla="*/ 5190230 h 6329549"/>
              <a:gd name="connsiteX20" fmla="*/ 0 w 2043592"/>
              <a:gd name="connsiteY20" fmla="*/ 4683866 h 6329549"/>
              <a:gd name="connsiteX21" fmla="*/ 0 w 2043592"/>
              <a:gd name="connsiteY21" fmla="*/ 4114207 h 6329549"/>
              <a:gd name="connsiteX22" fmla="*/ 0 w 2043592"/>
              <a:gd name="connsiteY22" fmla="*/ 3354661 h 6329549"/>
              <a:gd name="connsiteX23" fmla="*/ 0 w 2043592"/>
              <a:gd name="connsiteY23" fmla="*/ 2721706 h 6329549"/>
              <a:gd name="connsiteX24" fmla="*/ 0 w 2043592"/>
              <a:gd name="connsiteY24" fmla="*/ 2152047 h 6329549"/>
              <a:gd name="connsiteX25" fmla="*/ 0 w 2043592"/>
              <a:gd name="connsiteY25" fmla="*/ 1708978 h 6329549"/>
              <a:gd name="connsiteX26" fmla="*/ 0 w 2043592"/>
              <a:gd name="connsiteY26" fmla="*/ 1265910 h 6329549"/>
              <a:gd name="connsiteX27" fmla="*/ 0 w 2043592"/>
              <a:gd name="connsiteY27" fmla="*/ 569659 h 6329549"/>
              <a:gd name="connsiteX28" fmla="*/ 0 w 2043592"/>
              <a:gd name="connsiteY28" fmla="*/ 0 h 63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43592" h="6329549" extrusionOk="0">
                <a:moveTo>
                  <a:pt x="0" y="0"/>
                </a:moveTo>
                <a:cubicBezTo>
                  <a:pt x="225583" y="-13045"/>
                  <a:pt x="332387" y="9073"/>
                  <a:pt x="660761" y="0"/>
                </a:cubicBezTo>
                <a:cubicBezTo>
                  <a:pt x="989135" y="-9073"/>
                  <a:pt x="1139001" y="-10266"/>
                  <a:pt x="1280651" y="0"/>
                </a:cubicBezTo>
                <a:cubicBezTo>
                  <a:pt x="1422301" y="10266"/>
                  <a:pt x="1834894" y="-12588"/>
                  <a:pt x="2043592" y="0"/>
                </a:cubicBezTo>
                <a:cubicBezTo>
                  <a:pt x="2034885" y="247853"/>
                  <a:pt x="2036176" y="412135"/>
                  <a:pt x="2043592" y="569659"/>
                </a:cubicBezTo>
                <a:cubicBezTo>
                  <a:pt x="2051008" y="727183"/>
                  <a:pt x="2039200" y="955484"/>
                  <a:pt x="2043592" y="1076023"/>
                </a:cubicBezTo>
                <a:cubicBezTo>
                  <a:pt x="2047984" y="1196562"/>
                  <a:pt x="2049963" y="1468333"/>
                  <a:pt x="2043592" y="1582387"/>
                </a:cubicBezTo>
                <a:cubicBezTo>
                  <a:pt x="2037221" y="1696441"/>
                  <a:pt x="2072161" y="2021481"/>
                  <a:pt x="2043592" y="2215342"/>
                </a:cubicBezTo>
                <a:cubicBezTo>
                  <a:pt x="2015023" y="2409203"/>
                  <a:pt x="2063367" y="2622490"/>
                  <a:pt x="2043592" y="2848297"/>
                </a:cubicBezTo>
                <a:cubicBezTo>
                  <a:pt x="2023817" y="3074105"/>
                  <a:pt x="2054319" y="3145051"/>
                  <a:pt x="2043592" y="3354661"/>
                </a:cubicBezTo>
                <a:cubicBezTo>
                  <a:pt x="2032865" y="3564271"/>
                  <a:pt x="2029952" y="3729838"/>
                  <a:pt x="2043592" y="3861025"/>
                </a:cubicBezTo>
                <a:cubicBezTo>
                  <a:pt x="2057232" y="3992212"/>
                  <a:pt x="2037075" y="4278428"/>
                  <a:pt x="2043592" y="4493980"/>
                </a:cubicBezTo>
                <a:cubicBezTo>
                  <a:pt x="2050109" y="4709532"/>
                  <a:pt x="2021456" y="5014871"/>
                  <a:pt x="2043592" y="5190230"/>
                </a:cubicBezTo>
                <a:cubicBezTo>
                  <a:pt x="2065729" y="5365589"/>
                  <a:pt x="2021679" y="5486264"/>
                  <a:pt x="2043592" y="5633299"/>
                </a:cubicBezTo>
                <a:cubicBezTo>
                  <a:pt x="2065505" y="5780334"/>
                  <a:pt x="2036591" y="6055480"/>
                  <a:pt x="2043592" y="6329549"/>
                </a:cubicBezTo>
                <a:cubicBezTo>
                  <a:pt x="1892835" y="6337751"/>
                  <a:pt x="1548933" y="6334557"/>
                  <a:pt x="1362395" y="6329549"/>
                </a:cubicBezTo>
                <a:cubicBezTo>
                  <a:pt x="1175857" y="6324541"/>
                  <a:pt x="871328" y="6330850"/>
                  <a:pt x="681197" y="6329549"/>
                </a:cubicBezTo>
                <a:cubicBezTo>
                  <a:pt x="491066" y="6328248"/>
                  <a:pt x="300875" y="6300203"/>
                  <a:pt x="0" y="6329549"/>
                </a:cubicBezTo>
                <a:cubicBezTo>
                  <a:pt x="26434" y="6035139"/>
                  <a:pt x="16165" y="6012328"/>
                  <a:pt x="0" y="5696594"/>
                </a:cubicBezTo>
                <a:cubicBezTo>
                  <a:pt x="-16165" y="5380861"/>
                  <a:pt x="11122" y="5421025"/>
                  <a:pt x="0" y="5190230"/>
                </a:cubicBezTo>
                <a:cubicBezTo>
                  <a:pt x="-11122" y="4959435"/>
                  <a:pt x="-7537" y="4907591"/>
                  <a:pt x="0" y="4683866"/>
                </a:cubicBezTo>
                <a:cubicBezTo>
                  <a:pt x="7537" y="4460141"/>
                  <a:pt x="-3607" y="4349947"/>
                  <a:pt x="0" y="4114207"/>
                </a:cubicBezTo>
                <a:cubicBezTo>
                  <a:pt x="3607" y="3878467"/>
                  <a:pt x="-19623" y="3516435"/>
                  <a:pt x="0" y="3354661"/>
                </a:cubicBezTo>
                <a:cubicBezTo>
                  <a:pt x="19623" y="3192887"/>
                  <a:pt x="-5848" y="2890514"/>
                  <a:pt x="0" y="2721706"/>
                </a:cubicBezTo>
                <a:cubicBezTo>
                  <a:pt x="5848" y="2552899"/>
                  <a:pt x="-3037" y="2381509"/>
                  <a:pt x="0" y="2152047"/>
                </a:cubicBezTo>
                <a:cubicBezTo>
                  <a:pt x="3037" y="1922585"/>
                  <a:pt x="6511" y="1890510"/>
                  <a:pt x="0" y="1708978"/>
                </a:cubicBezTo>
                <a:cubicBezTo>
                  <a:pt x="-6511" y="1527446"/>
                  <a:pt x="-18154" y="1418720"/>
                  <a:pt x="0" y="1265910"/>
                </a:cubicBezTo>
                <a:cubicBezTo>
                  <a:pt x="18154" y="1113100"/>
                  <a:pt x="-27832" y="847853"/>
                  <a:pt x="0" y="569659"/>
                </a:cubicBezTo>
                <a:cubicBezTo>
                  <a:pt x="27832" y="291465"/>
                  <a:pt x="-4239" y="242252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EA2A03-9F88-3845-B38F-E27D7B0F0751}"/>
              </a:ext>
            </a:extLst>
          </p:cNvPr>
          <p:cNvSpPr/>
          <p:nvPr/>
        </p:nvSpPr>
        <p:spPr>
          <a:xfrm>
            <a:off x="9712227" y="353756"/>
            <a:ext cx="2159114" cy="6329549"/>
          </a:xfrm>
          <a:custGeom>
            <a:avLst/>
            <a:gdLst>
              <a:gd name="connsiteX0" fmla="*/ 0 w 2159114"/>
              <a:gd name="connsiteY0" fmla="*/ 0 h 6329549"/>
              <a:gd name="connsiteX1" fmla="*/ 518187 w 2159114"/>
              <a:gd name="connsiteY1" fmla="*/ 0 h 6329549"/>
              <a:gd name="connsiteX2" fmla="*/ 993192 w 2159114"/>
              <a:gd name="connsiteY2" fmla="*/ 0 h 6329549"/>
              <a:gd name="connsiteX3" fmla="*/ 1576153 w 2159114"/>
              <a:gd name="connsiteY3" fmla="*/ 0 h 6329549"/>
              <a:gd name="connsiteX4" fmla="*/ 2159114 w 2159114"/>
              <a:gd name="connsiteY4" fmla="*/ 0 h 6329549"/>
              <a:gd name="connsiteX5" fmla="*/ 2159114 w 2159114"/>
              <a:gd name="connsiteY5" fmla="*/ 569659 h 6329549"/>
              <a:gd name="connsiteX6" fmla="*/ 2159114 w 2159114"/>
              <a:gd name="connsiteY6" fmla="*/ 1076023 h 6329549"/>
              <a:gd name="connsiteX7" fmla="*/ 2159114 w 2159114"/>
              <a:gd name="connsiteY7" fmla="*/ 1708978 h 6329549"/>
              <a:gd name="connsiteX8" fmla="*/ 2159114 w 2159114"/>
              <a:gd name="connsiteY8" fmla="*/ 2341933 h 6329549"/>
              <a:gd name="connsiteX9" fmla="*/ 2159114 w 2159114"/>
              <a:gd name="connsiteY9" fmla="*/ 2848297 h 6329549"/>
              <a:gd name="connsiteX10" fmla="*/ 2159114 w 2159114"/>
              <a:gd name="connsiteY10" fmla="*/ 3354661 h 6329549"/>
              <a:gd name="connsiteX11" fmla="*/ 2159114 w 2159114"/>
              <a:gd name="connsiteY11" fmla="*/ 3987616 h 6329549"/>
              <a:gd name="connsiteX12" fmla="*/ 2159114 w 2159114"/>
              <a:gd name="connsiteY12" fmla="*/ 4683866 h 6329549"/>
              <a:gd name="connsiteX13" fmla="*/ 2159114 w 2159114"/>
              <a:gd name="connsiteY13" fmla="*/ 5126935 h 6329549"/>
              <a:gd name="connsiteX14" fmla="*/ 2159114 w 2159114"/>
              <a:gd name="connsiteY14" fmla="*/ 5759890 h 6329549"/>
              <a:gd name="connsiteX15" fmla="*/ 2159114 w 2159114"/>
              <a:gd name="connsiteY15" fmla="*/ 6329549 h 6329549"/>
              <a:gd name="connsiteX16" fmla="*/ 1619336 w 2159114"/>
              <a:gd name="connsiteY16" fmla="*/ 6329549 h 6329549"/>
              <a:gd name="connsiteX17" fmla="*/ 1036375 w 2159114"/>
              <a:gd name="connsiteY17" fmla="*/ 6329549 h 6329549"/>
              <a:gd name="connsiteX18" fmla="*/ 496596 w 2159114"/>
              <a:gd name="connsiteY18" fmla="*/ 6329549 h 6329549"/>
              <a:gd name="connsiteX19" fmla="*/ 0 w 2159114"/>
              <a:gd name="connsiteY19" fmla="*/ 6329549 h 6329549"/>
              <a:gd name="connsiteX20" fmla="*/ 0 w 2159114"/>
              <a:gd name="connsiteY20" fmla="*/ 5823185 h 6329549"/>
              <a:gd name="connsiteX21" fmla="*/ 0 w 2159114"/>
              <a:gd name="connsiteY21" fmla="*/ 5253526 h 6329549"/>
              <a:gd name="connsiteX22" fmla="*/ 0 w 2159114"/>
              <a:gd name="connsiteY22" fmla="*/ 4493980 h 6329549"/>
              <a:gd name="connsiteX23" fmla="*/ 0 w 2159114"/>
              <a:gd name="connsiteY23" fmla="*/ 3861025 h 6329549"/>
              <a:gd name="connsiteX24" fmla="*/ 0 w 2159114"/>
              <a:gd name="connsiteY24" fmla="*/ 3291365 h 6329549"/>
              <a:gd name="connsiteX25" fmla="*/ 0 w 2159114"/>
              <a:gd name="connsiteY25" fmla="*/ 2848297 h 6329549"/>
              <a:gd name="connsiteX26" fmla="*/ 0 w 2159114"/>
              <a:gd name="connsiteY26" fmla="*/ 2405229 h 6329549"/>
              <a:gd name="connsiteX27" fmla="*/ 0 w 2159114"/>
              <a:gd name="connsiteY27" fmla="*/ 1708978 h 6329549"/>
              <a:gd name="connsiteX28" fmla="*/ 0 w 2159114"/>
              <a:gd name="connsiteY28" fmla="*/ 1202614 h 6329549"/>
              <a:gd name="connsiteX29" fmla="*/ 0 w 2159114"/>
              <a:gd name="connsiteY29" fmla="*/ 0 h 63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59114" h="6329549" extrusionOk="0">
                <a:moveTo>
                  <a:pt x="0" y="0"/>
                </a:moveTo>
                <a:cubicBezTo>
                  <a:pt x="153598" y="-10602"/>
                  <a:pt x="296695" y="-1798"/>
                  <a:pt x="518187" y="0"/>
                </a:cubicBezTo>
                <a:cubicBezTo>
                  <a:pt x="739679" y="1798"/>
                  <a:pt x="870580" y="8209"/>
                  <a:pt x="993192" y="0"/>
                </a:cubicBezTo>
                <a:cubicBezTo>
                  <a:pt x="1115804" y="-8209"/>
                  <a:pt x="1368919" y="-407"/>
                  <a:pt x="1576153" y="0"/>
                </a:cubicBezTo>
                <a:cubicBezTo>
                  <a:pt x="1783387" y="407"/>
                  <a:pt x="1884371" y="-7521"/>
                  <a:pt x="2159114" y="0"/>
                </a:cubicBezTo>
                <a:cubicBezTo>
                  <a:pt x="2138204" y="200821"/>
                  <a:pt x="2148651" y="419237"/>
                  <a:pt x="2159114" y="569659"/>
                </a:cubicBezTo>
                <a:cubicBezTo>
                  <a:pt x="2169577" y="720081"/>
                  <a:pt x="2165485" y="961969"/>
                  <a:pt x="2159114" y="1076023"/>
                </a:cubicBezTo>
                <a:cubicBezTo>
                  <a:pt x="2152743" y="1190077"/>
                  <a:pt x="2187683" y="1515117"/>
                  <a:pt x="2159114" y="1708978"/>
                </a:cubicBezTo>
                <a:cubicBezTo>
                  <a:pt x="2130545" y="1902839"/>
                  <a:pt x="2178889" y="2116126"/>
                  <a:pt x="2159114" y="2341933"/>
                </a:cubicBezTo>
                <a:cubicBezTo>
                  <a:pt x="2139339" y="2567741"/>
                  <a:pt x="2169841" y="2638687"/>
                  <a:pt x="2159114" y="2848297"/>
                </a:cubicBezTo>
                <a:cubicBezTo>
                  <a:pt x="2148387" y="3057907"/>
                  <a:pt x="2145474" y="3223474"/>
                  <a:pt x="2159114" y="3354661"/>
                </a:cubicBezTo>
                <a:cubicBezTo>
                  <a:pt x="2172754" y="3485848"/>
                  <a:pt x="2152597" y="3772064"/>
                  <a:pt x="2159114" y="3987616"/>
                </a:cubicBezTo>
                <a:cubicBezTo>
                  <a:pt x="2165631" y="4203168"/>
                  <a:pt x="2136978" y="4508507"/>
                  <a:pt x="2159114" y="4683866"/>
                </a:cubicBezTo>
                <a:cubicBezTo>
                  <a:pt x="2181251" y="4859225"/>
                  <a:pt x="2137201" y="4979900"/>
                  <a:pt x="2159114" y="5126935"/>
                </a:cubicBezTo>
                <a:cubicBezTo>
                  <a:pt x="2181027" y="5273970"/>
                  <a:pt x="2169719" y="5572977"/>
                  <a:pt x="2159114" y="5759890"/>
                </a:cubicBezTo>
                <a:cubicBezTo>
                  <a:pt x="2148509" y="5946804"/>
                  <a:pt x="2149611" y="6140450"/>
                  <a:pt x="2159114" y="6329549"/>
                </a:cubicBezTo>
                <a:cubicBezTo>
                  <a:pt x="2043621" y="6313718"/>
                  <a:pt x="1786203" y="6339783"/>
                  <a:pt x="1619336" y="6329549"/>
                </a:cubicBezTo>
                <a:cubicBezTo>
                  <a:pt x="1452469" y="6319315"/>
                  <a:pt x="1265422" y="6308037"/>
                  <a:pt x="1036375" y="6329549"/>
                </a:cubicBezTo>
                <a:cubicBezTo>
                  <a:pt x="807328" y="6351061"/>
                  <a:pt x="760671" y="6343995"/>
                  <a:pt x="496596" y="6329549"/>
                </a:cubicBezTo>
                <a:cubicBezTo>
                  <a:pt x="232521" y="6315103"/>
                  <a:pt x="246668" y="6320310"/>
                  <a:pt x="0" y="6329549"/>
                </a:cubicBezTo>
                <a:cubicBezTo>
                  <a:pt x="16136" y="6197450"/>
                  <a:pt x="-7537" y="6046910"/>
                  <a:pt x="0" y="5823185"/>
                </a:cubicBezTo>
                <a:cubicBezTo>
                  <a:pt x="7537" y="5599460"/>
                  <a:pt x="-3607" y="5489266"/>
                  <a:pt x="0" y="5253526"/>
                </a:cubicBezTo>
                <a:cubicBezTo>
                  <a:pt x="3607" y="5017786"/>
                  <a:pt x="-19623" y="4655754"/>
                  <a:pt x="0" y="4493980"/>
                </a:cubicBezTo>
                <a:cubicBezTo>
                  <a:pt x="19623" y="4332206"/>
                  <a:pt x="-5848" y="4029833"/>
                  <a:pt x="0" y="3861025"/>
                </a:cubicBezTo>
                <a:cubicBezTo>
                  <a:pt x="5848" y="3692218"/>
                  <a:pt x="-7646" y="3525598"/>
                  <a:pt x="0" y="3291365"/>
                </a:cubicBezTo>
                <a:cubicBezTo>
                  <a:pt x="7646" y="3057132"/>
                  <a:pt x="10510" y="3024866"/>
                  <a:pt x="0" y="2848297"/>
                </a:cubicBezTo>
                <a:cubicBezTo>
                  <a:pt x="-10510" y="2671728"/>
                  <a:pt x="-18154" y="2558039"/>
                  <a:pt x="0" y="2405229"/>
                </a:cubicBezTo>
                <a:cubicBezTo>
                  <a:pt x="18154" y="2252419"/>
                  <a:pt x="-27832" y="1987172"/>
                  <a:pt x="0" y="1708978"/>
                </a:cubicBezTo>
                <a:cubicBezTo>
                  <a:pt x="27832" y="1430784"/>
                  <a:pt x="23812" y="1376786"/>
                  <a:pt x="0" y="1202614"/>
                </a:cubicBezTo>
                <a:cubicBezTo>
                  <a:pt x="-23812" y="1028442"/>
                  <a:pt x="-1577" y="588094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40081B9-6B91-CC4D-863D-E63DF85780B8}"/>
              </a:ext>
            </a:extLst>
          </p:cNvPr>
          <p:cNvGrpSpPr/>
          <p:nvPr/>
        </p:nvGrpSpPr>
        <p:grpSpPr>
          <a:xfrm>
            <a:off x="8239859" y="3802261"/>
            <a:ext cx="347809" cy="296599"/>
            <a:chOff x="8239859" y="3802261"/>
            <a:chExt cx="347809" cy="29659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270535-E885-7447-A5C0-B09524003DCA}"/>
                </a:ext>
              </a:extLst>
            </p:cNvPr>
            <p:cNvCxnSpPr>
              <a:cxnSpLocks/>
            </p:cNvCxnSpPr>
            <p:nvPr/>
          </p:nvCxnSpPr>
          <p:spPr>
            <a:xfrm>
              <a:off x="8239859" y="3813919"/>
              <a:ext cx="347809" cy="273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E2391-67B6-6548-9714-1C0355C85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3351" y="3802261"/>
              <a:ext cx="294317" cy="296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86930B-5CC1-5249-A9DA-F655BA0890EB}"/>
              </a:ext>
            </a:extLst>
          </p:cNvPr>
          <p:cNvGrpSpPr/>
          <p:nvPr/>
        </p:nvGrpSpPr>
        <p:grpSpPr>
          <a:xfrm>
            <a:off x="8229448" y="5022918"/>
            <a:ext cx="347809" cy="296599"/>
            <a:chOff x="8239859" y="3802261"/>
            <a:chExt cx="347809" cy="296599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750E0A8-0B7C-E943-9178-72FA56931D0B}"/>
                </a:ext>
              </a:extLst>
            </p:cNvPr>
            <p:cNvCxnSpPr>
              <a:cxnSpLocks/>
            </p:cNvCxnSpPr>
            <p:nvPr/>
          </p:nvCxnSpPr>
          <p:spPr>
            <a:xfrm>
              <a:off x="8239859" y="3813919"/>
              <a:ext cx="347809" cy="273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0D876AF-3D78-5744-84DF-01442A83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3351" y="3802261"/>
              <a:ext cx="294317" cy="296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39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7FA636-E82D-DB44-BA36-BE108AA9AB7F}"/>
              </a:ext>
            </a:extLst>
          </p:cNvPr>
          <p:cNvSpPr/>
          <p:nvPr/>
        </p:nvSpPr>
        <p:spPr>
          <a:xfrm>
            <a:off x="219696" y="6113499"/>
            <a:ext cx="11681792" cy="627465"/>
          </a:xfrm>
          <a:prstGeom prst="rect">
            <a:avLst/>
          </a:prstGeom>
          <a:solidFill>
            <a:srgbClr val="F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Content Provider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484CA-FE59-0C40-B5D5-835DE473A149}"/>
              </a:ext>
            </a:extLst>
          </p:cNvPr>
          <p:cNvSpPr/>
          <p:nvPr/>
        </p:nvSpPr>
        <p:spPr>
          <a:xfrm>
            <a:off x="219695" y="5416735"/>
            <a:ext cx="11681791" cy="627466"/>
          </a:xfrm>
          <a:prstGeom prst="rect">
            <a:avLst/>
          </a:prstGeom>
          <a:solidFill>
            <a:srgbClr val="AB9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AA9D8-3679-D940-8903-27EBBAD1E5D9}"/>
              </a:ext>
            </a:extLst>
          </p:cNvPr>
          <p:cNvSpPr/>
          <p:nvPr/>
        </p:nvSpPr>
        <p:spPr>
          <a:xfrm>
            <a:off x="219696" y="4730602"/>
            <a:ext cx="11681790" cy="627466"/>
          </a:xfrm>
          <a:prstGeom prst="rect">
            <a:avLst/>
          </a:prstGeom>
          <a:solidFill>
            <a:srgbClr val="6E9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Encoding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69277-08A0-C74A-A17A-845422A61A8D}"/>
              </a:ext>
            </a:extLst>
          </p:cNvPr>
          <p:cNvSpPr/>
          <p:nvPr/>
        </p:nvSpPr>
        <p:spPr>
          <a:xfrm>
            <a:off x="219696" y="4044469"/>
            <a:ext cx="11681790" cy="627466"/>
          </a:xfrm>
          <a:prstGeom prst="rect">
            <a:avLst/>
          </a:prstGeom>
          <a:solidFill>
            <a:srgbClr val="379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Packaging / DRM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E176D-37F2-6A4C-8A37-D409D07BAE8F}"/>
              </a:ext>
            </a:extLst>
          </p:cNvPr>
          <p:cNvSpPr/>
          <p:nvPr/>
        </p:nvSpPr>
        <p:spPr>
          <a:xfrm>
            <a:off x="219696" y="3358336"/>
            <a:ext cx="11681790" cy="627466"/>
          </a:xfrm>
          <a:prstGeom prst="rect">
            <a:avLst/>
          </a:prstGeom>
          <a:solidFill>
            <a:srgbClr val="338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Metadata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F2F0B-DAB7-0E46-B446-36262C752D01}"/>
              </a:ext>
            </a:extLst>
          </p:cNvPr>
          <p:cNvSpPr/>
          <p:nvPr/>
        </p:nvSpPr>
        <p:spPr>
          <a:xfrm>
            <a:off x="218210" y="2661571"/>
            <a:ext cx="11681789" cy="627466"/>
          </a:xfrm>
          <a:prstGeom prst="rect">
            <a:avLst/>
          </a:prstGeom>
          <a:solidFill>
            <a:srgbClr val="4C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Entitlement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018A0-492D-6644-A6B6-3F7AA50E2928}"/>
              </a:ext>
            </a:extLst>
          </p:cNvPr>
          <p:cNvSpPr/>
          <p:nvPr/>
        </p:nvSpPr>
        <p:spPr>
          <a:xfrm>
            <a:off x="219695" y="1986070"/>
            <a:ext cx="11680303" cy="627466"/>
          </a:xfrm>
          <a:prstGeom prst="rect">
            <a:avLst/>
          </a:prstGeom>
          <a:solidFill>
            <a:srgbClr val="736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Content Delivery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B9E0-7C5D-1040-A4C3-354A3FB04098}"/>
              </a:ext>
            </a:extLst>
          </p:cNvPr>
          <p:cNvSpPr/>
          <p:nvPr/>
        </p:nvSpPr>
        <p:spPr>
          <a:xfrm>
            <a:off x="218209" y="1310569"/>
            <a:ext cx="11680303" cy="627466"/>
          </a:xfrm>
          <a:prstGeom prst="rect">
            <a:avLst/>
          </a:prstGeom>
          <a:solidFill>
            <a:srgbClr val="87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3F13D-43F2-BB42-8DB9-9D0EDFB66EC3}"/>
              </a:ext>
            </a:extLst>
          </p:cNvPr>
          <p:cNvSpPr/>
          <p:nvPr/>
        </p:nvSpPr>
        <p:spPr>
          <a:xfrm>
            <a:off x="219696" y="614370"/>
            <a:ext cx="11678816" cy="627466"/>
          </a:xfrm>
          <a:prstGeom prst="rect">
            <a:avLst/>
          </a:prstGeom>
          <a:solidFill>
            <a:srgbClr val="84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D0DFD2-3255-F440-ABB9-C42B84731771}"/>
              </a:ext>
            </a:extLst>
          </p:cNvPr>
          <p:cNvSpPr/>
          <p:nvPr/>
        </p:nvSpPr>
        <p:spPr>
          <a:xfrm>
            <a:off x="2900363" y="117036"/>
            <a:ext cx="3643312" cy="6683812"/>
          </a:xfrm>
          <a:prstGeom prst="rect">
            <a:avLst/>
          </a:prstGeom>
          <a:solidFill>
            <a:schemeClr val="accent3">
              <a:alpha val="21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897F2-B868-7740-B52A-B0B9DBDA71F6}"/>
              </a:ext>
            </a:extLst>
          </p:cNvPr>
          <p:cNvSpPr txBox="1"/>
          <p:nvPr/>
        </p:nvSpPr>
        <p:spPr>
          <a:xfrm>
            <a:off x="3793331" y="18515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7326C-7317-C741-9683-1289A2F453E8}"/>
              </a:ext>
            </a:extLst>
          </p:cNvPr>
          <p:cNvSpPr/>
          <p:nvPr/>
        </p:nvSpPr>
        <p:spPr>
          <a:xfrm>
            <a:off x="7469981" y="117036"/>
            <a:ext cx="3643312" cy="6683812"/>
          </a:xfrm>
          <a:prstGeom prst="rect">
            <a:avLst/>
          </a:prstGeom>
          <a:solidFill>
            <a:schemeClr val="accent3">
              <a:alpha val="28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71D9E2-E3F8-BE43-83BF-26B11BE80570}"/>
              </a:ext>
            </a:extLst>
          </p:cNvPr>
          <p:cNvSpPr txBox="1"/>
          <p:nvPr/>
        </p:nvSpPr>
        <p:spPr>
          <a:xfrm>
            <a:off x="8243889" y="185154"/>
            <a:ext cx="19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39F11E-81A9-1B4E-9C72-31D178582B03}"/>
              </a:ext>
            </a:extLst>
          </p:cNvPr>
          <p:cNvSpPr txBox="1"/>
          <p:nvPr/>
        </p:nvSpPr>
        <p:spPr>
          <a:xfrm>
            <a:off x="2900363" y="624363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Various Content Providers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B38A86-0C07-1149-8C61-CA231555679B}"/>
              </a:ext>
            </a:extLst>
          </p:cNvPr>
          <p:cNvSpPr txBox="1"/>
          <p:nvPr/>
        </p:nvSpPr>
        <p:spPr>
          <a:xfrm>
            <a:off x="2900363" y="553721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based ingestion workflow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9E5BA0-C07A-D04E-89EB-6D8ED2862252}"/>
              </a:ext>
            </a:extLst>
          </p:cNvPr>
          <p:cNvSpPr/>
          <p:nvPr/>
        </p:nvSpPr>
        <p:spPr>
          <a:xfrm>
            <a:off x="3096668" y="2743666"/>
            <a:ext cx="3161628" cy="2535409"/>
          </a:xfrm>
          <a:prstGeom prst="rect">
            <a:avLst/>
          </a:prstGeom>
          <a:solidFill>
            <a:srgbClr val="E59533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D0DF6-4833-2244-B536-7D8184F06304}"/>
              </a:ext>
            </a:extLst>
          </p:cNvPr>
          <p:cNvSpPr txBox="1"/>
          <p:nvPr/>
        </p:nvSpPr>
        <p:spPr>
          <a:xfrm>
            <a:off x="3146173" y="3671897"/>
            <a:ext cx="31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Existing E2E provider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913BF-5D7F-6F46-9A55-124B8B6600BC}"/>
              </a:ext>
            </a:extLst>
          </p:cNvPr>
          <p:cNvSpPr txBox="1"/>
          <p:nvPr/>
        </p:nvSpPr>
        <p:spPr>
          <a:xfrm>
            <a:off x="2900363" y="2094187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CDN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F36DE-C993-524D-ACC4-48B7A15565A1}"/>
              </a:ext>
            </a:extLst>
          </p:cNvPr>
          <p:cNvSpPr txBox="1"/>
          <p:nvPr/>
        </p:nvSpPr>
        <p:spPr>
          <a:xfrm>
            <a:off x="2900363" y="1392107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Analytics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B3F900-ADCD-5E44-B8D2-B3F1148FEB2B}"/>
              </a:ext>
            </a:extLst>
          </p:cNvPr>
          <p:cNvSpPr txBox="1"/>
          <p:nvPr/>
        </p:nvSpPr>
        <p:spPr>
          <a:xfrm>
            <a:off x="3146172" y="743437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JW Player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22D1E-800D-7744-8BE6-0C56CBB73663}"/>
              </a:ext>
            </a:extLst>
          </p:cNvPr>
          <p:cNvSpPr txBox="1"/>
          <p:nvPr/>
        </p:nvSpPr>
        <p:spPr>
          <a:xfrm>
            <a:off x="7509552" y="6270868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Hollywood Studios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B8163B-9E56-AE48-BC80-2B2E31AA17E0}"/>
              </a:ext>
            </a:extLst>
          </p:cNvPr>
          <p:cNvSpPr txBox="1"/>
          <p:nvPr/>
        </p:nvSpPr>
        <p:spPr>
          <a:xfrm>
            <a:off x="7509552" y="5569883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based ingestion workflow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470894-8169-7544-9E26-3F39CF1731F5}"/>
              </a:ext>
            </a:extLst>
          </p:cNvPr>
          <p:cNvSpPr/>
          <p:nvPr/>
        </p:nvSpPr>
        <p:spPr>
          <a:xfrm>
            <a:off x="7730608" y="4138950"/>
            <a:ext cx="3161628" cy="1408001"/>
          </a:xfrm>
          <a:prstGeom prst="rect">
            <a:avLst/>
          </a:prstGeom>
          <a:solidFill>
            <a:srgbClr val="19B3FF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B4A1E8-A7C4-CC4D-B843-876E9D8F4F6E}"/>
              </a:ext>
            </a:extLst>
          </p:cNvPr>
          <p:cNvGrpSpPr/>
          <p:nvPr/>
        </p:nvGrpSpPr>
        <p:grpSpPr>
          <a:xfrm>
            <a:off x="8765182" y="4439082"/>
            <a:ext cx="1139547" cy="244280"/>
            <a:chOff x="8847526" y="7011447"/>
            <a:chExt cx="1859864" cy="3693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DAAE37-739B-914A-889C-58C390A88BCF}"/>
                </a:ext>
              </a:extLst>
            </p:cNvPr>
            <p:cNvSpPr/>
            <p:nvPr/>
          </p:nvSpPr>
          <p:spPr>
            <a:xfrm>
              <a:off x="8847526" y="7011447"/>
              <a:ext cx="185986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EAF18DD7-E5C7-6549-97D9-DD6A38DA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8945" y="7039405"/>
              <a:ext cx="1597025" cy="339368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0923CB-CA77-5449-8F0B-89B0D478C285}"/>
              </a:ext>
            </a:extLst>
          </p:cNvPr>
          <p:cNvSpPr/>
          <p:nvPr/>
        </p:nvSpPr>
        <p:spPr>
          <a:xfrm>
            <a:off x="7730608" y="703476"/>
            <a:ext cx="3161628" cy="409293"/>
          </a:xfrm>
          <a:prstGeom prst="rect">
            <a:avLst/>
          </a:prstGeom>
          <a:solidFill>
            <a:srgbClr val="19B3FF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2866D4-E751-4945-A40E-BE9235FFFC68}"/>
              </a:ext>
            </a:extLst>
          </p:cNvPr>
          <p:cNvGrpSpPr/>
          <p:nvPr/>
        </p:nvGrpSpPr>
        <p:grpSpPr>
          <a:xfrm>
            <a:off x="8233068" y="780716"/>
            <a:ext cx="1139547" cy="244280"/>
            <a:chOff x="8847526" y="7011447"/>
            <a:chExt cx="1859864" cy="3693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7698E8-4A1A-1048-93D1-D738088CB300}"/>
                </a:ext>
              </a:extLst>
            </p:cNvPr>
            <p:cNvSpPr/>
            <p:nvPr/>
          </p:nvSpPr>
          <p:spPr>
            <a:xfrm>
              <a:off x="8847526" y="7011447"/>
              <a:ext cx="185986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975E1369-9E47-414C-81BD-52D70E2AF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8945" y="7039405"/>
              <a:ext cx="1597025" cy="33936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10E7BEF-E64B-934D-A934-10A4FE42FDB2}"/>
              </a:ext>
            </a:extLst>
          </p:cNvPr>
          <p:cNvSpPr txBox="1"/>
          <p:nvPr/>
        </p:nvSpPr>
        <p:spPr>
          <a:xfrm>
            <a:off x="7533084" y="212168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CDN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45A5FF-B8C6-0046-B8CA-2CEE8C5E4E74}"/>
              </a:ext>
            </a:extLst>
          </p:cNvPr>
          <p:cNvSpPr txBox="1"/>
          <p:nvPr/>
        </p:nvSpPr>
        <p:spPr>
          <a:xfrm>
            <a:off x="7489766" y="1433669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Analytics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33258-38EC-D94D-A673-38AF168AE756}"/>
              </a:ext>
            </a:extLst>
          </p:cNvPr>
          <p:cNvSpPr txBox="1"/>
          <p:nvPr/>
        </p:nvSpPr>
        <p:spPr>
          <a:xfrm>
            <a:off x="8720694" y="716606"/>
            <a:ext cx="25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4C0524-95B1-8F42-986C-51D389EBD95B}"/>
              </a:ext>
            </a:extLst>
          </p:cNvPr>
          <p:cNvSpPr txBox="1"/>
          <p:nvPr/>
        </p:nvSpPr>
        <p:spPr>
          <a:xfrm>
            <a:off x="8083391" y="4772425"/>
            <a:ext cx="25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Encoding with </a:t>
            </a:r>
          </a:p>
          <a:p>
            <a:pPr algn="ctr"/>
            <a:r>
              <a:rPr lang="en-US" dirty="0"/>
              <a:t>DRM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068B05-8B56-6441-85BB-CE8E7A49C666}"/>
              </a:ext>
            </a:extLst>
          </p:cNvPr>
          <p:cNvSpPr/>
          <p:nvPr/>
        </p:nvSpPr>
        <p:spPr>
          <a:xfrm>
            <a:off x="7726106" y="2767556"/>
            <a:ext cx="3161628" cy="1093962"/>
          </a:xfrm>
          <a:prstGeom prst="rect">
            <a:avLst/>
          </a:prstGeom>
          <a:solidFill>
            <a:srgbClr val="E59533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40388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0C16E7-C79E-1D4D-B1C6-2A407352A558}"/>
              </a:ext>
            </a:extLst>
          </p:cNvPr>
          <p:cNvSpPr/>
          <p:nvPr/>
        </p:nvSpPr>
        <p:spPr>
          <a:xfrm>
            <a:off x="2273375" y="1705131"/>
            <a:ext cx="1643248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Curation (MAM)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621B2C-8743-FD40-8987-19E809FB5436}"/>
              </a:ext>
            </a:extLst>
          </p:cNvPr>
          <p:cNvGrpSpPr/>
          <p:nvPr/>
        </p:nvGrpSpPr>
        <p:grpSpPr>
          <a:xfrm>
            <a:off x="347214" y="1705131"/>
            <a:ext cx="1776783" cy="2768226"/>
            <a:chOff x="650087" y="1130092"/>
            <a:chExt cx="1776783" cy="2768226"/>
          </a:xfrm>
        </p:grpSpPr>
        <p:pic>
          <p:nvPicPr>
            <p:cNvPr id="1026" name="Picture 2" descr="Image result for disney studios">
              <a:extLst>
                <a:ext uri="{FF2B5EF4-FFF2-40B4-BE49-F238E27FC236}">
                  <a16:creationId xmlns:a16="http://schemas.microsoft.com/office/drawing/2014/main" id="{B7A9A781-0318-6C41-BBAC-30825E404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57" y="1396954"/>
              <a:ext cx="1673856" cy="49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7D1592-75AD-6D46-8C96-FFE89C13F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6036" y="2018885"/>
              <a:ext cx="666877" cy="69355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04F4DC-025A-3A42-85D8-6F7953BB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057" y="2139823"/>
              <a:ext cx="947644" cy="4984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854EF1-A6AC-E342-99FF-4511872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2879" y="2852093"/>
              <a:ext cx="711200" cy="71120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CED918-F123-EB43-880D-F6E91A51E107}"/>
                </a:ext>
              </a:extLst>
            </p:cNvPr>
            <p:cNvSpPr/>
            <p:nvPr/>
          </p:nvSpPr>
          <p:spPr>
            <a:xfrm>
              <a:off x="650087" y="1130092"/>
              <a:ext cx="1776783" cy="2768226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 w="444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FB85EC4-B18C-5646-B6C7-C64F8A0B5306}"/>
              </a:ext>
            </a:extLst>
          </p:cNvPr>
          <p:cNvSpPr/>
          <p:nvPr/>
        </p:nvSpPr>
        <p:spPr>
          <a:xfrm>
            <a:off x="4078420" y="1702362"/>
            <a:ext cx="3351080" cy="2768226"/>
          </a:xfrm>
          <a:prstGeom prst="rect">
            <a:avLst/>
          </a:prstGeom>
          <a:solidFill>
            <a:srgbClr val="FF665D">
              <a:alpha val="63137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 Flow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4F8994-9E80-CB4C-94DD-BCAE2069F05C}"/>
              </a:ext>
            </a:extLst>
          </p:cNvPr>
          <p:cNvSpPr/>
          <p:nvPr/>
        </p:nvSpPr>
        <p:spPr>
          <a:xfrm>
            <a:off x="4300394" y="3780497"/>
            <a:ext cx="2724293" cy="571500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Java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5CE5DA-8757-A942-995C-77B0873BF951}"/>
              </a:ext>
            </a:extLst>
          </p:cNvPr>
          <p:cNvSpPr/>
          <p:nvPr/>
        </p:nvSpPr>
        <p:spPr>
          <a:xfrm>
            <a:off x="4078419" y="4667838"/>
            <a:ext cx="4279768" cy="1171598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B8BFE6-EB6B-1D45-97F5-2E1EC42E9D15}"/>
              </a:ext>
            </a:extLst>
          </p:cNvPr>
          <p:cNvSpPr/>
          <p:nvPr/>
        </p:nvSpPr>
        <p:spPr>
          <a:xfrm>
            <a:off x="4078420" y="5960796"/>
            <a:ext cx="6408607" cy="439646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DRM Provider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A04F0C-365A-9E4C-AE26-1D6370A81F69}"/>
              </a:ext>
            </a:extLst>
          </p:cNvPr>
          <p:cNvSpPr/>
          <p:nvPr/>
        </p:nvSpPr>
        <p:spPr>
          <a:xfrm>
            <a:off x="7544028" y="1718039"/>
            <a:ext cx="814160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0A5F5-1C12-2842-8DA1-03DDDB2A18BB}"/>
              </a:ext>
            </a:extLst>
          </p:cNvPr>
          <p:cNvSpPr/>
          <p:nvPr/>
        </p:nvSpPr>
        <p:spPr>
          <a:xfrm>
            <a:off x="4078420" y="1076113"/>
            <a:ext cx="6594343" cy="503854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Entitlement and Metadata Management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3D6220-1724-744D-AE79-C4DBF977AA66}"/>
              </a:ext>
            </a:extLst>
          </p:cNvPr>
          <p:cNvSpPr/>
          <p:nvPr/>
        </p:nvSpPr>
        <p:spPr>
          <a:xfrm>
            <a:off x="8472716" y="1705131"/>
            <a:ext cx="911207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Akamai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CDN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60E80-8E1F-814A-AFDD-1FFDCACC4BF5}"/>
              </a:ext>
            </a:extLst>
          </p:cNvPr>
          <p:cNvSpPr/>
          <p:nvPr/>
        </p:nvSpPr>
        <p:spPr>
          <a:xfrm>
            <a:off x="9534854" y="1718039"/>
            <a:ext cx="1137910" cy="2768226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08A709-114A-F944-A5B4-3D46ED2B8283}"/>
              </a:ext>
            </a:extLst>
          </p:cNvPr>
          <p:cNvSpPr/>
          <p:nvPr/>
        </p:nvSpPr>
        <p:spPr>
          <a:xfrm>
            <a:off x="4078419" y="457558"/>
            <a:ext cx="6594343" cy="503854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Akamai Analytics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80B517-852C-F547-BC1C-10D19293DB70}"/>
              </a:ext>
            </a:extLst>
          </p:cNvPr>
          <p:cNvSpPr/>
          <p:nvPr/>
        </p:nvSpPr>
        <p:spPr>
          <a:xfrm>
            <a:off x="5753959" y="5328616"/>
            <a:ext cx="2541455" cy="571500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Encoding Cloud</a:t>
            </a:r>
          </a:p>
        </p:txBody>
      </p:sp>
      <p:pic>
        <p:nvPicPr>
          <p:cNvPr id="1030" name="Picture 6" descr="Image result for apple">
            <a:extLst>
              <a:ext uri="{FF2B5EF4-FFF2-40B4-BE49-F238E27FC236}">
                <a16:creationId xmlns:a16="http://schemas.microsoft.com/office/drawing/2014/main" id="{7EC8D725-14E9-EB45-96A9-DBAFB940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549" y="3561028"/>
            <a:ext cx="340586" cy="4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C4372-BBEF-9145-A3DE-2B321A565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8625" y="4022986"/>
            <a:ext cx="340587" cy="340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1236B3-5765-D04E-9A4A-931CE2071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3910" y="3610204"/>
            <a:ext cx="340586" cy="3405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030411D-18B1-6D47-AD50-11B5876513E5}"/>
              </a:ext>
            </a:extLst>
          </p:cNvPr>
          <p:cNvSpPr/>
          <p:nvPr/>
        </p:nvSpPr>
        <p:spPr>
          <a:xfrm>
            <a:off x="8864821" y="2462454"/>
            <a:ext cx="2541455" cy="571500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E0EDB9-3166-CF42-A38C-3E7D3E360B8E}"/>
              </a:ext>
            </a:extLst>
          </p:cNvPr>
          <p:cNvCxnSpPr>
            <a:cxnSpLocks/>
          </p:cNvCxnSpPr>
          <p:nvPr/>
        </p:nvCxnSpPr>
        <p:spPr>
          <a:xfrm>
            <a:off x="3691971" y="2221211"/>
            <a:ext cx="772895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E37D37-F3E6-B44D-9BF8-890EACB2579E}"/>
              </a:ext>
            </a:extLst>
          </p:cNvPr>
          <p:cNvCxnSpPr>
            <a:cxnSpLocks/>
          </p:cNvCxnSpPr>
          <p:nvPr/>
        </p:nvCxnSpPr>
        <p:spPr>
          <a:xfrm>
            <a:off x="4495844" y="4138332"/>
            <a:ext cx="0" cy="1190284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CFA070-97EE-6D44-988E-19BECFCBC566}"/>
              </a:ext>
            </a:extLst>
          </p:cNvPr>
          <p:cNvCxnSpPr>
            <a:cxnSpLocks/>
          </p:cNvCxnSpPr>
          <p:nvPr/>
        </p:nvCxnSpPr>
        <p:spPr>
          <a:xfrm>
            <a:off x="5274491" y="5546637"/>
            <a:ext cx="0" cy="828317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1ADCC0-35EC-F442-9841-7CDE1987EBD0}"/>
              </a:ext>
            </a:extLst>
          </p:cNvPr>
          <p:cNvCxnSpPr>
            <a:cxnSpLocks/>
          </p:cNvCxnSpPr>
          <p:nvPr/>
        </p:nvCxnSpPr>
        <p:spPr>
          <a:xfrm flipV="1">
            <a:off x="5455466" y="5428628"/>
            <a:ext cx="0" cy="74831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CA3AF-F6F6-5640-8D43-DD63FA800D60}"/>
              </a:ext>
            </a:extLst>
          </p:cNvPr>
          <p:cNvCxnSpPr>
            <a:cxnSpLocks/>
          </p:cNvCxnSpPr>
          <p:nvPr/>
        </p:nvCxnSpPr>
        <p:spPr>
          <a:xfrm flipV="1">
            <a:off x="7948656" y="3950790"/>
            <a:ext cx="0" cy="1003256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52EEA7-DD1F-1D4C-93AC-101A24CB0E46}"/>
              </a:ext>
            </a:extLst>
          </p:cNvPr>
          <p:cNvCxnSpPr>
            <a:cxnSpLocks/>
          </p:cNvCxnSpPr>
          <p:nvPr/>
        </p:nvCxnSpPr>
        <p:spPr>
          <a:xfrm flipV="1">
            <a:off x="5111195" y="1390906"/>
            <a:ext cx="0" cy="58108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F41CEC-E230-7F4D-B6C5-776FA0B9E0F4}"/>
              </a:ext>
            </a:extLst>
          </p:cNvPr>
          <p:cNvCxnSpPr>
            <a:cxnSpLocks/>
          </p:cNvCxnSpPr>
          <p:nvPr/>
        </p:nvCxnSpPr>
        <p:spPr>
          <a:xfrm flipH="1" flipV="1">
            <a:off x="8072884" y="2593924"/>
            <a:ext cx="648733" cy="1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A002AC8-61A8-0C41-9074-141185C4E43D}"/>
              </a:ext>
            </a:extLst>
          </p:cNvPr>
          <p:cNvCxnSpPr>
            <a:cxnSpLocks/>
          </p:cNvCxnSpPr>
          <p:nvPr/>
        </p:nvCxnSpPr>
        <p:spPr>
          <a:xfrm flipH="1" flipV="1">
            <a:off x="9077037" y="2226667"/>
            <a:ext cx="648733" cy="1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9E8EAD-F426-B543-8671-5A6CBD822AA1}"/>
              </a:ext>
            </a:extLst>
          </p:cNvPr>
          <p:cNvCxnSpPr>
            <a:cxnSpLocks/>
          </p:cNvCxnSpPr>
          <p:nvPr/>
        </p:nvCxnSpPr>
        <p:spPr>
          <a:xfrm>
            <a:off x="9943182" y="1390906"/>
            <a:ext cx="0" cy="70286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919CAEE-34FE-904D-8229-E4BE786593D0}"/>
              </a:ext>
            </a:extLst>
          </p:cNvPr>
          <p:cNvCxnSpPr>
            <a:cxnSpLocks/>
          </p:cNvCxnSpPr>
          <p:nvPr/>
        </p:nvCxnSpPr>
        <p:spPr>
          <a:xfrm>
            <a:off x="10305842" y="781673"/>
            <a:ext cx="0" cy="1304302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22A5D3-521F-B449-AE18-E6816C7FE83B}"/>
              </a:ext>
            </a:extLst>
          </p:cNvPr>
          <p:cNvCxnSpPr>
            <a:cxnSpLocks/>
          </p:cNvCxnSpPr>
          <p:nvPr/>
        </p:nvCxnSpPr>
        <p:spPr>
          <a:xfrm>
            <a:off x="9662517" y="4251184"/>
            <a:ext cx="0" cy="192575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973D779-F9A3-1A48-9918-A6180CE9C3FB}"/>
              </a:ext>
            </a:extLst>
          </p:cNvPr>
          <p:cNvSpPr/>
          <p:nvPr/>
        </p:nvSpPr>
        <p:spPr>
          <a:xfrm>
            <a:off x="215853" y="5574630"/>
            <a:ext cx="262722" cy="249555"/>
          </a:xfrm>
          <a:prstGeom prst="rect">
            <a:avLst/>
          </a:prstGeom>
          <a:solidFill>
            <a:srgbClr val="80CFFF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7B6E0F-6DD1-1843-B7BC-7BADAA3A5779}"/>
              </a:ext>
            </a:extLst>
          </p:cNvPr>
          <p:cNvSpPr/>
          <p:nvPr/>
        </p:nvSpPr>
        <p:spPr>
          <a:xfrm>
            <a:off x="215853" y="5270078"/>
            <a:ext cx="262722" cy="249555"/>
          </a:xfrm>
          <a:prstGeom prst="rect">
            <a:avLst/>
          </a:prstGeom>
          <a:solidFill>
            <a:srgbClr val="FF665D">
              <a:alpha val="63137"/>
            </a:srgb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6609FAC-FFFB-8642-867E-0E0EF8CCDA90}"/>
              </a:ext>
            </a:extLst>
          </p:cNvPr>
          <p:cNvSpPr/>
          <p:nvPr/>
        </p:nvSpPr>
        <p:spPr>
          <a:xfrm>
            <a:off x="215853" y="5889129"/>
            <a:ext cx="262722" cy="249556"/>
          </a:xfrm>
          <a:prstGeom prst="rect">
            <a:avLst/>
          </a:prstGeom>
          <a:solidFill>
            <a:srgbClr val="FFE8A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4D3FBAD-62DE-7A46-B182-48E799D2C7E5}"/>
              </a:ext>
            </a:extLst>
          </p:cNvPr>
          <p:cNvSpPr/>
          <p:nvPr/>
        </p:nvSpPr>
        <p:spPr>
          <a:xfrm>
            <a:off x="215853" y="4967697"/>
            <a:ext cx="262722" cy="249555"/>
          </a:xfrm>
          <a:prstGeom prst="rect">
            <a:avLst/>
          </a:prstGeom>
          <a:solidFill>
            <a:srgbClr val="C6C6C5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90F59E-AE7D-7041-B58D-FF0063C13AA6}"/>
              </a:ext>
            </a:extLst>
          </p:cNvPr>
          <p:cNvSpPr txBox="1"/>
          <p:nvPr/>
        </p:nvSpPr>
        <p:spPr>
          <a:xfrm>
            <a:off x="501997" y="4882120"/>
            <a:ext cx="17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platform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B3955-4633-2E4F-9AD3-CD9F3BDA4BC7}"/>
              </a:ext>
            </a:extLst>
          </p:cNvPr>
          <p:cNvSpPr txBox="1"/>
          <p:nvPr/>
        </p:nvSpPr>
        <p:spPr>
          <a:xfrm>
            <a:off x="499537" y="5205298"/>
            <a:ext cx="19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impacted platform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E955CF-E9A2-5C4D-ABC8-DA368CADE489}"/>
              </a:ext>
            </a:extLst>
          </p:cNvPr>
          <p:cNvSpPr txBox="1"/>
          <p:nvPr/>
        </p:nvSpPr>
        <p:spPr>
          <a:xfrm>
            <a:off x="496052" y="5528476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Bitmovin product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DA4218-47AB-AC46-90E8-4FFA737BCEEC}"/>
              </a:ext>
            </a:extLst>
          </p:cNvPr>
          <p:cNvSpPr txBox="1"/>
          <p:nvPr/>
        </p:nvSpPr>
        <p:spPr>
          <a:xfrm>
            <a:off x="488263" y="583822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third-party product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430C2C-87FA-3945-A3CD-3427C7879E61}"/>
              </a:ext>
            </a:extLst>
          </p:cNvPr>
          <p:cNvSpPr txBox="1"/>
          <p:nvPr/>
        </p:nvSpPr>
        <p:spPr>
          <a:xfrm>
            <a:off x="37362" y="4505400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914B3A-1374-E146-885C-C9C686AEB782}"/>
              </a:ext>
            </a:extLst>
          </p:cNvPr>
          <p:cNvCxnSpPr>
            <a:cxnSpLocks/>
          </p:cNvCxnSpPr>
          <p:nvPr/>
        </p:nvCxnSpPr>
        <p:spPr>
          <a:xfrm>
            <a:off x="214073" y="6389438"/>
            <a:ext cx="384222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FB09E4C-0194-0047-8A60-2460B0DFB566}"/>
              </a:ext>
            </a:extLst>
          </p:cNvPr>
          <p:cNvSpPr txBox="1"/>
          <p:nvPr/>
        </p:nvSpPr>
        <p:spPr>
          <a:xfrm>
            <a:off x="612042" y="6147980"/>
            <a:ext cx="12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A66BDD3-DF34-8846-B4E1-85B4F25CD700}"/>
              </a:ext>
            </a:extLst>
          </p:cNvPr>
          <p:cNvCxnSpPr>
            <a:cxnSpLocks/>
          </p:cNvCxnSpPr>
          <p:nvPr/>
        </p:nvCxnSpPr>
        <p:spPr>
          <a:xfrm>
            <a:off x="214073" y="6670425"/>
            <a:ext cx="384222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F1AD-0DB3-C442-ADEF-5E0350F502FD}"/>
              </a:ext>
            </a:extLst>
          </p:cNvPr>
          <p:cNvSpPr txBox="1"/>
          <p:nvPr/>
        </p:nvSpPr>
        <p:spPr>
          <a:xfrm>
            <a:off x="604535" y="6485759"/>
            <a:ext cx="293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Bitmovin interaction 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5B906C5-07C6-E543-9862-143D566D1E68}"/>
              </a:ext>
            </a:extLst>
          </p:cNvPr>
          <p:cNvSpPr/>
          <p:nvPr/>
        </p:nvSpPr>
        <p:spPr>
          <a:xfrm>
            <a:off x="3232501" y="1772025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CC8322-3542-274C-B0C0-F1EC3B21448D}"/>
              </a:ext>
            </a:extLst>
          </p:cNvPr>
          <p:cNvSpPr txBox="1"/>
          <p:nvPr/>
        </p:nvSpPr>
        <p:spPr>
          <a:xfrm>
            <a:off x="3318569" y="1807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412DB9-54A2-DA45-A7D1-C65C68A3F1A5}"/>
              </a:ext>
            </a:extLst>
          </p:cNvPr>
          <p:cNvSpPr/>
          <p:nvPr/>
        </p:nvSpPr>
        <p:spPr>
          <a:xfrm>
            <a:off x="5158982" y="193801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68B86E-C1B9-4C4E-BDAA-16F2C13FA8DC}"/>
              </a:ext>
            </a:extLst>
          </p:cNvPr>
          <p:cNvSpPr txBox="1"/>
          <p:nvPr/>
        </p:nvSpPr>
        <p:spPr>
          <a:xfrm>
            <a:off x="5245050" y="199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E849DCD-4213-024E-9B65-1224D091E366}"/>
              </a:ext>
            </a:extLst>
          </p:cNvPr>
          <p:cNvSpPr/>
          <p:nvPr/>
        </p:nvSpPr>
        <p:spPr>
          <a:xfrm>
            <a:off x="6619016" y="318637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1B547D-DCF2-324C-9EBC-1CFFC9A193B2}"/>
              </a:ext>
            </a:extLst>
          </p:cNvPr>
          <p:cNvSpPr txBox="1"/>
          <p:nvPr/>
        </p:nvSpPr>
        <p:spPr>
          <a:xfrm>
            <a:off x="6705084" y="3240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6385643-11CF-304A-9239-CBF53A48AE9C}"/>
              </a:ext>
            </a:extLst>
          </p:cNvPr>
          <p:cNvCxnSpPr>
            <a:cxnSpLocks/>
          </p:cNvCxnSpPr>
          <p:nvPr/>
        </p:nvCxnSpPr>
        <p:spPr>
          <a:xfrm flipV="1">
            <a:off x="6503346" y="3427132"/>
            <a:ext cx="0" cy="648568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EDF3C3D5-7AAB-D441-8325-52A4CF70A5C1}"/>
              </a:ext>
            </a:extLst>
          </p:cNvPr>
          <p:cNvSpPr/>
          <p:nvPr/>
        </p:nvSpPr>
        <p:spPr>
          <a:xfrm>
            <a:off x="9832557" y="207884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F7F8F2-AC20-4F41-9BD5-30193B809DFA}"/>
              </a:ext>
            </a:extLst>
          </p:cNvPr>
          <p:cNvSpPr txBox="1"/>
          <p:nvPr/>
        </p:nvSpPr>
        <p:spPr>
          <a:xfrm>
            <a:off x="9918625" y="213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327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 Architecture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07C92A3-05A4-7744-926B-2EFB8ACFB7FB}"/>
              </a:ext>
            </a:extLst>
          </p:cNvPr>
          <p:cNvSpPr/>
          <p:nvPr/>
        </p:nvSpPr>
        <p:spPr>
          <a:xfrm>
            <a:off x="8532962" y="2045688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CAA05C-6F90-D34C-9089-16B1666BF9EE}"/>
              </a:ext>
            </a:extLst>
          </p:cNvPr>
          <p:cNvSpPr txBox="1"/>
          <p:nvPr/>
        </p:nvSpPr>
        <p:spPr>
          <a:xfrm>
            <a:off x="8619030" y="2100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75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" descr="Image result for apple">
            <a:extLst>
              <a:ext uri="{FF2B5EF4-FFF2-40B4-BE49-F238E27FC236}">
                <a16:creationId xmlns:a16="http://schemas.microsoft.com/office/drawing/2014/main" id="{CB87F788-703D-1048-8D77-ABD398EE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8" y="1446253"/>
            <a:ext cx="282135" cy="3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A35994-D591-BC49-8B76-E17D78C7E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66" y="2310003"/>
            <a:ext cx="340587" cy="34058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C4180C7-90C8-644E-958B-0D435AE3B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67" y="3178398"/>
            <a:ext cx="340586" cy="3405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040B7A-920C-514E-808A-500E3B7BCA82}"/>
              </a:ext>
            </a:extLst>
          </p:cNvPr>
          <p:cNvSpPr/>
          <p:nvPr/>
        </p:nvSpPr>
        <p:spPr>
          <a:xfrm>
            <a:off x="486884" y="1306619"/>
            <a:ext cx="9518649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B733EA-1989-1F4D-83FB-A67EFDFD52E0}"/>
              </a:ext>
            </a:extLst>
          </p:cNvPr>
          <p:cNvSpPr/>
          <p:nvPr/>
        </p:nvSpPr>
        <p:spPr>
          <a:xfrm>
            <a:off x="486885" y="2183414"/>
            <a:ext cx="9518648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1E83B4-C69B-E147-91E3-3FC0C6A23F25}"/>
              </a:ext>
            </a:extLst>
          </p:cNvPr>
          <p:cNvSpPr/>
          <p:nvPr/>
        </p:nvSpPr>
        <p:spPr>
          <a:xfrm>
            <a:off x="486883" y="3051808"/>
            <a:ext cx="9518649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BDFBED4-3031-2148-8045-4EBA8068C449}"/>
              </a:ext>
            </a:extLst>
          </p:cNvPr>
          <p:cNvSpPr/>
          <p:nvPr/>
        </p:nvSpPr>
        <p:spPr>
          <a:xfrm>
            <a:off x="2495217" y="771887"/>
            <a:ext cx="1542389" cy="5105060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6F40F-DCC6-5A4E-84DA-8C3D189266E8}"/>
              </a:ext>
            </a:extLst>
          </p:cNvPr>
          <p:cNvSpPr txBox="1"/>
          <p:nvPr/>
        </p:nvSpPr>
        <p:spPr>
          <a:xfrm>
            <a:off x="2690453" y="795773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CDA246-2268-E647-AA54-F6B0C3851577}"/>
              </a:ext>
            </a:extLst>
          </p:cNvPr>
          <p:cNvSpPr/>
          <p:nvPr/>
        </p:nvSpPr>
        <p:spPr>
          <a:xfrm>
            <a:off x="4273213" y="795774"/>
            <a:ext cx="1542389" cy="5081172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B691A8-57F1-7747-9F7A-66FC43FDBEDF}"/>
              </a:ext>
            </a:extLst>
          </p:cNvPr>
          <p:cNvSpPr txBox="1"/>
          <p:nvPr/>
        </p:nvSpPr>
        <p:spPr>
          <a:xfrm>
            <a:off x="4523431" y="795773"/>
            <a:ext cx="11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1EA5CA-3256-0649-B48C-02542A6AA803}"/>
              </a:ext>
            </a:extLst>
          </p:cNvPr>
          <p:cNvSpPr/>
          <p:nvPr/>
        </p:nvSpPr>
        <p:spPr>
          <a:xfrm>
            <a:off x="6091086" y="773355"/>
            <a:ext cx="1542389" cy="5081171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EFF323-24C0-8149-862F-C6C051255167}"/>
              </a:ext>
            </a:extLst>
          </p:cNvPr>
          <p:cNvSpPr txBox="1"/>
          <p:nvPr/>
        </p:nvSpPr>
        <p:spPr>
          <a:xfrm>
            <a:off x="6497133" y="82883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943E59-7799-2A41-B981-B5582AA9D21A}"/>
              </a:ext>
            </a:extLst>
          </p:cNvPr>
          <p:cNvSpPr/>
          <p:nvPr/>
        </p:nvSpPr>
        <p:spPr>
          <a:xfrm>
            <a:off x="7934861" y="771886"/>
            <a:ext cx="1542389" cy="5082640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E95031-E661-BD42-87DB-163244A93A43}"/>
              </a:ext>
            </a:extLst>
          </p:cNvPr>
          <p:cNvSpPr txBox="1"/>
          <p:nvPr/>
        </p:nvSpPr>
        <p:spPr>
          <a:xfrm>
            <a:off x="8104148" y="771886"/>
            <a:ext cx="12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Size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478AB6-5299-DD4B-9F7F-F742D4D539CA}"/>
              </a:ext>
            </a:extLst>
          </p:cNvPr>
          <p:cNvSpPr/>
          <p:nvPr/>
        </p:nvSpPr>
        <p:spPr>
          <a:xfrm>
            <a:off x="486882" y="3928603"/>
            <a:ext cx="9518649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92BAF6-A50D-CC4B-9256-63251BD18389}"/>
              </a:ext>
            </a:extLst>
          </p:cNvPr>
          <p:cNvSpPr/>
          <p:nvPr/>
        </p:nvSpPr>
        <p:spPr>
          <a:xfrm>
            <a:off x="486881" y="4805398"/>
            <a:ext cx="9518649" cy="59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08B10-EFFC-CA4C-9713-B1600EF3E752}"/>
              </a:ext>
            </a:extLst>
          </p:cNvPr>
          <p:cNvSpPr txBox="1"/>
          <p:nvPr/>
        </p:nvSpPr>
        <p:spPr>
          <a:xfrm>
            <a:off x="2620940" y="1411957"/>
            <a:ext cx="126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HEVC / AVC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FC3544-A487-6E44-ACBA-4C50C94D2C77}"/>
              </a:ext>
            </a:extLst>
          </p:cNvPr>
          <p:cNvSpPr txBox="1"/>
          <p:nvPr/>
        </p:nvSpPr>
        <p:spPr>
          <a:xfrm>
            <a:off x="2633705" y="2313546"/>
            <a:ext cx="126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HEVC / AVC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513397-BDDF-6044-AA2E-EB7C1D535DEE}"/>
              </a:ext>
            </a:extLst>
          </p:cNvPr>
          <p:cNvSpPr txBox="1"/>
          <p:nvPr/>
        </p:nvSpPr>
        <p:spPr>
          <a:xfrm>
            <a:off x="2728298" y="3172426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AVC/ VP9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FEAC98-775E-9648-9EE8-6F84B6C52D1D}"/>
              </a:ext>
            </a:extLst>
          </p:cNvPr>
          <p:cNvSpPr txBox="1"/>
          <p:nvPr/>
        </p:nvSpPr>
        <p:spPr>
          <a:xfrm>
            <a:off x="4778148" y="141195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70FF7D-AEFF-F343-A528-C24F0DC5679C}"/>
              </a:ext>
            </a:extLst>
          </p:cNvPr>
          <p:cNvSpPr txBox="1"/>
          <p:nvPr/>
        </p:nvSpPr>
        <p:spPr>
          <a:xfrm>
            <a:off x="6405712" y="1411957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Fairplay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2FBD98-54BC-4747-8F5B-DEC4B8F02365}"/>
              </a:ext>
            </a:extLst>
          </p:cNvPr>
          <p:cNvSpPr txBox="1"/>
          <p:nvPr/>
        </p:nvSpPr>
        <p:spPr>
          <a:xfrm>
            <a:off x="8216978" y="141195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5F1A5A-E9F3-9845-BC99-A9841AAD9CE2}"/>
              </a:ext>
            </a:extLst>
          </p:cNvPr>
          <p:cNvSpPr txBox="1"/>
          <p:nvPr/>
        </p:nvSpPr>
        <p:spPr>
          <a:xfrm>
            <a:off x="4494957" y="2287230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 / DASH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3E5589-2BED-6A47-AFBD-21B319F3EDF9}"/>
              </a:ext>
            </a:extLst>
          </p:cNvPr>
          <p:cNvSpPr txBox="1"/>
          <p:nvPr/>
        </p:nvSpPr>
        <p:spPr>
          <a:xfrm>
            <a:off x="4472000" y="3134108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 / DASH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37BDAA9-868D-4D43-BF5D-551FBA3A6766}"/>
              </a:ext>
            </a:extLst>
          </p:cNvPr>
          <p:cNvSpPr txBox="1"/>
          <p:nvPr/>
        </p:nvSpPr>
        <p:spPr>
          <a:xfrm>
            <a:off x="6399249" y="2237740"/>
            <a:ext cx="91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Widevine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CENC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A1B6FE-84AF-B840-8CEC-2CF747F915AF}"/>
              </a:ext>
            </a:extLst>
          </p:cNvPr>
          <p:cNvSpPr txBox="1"/>
          <p:nvPr/>
        </p:nvSpPr>
        <p:spPr>
          <a:xfrm>
            <a:off x="6399249" y="3079262"/>
            <a:ext cx="91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Widevine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CENC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E6D545-D0F0-AD4B-AE72-E5C54DF2D2B4}"/>
              </a:ext>
            </a:extLst>
          </p:cNvPr>
          <p:cNvSpPr txBox="1"/>
          <p:nvPr/>
        </p:nvSpPr>
        <p:spPr>
          <a:xfrm>
            <a:off x="8216977" y="228757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71D992-D832-2F49-A43E-42043AFC16BB}"/>
              </a:ext>
            </a:extLst>
          </p:cNvPr>
          <p:cNvSpPr txBox="1"/>
          <p:nvPr/>
        </p:nvSpPr>
        <p:spPr>
          <a:xfrm>
            <a:off x="8216976" y="305942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C7FC6-2316-314E-A6BD-1A628C0D55FE}"/>
              </a:ext>
            </a:extLst>
          </p:cNvPr>
          <p:cNvSpPr txBox="1"/>
          <p:nvPr/>
        </p:nvSpPr>
        <p:spPr>
          <a:xfrm>
            <a:off x="579618" y="4040820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Chromecast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4F642C-6E5E-6A4D-BCBE-D74A101DC371}"/>
              </a:ext>
            </a:extLst>
          </p:cNvPr>
          <p:cNvSpPr txBox="1"/>
          <p:nvPr/>
        </p:nvSpPr>
        <p:spPr>
          <a:xfrm>
            <a:off x="2595681" y="4048584"/>
            <a:ext cx="126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HEVC / AVC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8D79B7-7746-8144-846B-84F2D7DE881E}"/>
              </a:ext>
            </a:extLst>
          </p:cNvPr>
          <p:cNvSpPr txBox="1"/>
          <p:nvPr/>
        </p:nvSpPr>
        <p:spPr>
          <a:xfrm>
            <a:off x="4419171" y="4015096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 / DASH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460E8-EA48-F549-AA17-4EE3F2B2CEE9}"/>
              </a:ext>
            </a:extLst>
          </p:cNvPr>
          <p:cNvSpPr txBox="1"/>
          <p:nvPr/>
        </p:nvSpPr>
        <p:spPr>
          <a:xfrm>
            <a:off x="6399249" y="3971640"/>
            <a:ext cx="91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Widevine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CENC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1CA9455-7130-D440-9197-6C4ED5F9ECA7}"/>
              </a:ext>
            </a:extLst>
          </p:cNvPr>
          <p:cNvSpPr txBox="1"/>
          <p:nvPr/>
        </p:nvSpPr>
        <p:spPr>
          <a:xfrm>
            <a:off x="8373484" y="4016342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ADC6B8-6C14-0C47-AB24-30DA2AEEBCB8}"/>
              </a:ext>
            </a:extLst>
          </p:cNvPr>
          <p:cNvSpPr txBox="1"/>
          <p:nvPr/>
        </p:nvSpPr>
        <p:spPr>
          <a:xfrm>
            <a:off x="579617" y="4917615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Connected TVs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ED23165-331E-2E4D-A155-AA2F20D8D5E1}"/>
              </a:ext>
            </a:extLst>
          </p:cNvPr>
          <p:cNvSpPr txBox="1"/>
          <p:nvPr/>
        </p:nvSpPr>
        <p:spPr>
          <a:xfrm>
            <a:off x="2919141" y="4893195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AVC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02A976-9075-774B-B215-0B2BBF755927}"/>
              </a:ext>
            </a:extLst>
          </p:cNvPr>
          <p:cNvSpPr txBox="1"/>
          <p:nvPr/>
        </p:nvSpPr>
        <p:spPr>
          <a:xfrm>
            <a:off x="4415263" y="4868204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HLS / DASH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14109FE-38CB-2A48-BCA4-4722C9F0AE33}"/>
              </a:ext>
            </a:extLst>
          </p:cNvPr>
          <p:cNvSpPr txBox="1"/>
          <p:nvPr/>
        </p:nvSpPr>
        <p:spPr>
          <a:xfrm>
            <a:off x="6399249" y="4801479"/>
            <a:ext cx="91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Widevine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CENC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7B745FA-454A-7C43-A62F-F2D0EDF6372E}"/>
              </a:ext>
            </a:extLst>
          </p:cNvPr>
          <p:cNvSpPr txBox="1"/>
          <p:nvPr/>
        </p:nvSpPr>
        <p:spPr>
          <a:xfrm>
            <a:off x="8373484" y="4899737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315382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438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 Architecture - Flows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1752E2-DEE6-2443-9C0C-53EB24C7FE81}"/>
              </a:ext>
            </a:extLst>
          </p:cNvPr>
          <p:cNvSpPr/>
          <p:nvPr/>
        </p:nvSpPr>
        <p:spPr>
          <a:xfrm>
            <a:off x="629846" y="152368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FD92C8-8C39-B948-A186-FC4332F9179C}"/>
              </a:ext>
            </a:extLst>
          </p:cNvPr>
          <p:cNvSpPr txBox="1"/>
          <p:nvPr/>
        </p:nvSpPr>
        <p:spPr>
          <a:xfrm>
            <a:off x="715914" y="157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63A5CA-DA70-6B48-B9AA-E9114EBFBE8E}"/>
              </a:ext>
            </a:extLst>
          </p:cNvPr>
          <p:cNvSpPr/>
          <p:nvPr/>
        </p:nvSpPr>
        <p:spPr>
          <a:xfrm>
            <a:off x="633374" y="229426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471B9A-DC75-2B47-8B27-7DE03A9B92EE}"/>
              </a:ext>
            </a:extLst>
          </p:cNvPr>
          <p:cNvSpPr txBox="1"/>
          <p:nvPr/>
        </p:nvSpPr>
        <p:spPr>
          <a:xfrm>
            <a:off x="719442" y="2348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F183B9-FB72-EC4B-9910-E5D637947795}"/>
              </a:ext>
            </a:extLst>
          </p:cNvPr>
          <p:cNvSpPr/>
          <p:nvPr/>
        </p:nvSpPr>
        <p:spPr>
          <a:xfrm>
            <a:off x="629846" y="306485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A3C7BC-960C-304E-8823-26204C4B3F0D}"/>
              </a:ext>
            </a:extLst>
          </p:cNvPr>
          <p:cNvSpPr txBox="1"/>
          <p:nvPr/>
        </p:nvSpPr>
        <p:spPr>
          <a:xfrm>
            <a:off x="715914" y="3119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3C5A40-CC73-FE40-B139-0206EB9B3A49}"/>
              </a:ext>
            </a:extLst>
          </p:cNvPr>
          <p:cNvSpPr/>
          <p:nvPr/>
        </p:nvSpPr>
        <p:spPr>
          <a:xfrm>
            <a:off x="634225" y="375652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7912E-54E8-0F40-AF39-805473797043}"/>
              </a:ext>
            </a:extLst>
          </p:cNvPr>
          <p:cNvSpPr txBox="1"/>
          <p:nvPr/>
        </p:nvSpPr>
        <p:spPr>
          <a:xfrm>
            <a:off x="720293" y="38110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C35D3F-82CF-0341-87C9-60A02ABCC1BA}"/>
              </a:ext>
            </a:extLst>
          </p:cNvPr>
          <p:cNvSpPr/>
          <p:nvPr/>
        </p:nvSpPr>
        <p:spPr>
          <a:xfrm>
            <a:off x="629846" y="4509953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6F282-2E5B-914E-908C-ABCC6B38D3E8}"/>
              </a:ext>
            </a:extLst>
          </p:cNvPr>
          <p:cNvSpPr txBox="1"/>
          <p:nvPr/>
        </p:nvSpPr>
        <p:spPr>
          <a:xfrm>
            <a:off x="715914" y="4564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46ED-DEAE-614A-8865-A93C98DBF1B3}"/>
              </a:ext>
            </a:extLst>
          </p:cNvPr>
          <p:cNvSpPr txBox="1"/>
          <p:nvPr/>
        </p:nvSpPr>
        <p:spPr>
          <a:xfrm>
            <a:off x="1343025" y="1535318"/>
            <a:ext cx="637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handling of current ingestion workflow – No 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A5C6F-0032-3246-94A9-870812F2CED1}"/>
              </a:ext>
            </a:extLst>
          </p:cNvPr>
          <p:cNvSpPr txBox="1"/>
          <p:nvPr/>
        </p:nvSpPr>
        <p:spPr>
          <a:xfrm>
            <a:off x="1343025" y="2287228"/>
            <a:ext cx="966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Ingestion backend will require to store streaming URLs and License URL – Change Required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F50E7-8541-D240-BA23-A5916883871D}"/>
              </a:ext>
            </a:extLst>
          </p:cNvPr>
          <p:cNvSpPr txBox="1"/>
          <p:nvPr/>
        </p:nvSpPr>
        <p:spPr>
          <a:xfrm>
            <a:off x="1343025" y="3076488"/>
            <a:ext cx="630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Encoding SDK integration – covered in later slides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AAAC5-9E06-204C-8C67-7D99424F2A10}"/>
              </a:ext>
            </a:extLst>
          </p:cNvPr>
          <p:cNvSpPr txBox="1"/>
          <p:nvPr/>
        </p:nvSpPr>
        <p:spPr>
          <a:xfrm>
            <a:off x="1343025" y="3785309"/>
            <a:ext cx="599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Player SDK integration – covered in later slides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E447BF-B595-394D-8E88-F893D96C03CF}"/>
              </a:ext>
            </a:extLst>
          </p:cNvPr>
          <p:cNvSpPr txBox="1"/>
          <p:nvPr/>
        </p:nvSpPr>
        <p:spPr>
          <a:xfrm>
            <a:off x="1343025" y="4538742"/>
            <a:ext cx="703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Akamai CDN integration with Amazon S3 Origin – change required</a:t>
            </a:r>
          </a:p>
        </p:txBody>
      </p:sp>
    </p:spTree>
    <p:extLst>
      <p:ext uri="{BB962C8B-B14F-4D97-AF65-F5344CB8AC3E}">
        <p14:creationId xmlns:p14="http://schemas.microsoft.com/office/powerpoint/2010/main" val="148915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Bitmovin – Encoding Integration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1752E2-DEE6-2443-9C0C-53EB24C7FE81}"/>
              </a:ext>
            </a:extLst>
          </p:cNvPr>
          <p:cNvSpPr/>
          <p:nvPr/>
        </p:nvSpPr>
        <p:spPr>
          <a:xfrm>
            <a:off x="629846" y="152368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FD92C8-8C39-B948-A186-FC4332F9179C}"/>
              </a:ext>
            </a:extLst>
          </p:cNvPr>
          <p:cNvSpPr txBox="1"/>
          <p:nvPr/>
        </p:nvSpPr>
        <p:spPr>
          <a:xfrm>
            <a:off x="715914" y="157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63A5CA-DA70-6B48-B9AA-E9114EBFBE8E}"/>
              </a:ext>
            </a:extLst>
          </p:cNvPr>
          <p:cNvSpPr/>
          <p:nvPr/>
        </p:nvSpPr>
        <p:spPr>
          <a:xfrm>
            <a:off x="633374" y="229426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471B9A-DC75-2B47-8B27-7DE03A9B92EE}"/>
              </a:ext>
            </a:extLst>
          </p:cNvPr>
          <p:cNvSpPr txBox="1"/>
          <p:nvPr/>
        </p:nvSpPr>
        <p:spPr>
          <a:xfrm>
            <a:off x="719442" y="2348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F183B9-FB72-EC4B-9910-E5D637947795}"/>
              </a:ext>
            </a:extLst>
          </p:cNvPr>
          <p:cNvSpPr/>
          <p:nvPr/>
        </p:nvSpPr>
        <p:spPr>
          <a:xfrm>
            <a:off x="629846" y="306485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A3C7BC-960C-304E-8823-26204C4B3F0D}"/>
              </a:ext>
            </a:extLst>
          </p:cNvPr>
          <p:cNvSpPr txBox="1"/>
          <p:nvPr/>
        </p:nvSpPr>
        <p:spPr>
          <a:xfrm>
            <a:off x="715914" y="3119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3C5A40-CC73-FE40-B139-0206EB9B3A49}"/>
              </a:ext>
            </a:extLst>
          </p:cNvPr>
          <p:cNvSpPr/>
          <p:nvPr/>
        </p:nvSpPr>
        <p:spPr>
          <a:xfrm>
            <a:off x="634225" y="375652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7912E-54E8-0F40-AF39-805473797043}"/>
              </a:ext>
            </a:extLst>
          </p:cNvPr>
          <p:cNvSpPr txBox="1"/>
          <p:nvPr/>
        </p:nvSpPr>
        <p:spPr>
          <a:xfrm>
            <a:off x="720293" y="38110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C35D3F-82CF-0341-87C9-60A02ABCC1BA}"/>
              </a:ext>
            </a:extLst>
          </p:cNvPr>
          <p:cNvSpPr/>
          <p:nvPr/>
        </p:nvSpPr>
        <p:spPr>
          <a:xfrm>
            <a:off x="629846" y="4509953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6F282-2E5B-914E-908C-ABCC6B38D3E8}"/>
              </a:ext>
            </a:extLst>
          </p:cNvPr>
          <p:cNvSpPr txBox="1"/>
          <p:nvPr/>
        </p:nvSpPr>
        <p:spPr>
          <a:xfrm>
            <a:off x="715914" y="4564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46ED-DEAE-614A-8865-A93C98DBF1B3}"/>
              </a:ext>
            </a:extLst>
          </p:cNvPr>
          <p:cNvSpPr txBox="1"/>
          <p:nvPr/>
        </p:nvSpPr>
        <p:spPr>
          <a:xfrm>
            <a:off x="1343025" y="1535318"/>
            <a:ext cx="637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handling of current ingestion workflow – No 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A5C6F-0032-3246-94A9-870812F2CED1}"/>
              </a:ext>
            </a:extLst>
          </p:cNvPr>
          <p:cNvSpPr txBox="1"/>
          <p:nvPr/>
        </p:nvSpPr>
        <p:spPr>
          <a:xfrm>
            <a:off x="1343025" y="2287228"/>
            <a:ext cx="966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Ingestion backend will require to store streaming URLs and License URL – Change Required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F50E7-8541-D240-BA23-A5916883871D}"/>
              </a:ext>
            </a:extLst>
          </p:cNvPr>
          <p:cNvSpPr txBox="1"/>
          <p:nvPr/>
        </p:nvSpPr>
        <p:spPr>
          <a:xfrm>
            <a:off x="1343025" y="3076488"/>
            <a:ext cx="630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Encoding SDK integration – covered in later slides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AAAC5-9E06-204C-8C67-7D99424F2A10}"/>
              </a:ext>
            </a:extLst>
          </p:cNvPr>
          <p:cNvSpPr txBox="1"/>
          <p:nvPr/>
        </p:nvSpPr>
        <p:spPr>
          <a:xfrm>
            <a:off x="1343025" y="3785309"/>
            <a:ext cx="599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Player SDK integration – covered in later slides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E447BF-B595-394D-8E88-F893D96C03CF}"/>
              </a:ext>
            </a:extLst>
          </p:cNvPr>
          <p:cNvSpPr txBox="1"/>
          <p:nvPr/>
        </p:nvSpPr>
        <p:spPr>
          <a:xfrm>
            <a:off x="1343025" y="4538742"/>
            <a:ext cx="703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Akamai CDN integration with Amazon S3 Origin – change required</a:t>
            </a:r>
          </a:p>
        </p:txBody>
      </p:sp>
    </p:spTree>
    <p:extLst>
      <p:ext uri="{BB962C8B-B14F-4D97-AF65-F5344CB8AC3E}">
        <p14:creationId xmlns:p14="http://schemas.microsoft.com/office/powerpoint/2010/main" val="449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441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Bitmovin – Player Integration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1752E2-DEE6-2443-9C0C-53EB24C7FE81}"/>
              </a:ext>
            </a:extLst>
          </p:cNvPr>
          <p:cNvSpPr/>
          <p:nvPr/>
        </p:nvSpPr>
        <p:spPr>
          <a:xfrm>
            <a:off x="629846" y="152368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FD92C8-8C39-B948-A186-FC4332F9179C}"/>
              </a:ext>
            </a:extLst>
          </p:cNvPr>
          <p:cNvSpPr txBox="1"/>
          <p:nvPr/>
        </p:nvSpPr>
        <p:spPr>
          <a:xfrm>
            <a:off x="715914" y="157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63A5CA-DA70-6B48-B9AA-E9114EBFBE8E}"/>
              </a:ext>
            </a:extLst>
          </p:cNvPr>
          <p:cNvSpPr/>
          <p:nvPr/>
        </p:nvSpPr>
        <p:spPr>
          <a:xfrm>
            <a:off x="633374" y="229426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471B9A-DC75-2B47-8B27-7DE03A9B92EE}"/>
              </a:ext>
            </a:extLst>
          </p:cNvPr>
          <p:cNvSpPr txBox="1"/>
          <p:nvPr/>
        </p:nvSpPr>
        <p:spPr>
          <a:xfrm>
            <a:off x="719442" y="2348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F183B9-FB72-EC4B-9910-E5D637947795}"/>
              </a:ext>
            </a:extLst>
          </p:cNvPr>
          <p:cNvSpPr/>
          <p:nvPr/>
        </p:nvSpPr>
        <p:spPr>
          <a:xfrm>
            <a:off x="629846" y="306485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A3C7BC-960C-304E-8823-26204C4B3F0D}"/>
              </a:ext>
            </a:extLst>
          </p:cNvPr>
          <p:cNvSpPr txBox="1"/>
          <p:nvPr/>
        </p:nvSpPr>
        <p:spPr>
          <a:xfrm>
            <a:off x="715914" y="3119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3C5A40-CC73-FE40-B139-0206EB9B3A49}"/>
              </a:ext>
            </a:extLst>
          </p:cNvPr>
          <p:cNvSpPr/>
          <p:nvPr/>
        </p:nvSpPr>
        <p:spPr>
          <a:xfrm>
            <a:off x="634225" y="375652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7912E-54E8-0F40-AF39-805473797043}"/>
              </a:ext>
            </a:extLst>
          </p:cNvPr>
          <p:cNvSpPr txBox="1"/>
          <p:nvPr/>
        </p:nvSpPr>
        <p:spPr>
          <a:xfrm>
            <a:off x="720293" y="38110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C35D3F-82CF-0341-87C9-60A02ABCC1BA}"/>
              </a:ext>
            </a:extLst>
          </p:cNvPr>
          <p:cNvSpPr/>
          <p:nvPr/>
        </p:nvSpPr>
        <p:spPr>
          <a:xfrm>
            <a:off x="629846" y="4509953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6F282-2E5B-914E-908C-ABCC6B38D3E8}"/>
              </a:ext>
            </a:extLst>
          </p:cNvPr>
          <p:cNvSpPr txBox="1"/>
          <p:nvPr/>
        </p:nvSpPr>
        <p:spPr>
          <a:xfrm>
            <a:off x="715914" y="4564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46ED-DEAE-614A-8865-A93C98DBF1B3}"/>
              </a:ext>
            </a:extLst>
          </p:cNvPr>
          <p:cNvSpPr txBox="1"/>
          <p:nvPr/>
        </p:nvSpPr>
        <p:spPr>
          <a:xfrm>
            <a:off x="1343025" y="1535318"/>
            <a:ext cx="637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handling of current ingestion workflow – No 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A5C6F-0032-3246-94A9-870812F2CED1}"/>
              </a:ext>
            </a:extLst>
          </p:cNvPr>
          <p:cNvSpPr txBox="1"/>
          <p:nvPr/>
        </p:nvSpPr>
        <p:spPr>
          <a:xfrm>
            <a:off x="1343025" y="2287228"/>
            <a:ext cx="966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Ingestion backend will require to store streaming URLs and License URL – Change Required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F50E7-8541-D240-BA23-A5916883871D}"/>
              </a:ext>
            </a:extLst>
          </p:cNvPr>
          <p:cNvSpPr txBox="1"/>
          <p:nvPr/>
        </p:nvSpPr>
        <p:spPr>
          <a:xfrm>
            <a:off x="1343025" y="3076488"/>
            <a:ext cx="630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Encoding SDK integration – covered in later slides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AAAC5-9E06-204C-8C67-7D99424F2A10}"/>
              </a:ext>
            </a:extLst>
          </p:cNvPr>
          <p:cNvSpPr txBox="1"/>
          <p:nvPr/>
        </p:nvSpPr>
        <p:spPr>
          <a:xfrm>
            <a:off x="1343025" y="3785309"/>
            <a:ext cx="599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Player SDK integration – covered in later slides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E447BF-B595-394D-8E88-F893D96C03CF}"/>
              </a:ext>
            </a:extLst>
          </p:cNvPr>
          <p:cNvSpPr txBox="1"/>
          <p:nvPr/>
        </p:nvSpPr>
        <p:spPr>
          <a:xfrm>
            <a:off x="1343025" y="4538742"/>
            <a:ext cx="703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Akamai CDN integration with Amazon S3 Origin – change required</a:t>
            </a:r>
          </a:p>
        </p:txBody>
      </p:sp>
    </p:spTree>
    <p:extLst>
      <p:ext uri="{BB962C8B-B14F-4D97-AF65-F5344CB8AC3E}">
        <p14:creationId xmlns:p14="http://schemas.microsoft.com/office/powerpoint/2010/main" val="112963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386</Words>
  <Application>Microsoft Macintosh PowerPoint</Application>
  <PresentationFormat>Widescreen</PresentationFormat>
  <Paragraphs>143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Gunawardena, Damitha</dc:creator>
  <cp:lastModifiedBy>Gunawardena, Damitha</cp:lastModifiedBy>
  <cp:revision>21</cp:revision>
  <dcterms:created xsi:type="dcterms:W3CDTF">2019-12-08T20:03:06Z</dcterms:created>
  <dcterms:modified xsi:type="dcterms:W3CDTF">2019-12-09T22:49:52Z</dcterms:modified>
</cp:coreProperties>
</file>