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69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5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5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7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8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3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873A-E620-416A-B527-2D22B3F9EBF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2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29" y="3487295"/>
            <a:ext cx="2057143" cy="189523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10" y="593682"/>
            <a:ext cx="1695238" cy="2085714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3223544" y="2260799"/>
            <a:ext cx="1267651" cy="541963"/>
            <a:chOff x="3427012" y="1343772"/>
            <a:chExt cx="1661822" cy="1296058"/>
          </a:xfrm>
          <a:solidFill>
            <a:srgbClr val="FFD966">
              <a:alpha val="65882"/>
            </a:srgbClr>
          </a:solidFill>
        </p:grpSpPr>
        <p:sp>
          <p:nvSpPr>
            <p:cNvPr id="5" name="Flèche vers le bas 4"/>
            <p:cNvSpPr/>
            <p:nvPr/>
          </p:nvSpPr>
          <p:spPr>
            <a:xfrm>
              <a:off x="3427012" y="1971922"/>
              <a:ext cx="1661822" cy="667908"/>
            </a:xfrm>
            <a:prstGeom prst="downArrow">
              <a:avLst>
                <a:gd name="adj1" fmla="val 45215"/>
                <a:gd name="adj2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Trapèze 5"/>
            <p:cNvSpPr/>
            <p:nvPr/>
          </p:nvSpPr>
          <p:spPr>
            <a:xfrm>
              <a:off x="3609892" y="1343772"/>
              <a:ext cx="1296063" cy="628153"/>
            </a:xfrm>
            <a:prstGeom prst="trapezoid">
              <a:avLst>
                <a:gd name="adj" fmla="val 770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158908" y="2309425"/>
            <a:ext cx="1121134" cy="227043"/>
            <a:chOff x="7740472" y="2637689"/>
            <a:chExt cx="1121134" cy="227043"/>
          </a:xfrm>
          <a:solidFill>
            <a:schemeClr val="accent4">
              <a:lumMod val="60000"/>
              <a:lumOff val="40000"/>
              <a:alpha val="65882"/>
            </a:schemeClr>
          </a:solidFill>
        </p:grpSpPr>
        <p:sp>
          <p:nvSpPr>
            <p:cNvPr id="7" name="Trapèze 6"/>
            <p:cNvSpPr/>
            <p:nvPr/>
          </p:nvSpPr>
          <p:spPr>
            <a:xfrm>
              <a:off x="7939258" y="2733151"/>
              <a:ext cx="761664" cy="131581"/>
            </a:xfrm>
            <a:prstGeom prst="trapezoid">
              <a:avLst>
                <a:gd name="adj" fmla="val 508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vers le bas 7"/>
            <p:cNvSpPr/>
            <p:nvPr/>
          </p:nvSpPr>
          <p:spPr>
            <a:xfrm rot="10800000">
              <a:off x="7740472" y="2637689"/>
              <a:ext cx="1121134" cy="95461"/>
            </a:xfrm>
            <a:prstGeom prst="downArrow">
              <a:avLst>
                <a:gd name="adj1" fmla="val 45215"/>
                <a:gd name="adj2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en arc 13"/>
          <p:cNvSpPr/>
          <p:nvPr/>
        </p:nvSpPr>
        <p:spPr>
          <a:xfrm>
            <a:off x="5409963" y="3169781"/>
            <a:ext cx="1139785" cy="1174123"/>
          </a:xfrm>
          <a:prstGeom prst="circular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99" y="1069329"/>
            <a:ext cx="101588" cy="62857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63" y="1043060"/>
            <a:ext cx="101588" cy="62857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21" y="1152346"/>
            <a:ext cx="114286" cy="64127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80" y="470410"/>
            <a:ext cx="1695238" cy="208571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6" y="591728"/>
            <a:ext cx="1695238" cy="208571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7" y="3286848"/>
            <a:ext cx="1695238" cy="208571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" b="1"/>
          <a:stretch/>
        </p:blipFill>
        <p:spPr>
          <a:xfrm>
            <a:off x="975487" y="4014018"/>
            <a:ext cx="120635" cy="63137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/>
          <a:stretch/>
        </p:blipFill>
        <p:spPr>
          <a:xfrm>
            <a:off x="2957863" y="4014018"/>
            <a:ext cx="120635" cy="632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" b="-1"/>
          <a:stretch/>
        </p:blipFill>
        <p:spPr>
          <a:xfrm>
            <a:off x="5063421" y="3994968"/>
            <a:ext cx="120635" cy="631779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42" y="3416653"/>
            <a:ext cx="2057143" cy="1895238"/>
          </a:xfrm>
          <a:prstGeom prst="rect">
            <a:avLst/>
          </a:prstGeom>
        </p:spPr>
      </p:pic>
      <p:sp>
        <p:nvSpPr>
          <p:cNvPr id="32" name="Flèche en arc 31"/>
          <p:cNvSpPr/>
          <p:nvPr/>
        </p:nvSpPr>
        <p:spPr>
          <a:xfrm flipH="1">
            <a:off x="3312382" y="3141440"/>
            <a:ext cx="1095990" cy="1174123"/>
          </a:xfrm>
          <a:prstGeom prst="circular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61187" y="325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851912" y="325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842637" y="325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61187" y="31634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851912" y="31634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842637" y="31634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2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courbée vers la droite 16"/>
          <p:cNvSpPr/>
          <p:nvPr/>
        </p:nvSpPr>
        <p:spPr>
          <a:xfrm flipH="1">
            <a:off x="3861632" y="4663343"/>
            <a:ext cx="1086200" cy="906350"/>
          </a:xfrm>
          <a:prstGeom prst="curvedRight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165"/>
          <a:stretch/>
        </p:blipFill>
        <p:spPr>
          <a:xfrm>
            <a:off x="3297628" y="1410380"/>
            <a:ext cx="1638095" cy="1780357"/>
          </a:xfrm>
          <a:prstGeom prst="rect">
            <a:avLst/>
          </a:prstGeom>
        </p:spPr>
      </p:pic>
      <p:sp>
        <p:nvSpPr>
          <p:cNvPr id="2" name="Flèche courbée vers la droite 1"/>
          <p:cNvSpPr/>
          <p:nvPr/>
        </p:nvSpPr>
        <p:spPr>
          <a:xfrm>
            <a:off x="5395194" y="4691365"/>
            <a:ext cx="1097280" cy="906350"/>
          </a:xfrm>
          <a:prstGeom prst="curvedRight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2" y="3361277"/>
            <a:ext cx="1695238" cy="20857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0" y="3433795"/>
            <a:ext cx="1952381" cy="18190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61" y="3484962"/>
            <a:ext cx="1952381" cy="18190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50" y="907156"/>
            <a:ext cx="1695238" cy="208571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9"/>
          <a:stretch/>
        </p:blipFill>
        <p:spPr>
          <a:xfrm>
            <a:off x="5510902" y="877786"/>
            <a:ext cx="1638095" cy="1703983"/>
          </a:xfrm>
          <a:prstGeom prst="rect">
            <a:avLst/>
          </a:prstGeom>
        </p:spPr>
      </p:pic>
      <p:sp>
        <p:nvSpPr>
          <p:cNvPr id="13" name="Flèche vers le bas 12"/>
          <p:cNvSpPr/>
          <p:nvPr/>
        </p:nvSpPr>
        <p:spPr>
          <a:xfrm rot="10800000">
            <a:off x="5966697" y="2484953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3809418" y="840658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36295" y="439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987992" y="439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161600" y="439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36295" y="32777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987992" y="32777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161600" y="32777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4" y="3735298"/>
            <a:ext cx="101588" cy="63492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37" y="3735298"/>
            <a:ext cx="101588" cy="63492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24" y="3735298"/>
            <a:ext cx="101588" cy="63492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4" y="1304412"/>
            <a:ext cx="101588" cy="63492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37" y="1304412"/>
            <a:ext cx="101588" cy="634921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24" y="1304412"/>
            <a:ext cx="101588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7" y="3012935"/>
            <a:ext cx="1695238" cy="20857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8" y="750398"/>
            <a:ext cx="1695238" cy="208571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87" y="750398"/>
            <a:ext cx="1590476" cy="18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43" y="864682"/>
            <a:ext cx="1590476" cy="1857143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 rot="5400000">
            <a:off x="3954853" y="1482011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5227180" y="1482011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courbée vers le haut 14"/>
          <p:cNvSpPr/>
          <p:nvPr/>
        </p:nvSpPr>
        <p:spPr>
          <a:xfrm>
            <a:off x="2977838" y="3872135"/>
            <a:ext cx="643081" cy="1105231"/>
          </a:xfrm>
          <a:prstGeom prst="curvedUpArrow">
            <a:avLst>
              <a:gd name="adj1" fmla="val 25000"/>
              <a:gd name="adj2" fmla="val 50000"/>
              <a:gd name="adj3" fmla="val 85815"/>
            </a:avLst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25" y="2870526"/>
            <a:ext cx="1590476" cy="2133333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5123446" y="3256684"/>
            <a:ext cx="1904732" cy="1533333"/>
            <a:chOff x="3042713" y="3565932"/>
            <a:chExt cx="1904732" cy="1533333"/>
          </a:xfrm>
        </p:grpSpPr>
        <p:sp>
          <p:nvSpPr>
            <p:cNvPr id="14" name="Flèche courbée vers le haut 13"/>
            <p:cNvSpPr/>
            <p:nvPr/>
          </p:nvSpPr>
          <p:spPr>
            <a:xfrm rot="10800000">
              <a:off x="3042713" y="3851517"/>
              <a:ext cx="643081" cy="1105231"/>
            </a:xfrm>
            <a:prstGeom prst="curvedUpArrow">
              <a:avLst>
                <a:gd name="adj1" fmla="val 25000"/>
                <a:gd name="adj2" fmla="val 50000"/>
                <a:gd name="adj3" fmla="val 85815"/>
              </a:avLst>
            </a:prstGeom>
            <a:solidFill>
              <a:srgbClr val="FFD966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6016" y="3565932"/>
              <a:ext cx="1771429" cy="1533333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825808" y="477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807833" y="477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955312" y="477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25808" y="26627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807833" y="26627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55312" y="2662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5" y="1014452"/>
            <a:ext cx="107937" cy="64761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26" y="1014452"/>
            <a:ext cx="107937" cy="64761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86" y="1014452"/>
            <a:ext cx="107937" cy="64761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5" y="3221947"/>
            <a:ext cx="107937" cy="62222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91" y="3221947"/>
            <a:ext cx="107937" cy="62222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75" y="3221947"/>
            <a:ext cx="107937" cy="6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8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</Words>
  <Application>Microsoft Office PowerPoint</Application>
  <PresentationFormat>Grand écran</PresentationFormat>
  <Paragraphs>54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14</cp:revision>
  <dcterms:created xsi:type="dcterms:W3CDTF">2018-07-23T12:28:03Z</dcterms:created>
  <dcterms:modified xsi:type="dcterms:W3CDTF">2018-07-24T10:54:52Z</dcterms:modified>
</cp:coreProperties>
</file>