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10" d="100"/>
          <a:sy n="110" d="100"/>
        </p:scale>
        <p:origin x="-8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4DE-A022-4F3F-A545-31F333A8D94B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FEB0-C877-43A4-AAB6-588C5527C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47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4DE-A022-4F3F-A545-31F333A8D94B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FEB0-C877-43A4-AAB6-588C5527C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89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4DE-A022-4F3F-A545-31F333A8D94B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FEB0-C877-43A4-AAB6-588C5527C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62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4DE-A022-4F3F-A545-31F333A8D94B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FEB0-C877-43A4-AAB6-588C5527C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51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4DE-A022-4F3F-A545-31F333A8D94B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FEB0-C877-43A4-AAB6-588C5527C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79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4DE-A022-4F3F-A545-31F333A8D94B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FEB0-C877-43A4-AAB6-588C5527C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79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4DE-A022-4F3F-A545-31F333A8D94B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FEB0-C877-43A4-AAB6-588C5527C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29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4DE-A022-4F3F-A545-31F333A8D94B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FEB0-C877-43A4-AAB6-588C5527C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2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4DE-A022-4F3F-A545-31F333A8D94B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FEB0-C877-43A4-AAB6-588C5527C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40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4DE-A022-4F3F-A545-31F333A8D94B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FEB0-C877-43A4-AAB6-588C5527C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22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74DE-A022-4F3F-A545-31F333A8D94B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FEB0-C877-43A4-AAB6-588C5527C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8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74DE-A022-4F3F-A545-31F333A8D94B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FEB0-C877-43A4-AAB6-588C5527C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6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0" y="262393"/>
            <a:ext cx="2552612" cy="161706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0" y="2156129"/>
            <a:ext cx="2552612" cy="161706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0" y="4049865"/>
            <a:ext cx="2552612" cy="161706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099" y="327378"/>
            <a:ext cx="2468571" cy="142019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06" y="2230186"/>
            <a:ext cx="2492952" cy="146895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64" y="4115843"/>
            <a:ext cx="2852571" cy="174933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30" y="709180"/>
            <a:ext cx="244444" cy="19809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24" y="3210334"/>
            <a:ext cx="264524" cy="20300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142" y="4494389"/>
            <a:ext cx="246069" cy="19685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802342" y="126400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95153" y="1334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002299" y="126001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945971" y="477982"/>
            <a:ext cx="1137415" cy="1118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5234454" y="449623"/>
            <a:ext cx="1137415" cy="111806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098" y="725934"/>
            <a:ext cx="244444" cy="198095"/>
          </a:xfrm>
          <a:prstGeom prst="rect">
            <a:avLst/>
          </a:prstGeom>
        </p:spPr>
      </p:pic>
      <p:cxnSp>
        <p:nvCxnSpPr>
          <p:cNvPr id="22" name="Connecteur droit avec flèche 21"/>
          <p:cNvCxnSpPr>
            <a:cxnSpLocks noChangeAspect="1"/>
          </p:cNvCxnSpPr>
          <p:nvPr/>
        </p:nvCxnSpPr>
        <p:spPr>
          <a:xfrm flipV="1">
            <a:off x="5221754" y="1272742"/>
            <a:ext cx="322437" cy="316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17" y="1422723"/>
            <a:ext cx="244444" cy="19809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408244" y="1376196"/>
            <a:ext cx="323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945971" y="3487003"/>
            <a:ext cx="22039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5181099" y="3452883"/>
            <a:ext cx="2203965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5069554" y="162998"/>
            <a:ext cx="2495231" cy="1407576"/>
            <a:chOff x="5069554" y="162998"/>
            <a:chExt cx="2495231" cy="1407576"/>
          </a:xfrm>
        </p:grpSpPr>
        <p:sp>
          <p:nvSpPr>
            <p:cNvPr id="25" name="ZoneTexte 24"/>
            <p:cNvSpPr txBox="1"/>
            <p:nvPr/>
          </p:nvSpPr>
          <p:spPr>
            <a:xfrm>
              <a:off x="5069554" y="129357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6162365" y="16299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7269511" y="1289579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5036606" y="1996221"/>
            <a:ext cx="2495231" cy="1407576"/>
            <a:chOff x="5069554" y="162998"/>
            <a:chExt cx="2495231" cy="1407576"/>
          </a:xfrm>
        </p:grpSpPr>
        <p:sp>
          <p:nvSpPr>
            <p:cNvPr id="29" name="ZoneTexte 28"/>
            <p:cNvSpPr txBox="1"/>
            <p:nvPr/>
          </p:nvSpPr>
          <p:spPr>
            <a:xfrm>
              <a:off x="5069554" y="129357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6162365" y="16299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269511" y="1289579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5069554" y="3896763"/>
            <a:ext cx="2495231" cy="1407576"/>
            <a:chOff x="5069554" y="162998"/>
            <a:chExt cx="2495231" cy="1407576"/>
          </a:xfrm>
        </p:grpSpPr>
        <p:sp>
          <p:nvSpPr>
            <p:cNvPr id="33" name="ZoneTexte 32"/>
            <p:cNvSpPr txBox="1"/>
            <p:nvPr/>
          </p:nvSpPr>
          <p:spPr>
            <a:xfrm>
              <a:off x="5069554" y="129357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6162365" y="16299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7269511" y="1289579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842354" y="2005764"/>
            <a:ext cx="2495231" cy="1407576"/>
            <a:chOff x="5069554" y="162998"/>
            <a:chExt cx="2495231" cy="1407576"/>
          </a:xfrm>
        </p:grpSpPr>
        <p:sp>
          <p:nvSpPr>
            <p:cNvPr id="37" name="ZoneTexte 36"/>
            <p:cNvSpPr txBox="1"/>
            <p:nvPr/>
          </p:nvSpPr>
          <p:spPr>
            <a:xfrm>
              <a:off x="5069554" y="129357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6162365" y="16299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7269511" y="1289579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831178" y="3931494"/>
            <a:ext cx="2495231" cy="1407576"/>
            <a:chOff x="5069554" y="162998"/>
            <a:chExt cx="2495231" cy="1407576"/>
          </a:xfrm>
        </p:grpSpPr>
        <p:sp>
          <p:nvSpPr>
            <p:cNvPr id="41" name="ZoneTexte 40"/>
            <p:cNvSpPr txBox="1"/>
            <p:nvPr/>
          </p:nvSpPr>
          <p:spPr>
            <a:xfrm>
              <a:off x="5069554" y="129357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162365" y="16299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7269511" y="1289579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Connecteur droit avec flèche 43"/>
          <p:cNvCxnSpPr/>
          <p:nvPr/>
        </p:nvCxnSpPr>
        <p:spPr>
          <a:xfrm>
            <a:off x="6273046" y="2367886"/>
            <a:ext cx="57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19" y="2489609"/>
            <a:ext cx="264524" cy="203006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6056968" y="2456263"/>
            <a:ext cx="323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99" y="3151065"/>
            <a:ext cx="264524" cy="203006"/>
          </a:xfrm>
          <a:prstGeom prst="rect">
            <a:avLst/>
          </a:prstGeom>
        </p:spPr>
      </p:pic>
      <p:cxnSp>
        <p:nvCxnSpPr>
          <p:cNvPr id="49" name="Connecteur droit avec flèche 48"/>
          <p:cNvCxnSpPr/>
          <p:nvPr/>
        </p:nvCxnSpPr>
        <p:spPr>
          <a:xfrm>
            <a:off x="2083386" y="4288420"/>
            <a:ext cx="1093865" cy="1088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6299819" y="4278474"/>
            <a:ext cx="1093865" cy="108802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cxnSpLocks noChangeAspect="1"/>
          </p:cNvCxnSpPr>
          <p:nvPr/>
        </p:nvCxnSpPr>
        <p:spPr>
          <a:xfrm>
            <a:off x="7392868" y="5375065"/>
            <a:ext cx="288000" cy="2864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 50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494" y="4533167"/>
            <a:ext cx="246069" cy="196855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03" y="5233092"/>
            <a:ext cx="246069" cy="196855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7506093" y="5198063"/>
            <a:ext cx="323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993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</Words>
  <Application>Microsoft Office PowerPoint</Application>
  <PresentationFormat>Grand écran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Institut Des Sciences et de l'Evolution de Montpellier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lebrun</dc:creator>
  <cp:lastModifiedBy>renaud lebrun</cp:lastModifiedBy>
  <cp:revision>5</cp:revision>
  <dcterms:created xsi:type="dcterms:W3CDTF">2018-07-16T11:47:45Z</dcterms:created>
  <dcterms:modified xsi:type="dcterms:W3CDTF">2018-07-16T13:19:49Z</dcterms:modified>
</cp:coreProperties>
</file>