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22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9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8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1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60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9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35E0-4BC1-4223-9278-07B79A756E84}" type="datetimeFigureOut">
              <a:rPr lang="fr-FR" smtClean="0"/>
              <a:t>01/08/2018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9073-07F0-458D-AFA0-6EA0B11FD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1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58" y="600890"/>
            <a:ext cx="3968206" cy="59523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82441" y="600890"/>
            <a:ext cx="28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02979" y="600890"/>
            <a:ext cx="28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86794" y="3583582"/>
            <a:ext cx="28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07332" y="3583582"/>
            <a:ext cx="28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2520999">
            <a:off x="5729752" y="3490854"/>
            <a:ext cx="269955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6997592" y="3490855"/>
            <a:ext cx="284819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722319" y="4907442"/>
            <a:ext cx="284819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1</cp:revision>
  <dcterms:created xsi:type="dcterms:W3CDTF">2018-08-01T15:00:37Z</dcterms:created>
  <dcterms:modified xsi:type="dcterms:W3CDTF">2018-08-01T15:06:21Z</dcterms:modified>
</cp:coreProperties>
</file>