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12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5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7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35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3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7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62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17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52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0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85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1580-F53B-47BA-9378-21E9215593BB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4B88-A0FF-4093-8A02-C1EF90823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5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7" y="354597"/>
            <a:ext cx="4095238" cy="29047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0" y="356839"/>
            <a:ext cx="4095238" cy="29047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16" y="341208"/>
            <a:ext cx="4095238" cy="29047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3" y="3495774"/>
            <a:ext cx="4095238" cy="29047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26" y="3634628"/>
            <a:ext cx="4095238" cy="29047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18" y="3629593"/>
            <a:ext cx="4095238" cy="290476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76" y="5783806"/>
            <a:ext cx="241270" cy="24127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55" y="2571448"/>
            <a:ext cx="241270" cy="24127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126272" y="540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60694" y="540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595117" y="5400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144860" y="37032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379282" y="37032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613705" y="37032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844" y="2511372"/>
            <a:ext cx="241270" cy="24127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79" y="5783806"/>
            <a:ext cx="241270" cy="2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9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Institut Des Sciences et de l'Evolution de Montpellier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renaud lebrun</dc:creator>
  <cp:lastModifiedBy>renaud lebrun</cp:lastModifiedBy>
  <cp:revision>1</cp:revision>
  <dcterms:created xsi:type="dcterms:W3CDTF">2018-07-23T11:54:00Z</dcterms:created>
  <dcterms:modified xsi:type="dcterms:W3CDTF">2018-07-23T11:54:13Z</dcterms:modified>
</cp:coreProperties>
</file>