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1580-F53B-47BA-9378-21E9215593BB}" type="datetimeFigureOut">
              <a:rPr lang="fr-FR" smtClean="0"/>
              <a:t>02/11/2018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4B88-A0FF-4093-8A02-C1EF90823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12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1580-F53B-47BA-9378-21E9215593BB}" type="datetimeFigureOut">
              <a:rPr lang="fr-FR" smtClean="0"/>
              <a:t>02/11/2018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4B88-A0FF-4093-8A02-C1EF90823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95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1580-F53B-47BA-9378-21E9215593BB}" type="datetimeFigureOut">
              <a:rPr lang="fr-FR" smtClean="0"/>
              <a:t>02/11/2018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4B88-A0FF-4093-8A02-C1EF90823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47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1580-F53B-47BA-9378-21E9215593BB}" type="datetimeFigureOut">
              <a:rPr lang="fr-FR" smtClean="0"/>
              <a:t>02/11/2018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4B88-A0FF-4093-8A02-C1EF90823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35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1580-F53B-47BA-9378-21E9215593BB}" type="datetimeFigureOut">
              <a:rPr lang="fr-FR" smtClean="0"/>
              <a:t>02/11/2018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4B88-A0FF-4093-8A02-C1EF90823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38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1580-F53B-47BA-9378-21E9215593BB}" type="datetimeFigureOut">
              <a:rPr lang="fr-FR" smtClean="0"/>
              <a:t>02/11/2018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4B88-A0FF-4093-8A02-C1EF90823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47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1580-F53B-47BA-9378-21E9215593BB}" type="datetimeFigureOut">
              <a:rPr lang="fr-FR" smtClean="0"/>
              <a:t>02/11/2018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4B88-A0FF-4093-8A02-C1EF90823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62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1580-F53B-47BA-9378-21E9215593BB}" type="datetimeFigureOut">
              <a:rPr lang="fr-FR" smtClean="0"/>
              <a:t>02/11/2018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4B88-A0FF-4093-8A02-C1EF90823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17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1580-F53B-47BA-9378-21E9215593BB}" type="datetimeFigureOut">
              <a:rPr lang="fr-FR" smtClean="0"/>
              <a:t>02/11/2018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4B88-A0FF-4093-8A02-C1EF90823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52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1580-F53B-47BA-9378-21E9215593BB}" type="datetimeFigureOut">
              <a:rPr lang="fr-FR" smtClean="0"/>
              <a:t>02/11/2018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4B88-A0FF-4093-8A02-C1EF90823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05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1580-F53B-47BA-9378-21E9215593BB}" type="datetimeFigureOut">
              <a:rPr lang="fr-FR" smtClean="0"/>
              <a:t>02/11/2018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4B88-A0FF-4093-8A02-C1EF90823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85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11580-F53B-47BA-9378-21E9215593BB}" type="datetimeFigureOut">
              <a:rPr lang="fr-FR" smtClean="0"/>
              <a:t>02/11/2018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A4B88-A0FF-4093-8A02-C1EF90823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05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873" y="3443987"/>
            <a:ext cx="3346666" cy="3146667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041" y="3410534"/>
            <a:ext cx="3346666" cy="314666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09" y="3503438"/>
            <a:ext cx="3346666" cy="3146667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117" y="263867"/>
            <a:ext cx="3346666" cy="314666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553" y="422715"/>
            <a:ext cx="3346666" cy="314666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85" y="388982"/>
            <a:ext cx="3346666" cy="3146667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126272" y="5400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4360694" y="5400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7595117" y="5400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144860" y="370328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4379282" y="370328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7613705" y="370328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</a:t>
            </a:r>
            <a:endParaRPr lang="fr-FR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259" y="798969"/>
            <a:ext cx="241270" cy="24127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787" y="3945636"/>
            <a:ext cx="241270" cy="24127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913" y="610441"/>
            <a:ext cx="228571" cy="228571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484" y="4072621"/>
            <a:ext cx="228571" cy="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92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Institut Des Sciences et de l'Evolution de Montpellier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renaud lebrun</dc:creator>
  <cp:lastModifiedBy>renaud lebrun</cp:lastModifiedBy>
  <cp:revision>3</cp:revision>
  <dcterms:created xsi:type="dcterms:W3CDTF">2018-07-23T11:54:00Z</dcterms:created>
  <dcterms:modified xsi:type="dcterms:W3CDTF">2018-11-02T13:57:41Z</dcterms:modified>
</cp:coreProperties>
</file>