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8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0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7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930F-3F55-4B23-857C-55C0D50CB367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" t="866" r="-159" b="2156"/>
          <a:stretch/>
        </p:blipFill>
        <p:spPr>
          <a:xfrm>
            <a:off x="2019631" y="1327868"/>
            <a:ext cx="6729718" cy="489005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4157" y="397566"/>
            <a:ext cx="119526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Open/</a:t>
            </a:r>
            <a:r>
              <a:rPr lang="fr-FR" dirty="0" err="1" smtClean="0"/>
              <a:t>save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Undo </a:t>
            </a:r>
            <a:r>
              <a:rPr lang="fr-FR" dirty="0" err="1" smtClean="0"/>
              <a:t>redo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2"/>
          </p:cNvCxnSpPr>
          <p:nvPr/>
        </p:nvCxnSpPr>
        <p:spPr>
          <a:xfrm>
            <a:off x="1551789" y="1043897"/>
            <a:ext cx="1000580" cy="864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99144" y="1908243"/>
            <a:ext cx="739472" cy="222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2762" y="1923938"/>
            <a:ext cx="939937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Camera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9" idx="2"/>
          </p:cNvCxnSpPr>
          <p:nvPr/>
        </p:nvCxnSpPr>
        <p:spPr>
          <a:xfrm>
            <a:off x="562731" y="2570269"/>
            <a:ext cx="1552455" cy="8226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15186" y="2156547"/>
            <a:ext cx="234982" cy="35464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669945" y="295664"/>
            <a:ext cx="1895327" cy="3693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Interaction modes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3" idx="2"/>
          </p:cNvCxnSpPr>
          <p:nvPr/>
        </p:nvCxnSpPr>
        <p:spPr>
          <a:xfrm flipH="1">
            <a:off x="3465095" y="664996"/>
            <a:ext cx="152514" cy="123522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2131" y="1892271"/>
            <a:ext cx="1338922" cy="240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44666" y="341830"/>
            <a:ext cx="939937" cy="64633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Display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7" idx="2"/>
          </p:cNvCxnSpPr>
          <p:nvPr/>
        </p:nvCxnSpPr>
        <p:spPr>
          <a:xfrm flipH="1">
            <a:off x="4756488" y="988161"/>
            <a:ext cx="558147" cy="90411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44567" y="1892271"/>
            <a:ext cx="879211" cy="25625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082589" y="341830"/>
            <a:ext cx="2167119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err="1" smtClean="0"/>
              <a:t>color</a:t>
            </a:r>
            <a:r>
              <a:rPr lang="fr-FR" dirty="0" smtClean="0"/>
              <a:t> display)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21" idx="2"/>
          </p:cNvCxnSpPr>
          <p:nvPr/>
        </p:nvCxnSpPr>
        <p:spPr>
          <a:xfrm>
            <a:off x="8166149" y="988161"/>
            <a:ext cx="55440" cy="9041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39789" y="1884250"/>
            <a:ext cx="1106906" cy="2562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476097" y="1383262"/>
            <a:ext cx="244119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controls</a:t>
            </a:r>
            <a:r>
              <a:rPr lang="fr-FR" dirty="0" smtClean="0"/>
              <a:t> (</a:t>
            </a:r>
            <a:r>
              <a:rPr lang="fr-FR" dirty="0" err="1" smtClean="0"/>
              <a:t>unselected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remain</a:t>
            </a:r>
            <a:r>
              <a:rPr lang="fr-FR" dirty="0" smtClean="0"/>
              <a:t> </a:t>
            </a:r>
            <a:r>
              <a:rPr lang="fr-FR" dirty="0" err="1" smtClean="0"/>
              <a:t>unchanged</a:t>
            </a:r>
            <a:r>
              <a:rPr lang="fr-FR" dirty="0" smtClean="0"/>
              <a:t>)</a:t>
            </a:r>
          </a:p>
        </p:txBody>
      </p:sp>
      <p:cxnSp>
        <p:nvCxnSpPr>
          <p:cNvPr id="27" name="Connecteur droit avec flèche 26"/>
          <p:cNvCxnSpPr>
            <a:stCxn id="26" idx="2"/>
          </p:cNvCxnSpPr>
          <p:nvPr/>
        </p:nvCxnSpPr>
        <p:spPr>
          <a:xfrm flipH="1">
            <a:off x="8583890" y="2583591"/>
            <a:ext cx="2112804" cy="87348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48906" y="2152179"/>
            <a:ext cx="234982" cy="35464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18672" y="4480694"/>
            <a:ext cx="1532471" cy="64633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Light direction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3" idx="2"/>
          </p:cNvCxnSpPr>
          <p:nvPr/>
        </p:nvCxnSpPr>
        <p:spPr>
          <a:xfrm>
            <a:off x="1084908" y="5127025"/>
            <a:ext cx="998194" cy="7283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83102" y="5706621"/>
            <a:ext cx="1085214" cy="256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136104" y="6317227"/>
            <a:ext cx="1244956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3D </a:t>
            </a:r>
            <a:r>
              <a:rPr lang="fr-FR" dirty="0" err="1"/>
              <a:t>window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H="1" flipV="1">
            <a:off x="6136104" y="5237747"/>
            <a:ext cx="507394" cy="10794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25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4</cp:revision>
  <dcterms:created xsi:type="dcterms:W3CDTF">2018-07-20T07:44:42Z</dcterms:created>
  <dcterms:modified xsi:type="dcterms:W3CDTF">2018-07-20T07:50:33Z</dcterms:modified>
</cp:coreProperties>
</file>