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86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90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75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39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83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81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5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06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3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66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9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930F-3F55-4B23-857C-55C0D50CB367}" type="datetimeFigureOut">
              <a:rPr lang="fr-FR" smtClean="0"/>
              <a:t>02/08/2018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BF49-48AA-4516-B373-186B38089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43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39" y="1118488"/>
            <a:ext cx="7218397" cy="53029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54157" y="397566"/>
            <a:ext cx="119526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Open/</a:t>
            </a:r>
            <a:r>
              <a:rPr lang="fr-FR" dirty="0" err="1" smtClean="0"/>
              <a:t>save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Undo </a:t>
            </a:r>
            <a:r>
              <a:rPr lang="fr-FR" dirty="0" err="1" smtClean="0"/>
              <a:t>redo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2"/>
          </p:cNvCxnSpPr>
          <p:nvPr/>
        </p:nvCxnSpPr>
        <p:spPr>
          <a:xfrm>
            <a:off x="1551789" y="1043897"/>
            <a:ext cx="1000580" cy="864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99144" y="1908243"/>
            <a:ext cx="739472" cy="2226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29675" y="1847057"/>
            <a:ext cx="939937" cy="6463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Camera</a:t>
            </a:r>
            <a:br>
              <a:rPr lang="fr-FR" dirty="0" smtClean="0"/>
            </a:br>
            <a:r>
              <a:rPr lang="fr-FR" dirty="0" err="1" smtClean="0"/>
              <a:t>controls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9" idx="2"/>
          </p:cNvCxnSpPr>
          <p:nvPr/>
        </p:nvCxnSpPr>
        <p:spPr>
          <a:xfrm>
            <a:off x="1399644" y="2493388"/>
            <a:ext cx="715542" cy="45349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15186" y="2156547"/>
            <a:ext cx="234982" cy="35464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669945" y="295664"/>
            <a:ext cx="1895327" cy="36933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Interaction modes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3" idx="2"/>
          </p:cNvCxnSpPr>
          <p:nvPr/>
        </p:nvCxnSpPr>
        <p:spPr>
          <a:xfrm flipH="1">
            <a:off x="3465095" y="664996"/>
            <a:ext cx="152514" cy="123522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72131" y="1892271"/>
            <a:ext cx="1338922" cy="240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844666" y="341830"/>
            <a:ext cx="939937" cy="646331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Display</a:t>
            </a:r>
            <a:br>
              <a:rPr lang="fr-FR" dirty="0" smtClean="0"/>
            </a:br>
            <a:r>
              <a:rPr lang="fr-FR" dirty="0" err="1" smtClean="0"/>
              <a:t>controls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17" idx="2"/>
          </p:cNvCxnSpPr>
          <p:nvPr/>
        </p:nvCxnSpPr>
        <p:spPr>
          <a:xfrm flipH="1">
            <a:off x="4756488" y="988161"/>
            <a:ext cx="558147" cy="90411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44567" y="1892271"/>
            <a:ext cx="1583064" cy="25625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214068" y="930551"/>
            <a:ext cx="1227496" cy="12003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Array</a:t>
            </a:r>
            <a:r>
              <a:rPr lang="fr-FR" dirty="0" smtClean="0"/>
              <a:t> (</a:t>
            </a:r>
            <a:r>
              <a:rPr lang="fr-FR" dirty="0" err="1" smtClean="0"/>
              <a:t>color</a:t>
            </a:r>
            <a:r>
              <a:rPr lang="fr-FR" dirty="0" smtClean="0"/>
              <a:t> display)</a:t>
            </a:r>
            <a:br>
              <a:rPr lang="fr-FR" dirty="0" smtClean="0"/>
            </a:br>
            <a:r>
              <a:rPr lang="fr-FR" dirty="0" err="1" smtClean="0"/>
              <a:t>controls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21" idx="1"/>
          </p:cNvCxnSpPr>
          <p:nvPr/>
        </p:nvCxnSpPr>
        <p:spPr>
          <a:xfrm flipH="1">
            <a:off x="8626462" y="1530716"/>
            <a:ext cx="587606" cy="5077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39789" y="1884250"/>
            <a:ext cx="1106906" cy="2562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8924759" y="2320507"/>
            <a:ext cx="1591203" cy="175432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Selected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controls</a:t>
            </a:r>
            <a:r>
              <a:rPr lang="fr-FR" dirty="0" smtClean="0"/>
              <a:t> (</a:t>
            </a:r>
            <a:r>
              <a:rPr lang="fr-FR" dirty="0" err="1" smtClean="0"/>
              <a:t>unselected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remain</a:t>
            </a:r>
            <a:r>
              <a:rPr lang="fr-FR" dirty="0" smtClean="0"/>
              <a:t> </a:t>
            </a:r>
            <a:r>
              <a:rPr lang="fr-FR" dirty="0" err="1" smtClean="0"/>
              <a:t>unchanged</a:t>
            </a:r>
            <a:r>
              <a:rPr lang="fr-FR" dirty="0" smtClean="0"/>
              <a:t>)</a:t>
            </a:r>
          </a:p>
        </p:txBody>
      </p:sp>
      <p:cxnSp>
        <p:nvCxnSpPr>
          <p:cNvPr id="27" name="Connecteur droit avec flèche 26"/>
          <p:cNvCxnSpPr>
            <a:stCxn id="26" idx="2"/>
          </p:cNvCxnSpPr>
          <p:nvPr/>
        </p:nvCxnSpPr>
        <p:spPr>
          <a:xfrm flipH="1">
            <a:off x="8626462" y="4074833"/>
            <a:ext cx="1093899" cy="41222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48906" y="2152179"/>
            <a:ext cx="234982" cy="354642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90832" y="4414790"/>
            <a:ext cx="1060311" cy="92333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Light direction</a:t>
            </a:r>
            <a:br>
              <a:rPr lang="fr-FR" dirty="0" smtClean="0"/>
            </a:br>
            <a:r>
              <a:rPr lang="fr-FR" dirty="0" err="1" smtClean="0"/>
              <a:t>controls</a:t>
            </a:r>
            <a:endParaRPr lang="fr-FR" dirty="0"/>
          </a:p>
        </p:txBody>
      </p:sp>
      <p:cxnSp>
        <p:nvCxnSpPr>
          <p:cNvPr id="34" name="Connecteur droit avec flèche 33"/>
          <p:cNvCxnSpPr>
            <a:stCxn id="33" idx="2"/>
          </p:cNvCxnSpPr>
          <p:nvPr/>
        </p:nvCxnSpPr>
        <p:spPr>
          <a:xfrm>
            <a:off x="1320988" y="5338120"/>
            <a:ext cx="762114" cy="45134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083102" y="5706621"/>
            <a:ext cx="1085214" cy="2562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6136104" y="6317227"/>
            <a:ext cx="1244956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3D </a:t>
            </a:r>
            <a:r>
              <a:rPr lang="fr-FR" dirty="0" err="1"/>
              <a:t>window</a:t>
            </a:r>
            <a:endParaRPr lang="fr-FR" dirty="0"/>
          </a:p>
        </p:txBody>
      </p:sp>
      <p:cxnSp>
        <p:nvCxnSpPr>
          <p:cNvPr id="38" name="Connecteur droit avec flèche 37"/>
          <p:cNvCxnSpPr/>
          <p:nvPr/>
        </p:nvCxnSpPr>
        <p:spPr>
          <a:xfrm flipH="1" flipV="1">
            <a:off x="6136104" y="5237747"/>
            <a:ext cx="507394" cy="10794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èche droite à entaille 29"/>
          <p:cNvSpPr/>
          <p:nvPr/>
        </p:nvSpPr>
        <p:spPr>
          <a:xfrm rot="7506963">
            <a:off x="5158424" y="1644293"/>
            <a:ext cx="2510986" cy="736167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57" y="244578"/>
            <a:ext cx="1034685" cy="1034685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7636538" y="312070"/>
            <a:ext cx="199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Drag &amp; Drop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972253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Institut Des Sciences et de l'Evolution de Montpellier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lebrun</dc:creator>
  <cp:lastModifiedBy>renaud lebrun</cp:lastModifiedBy>
  <cp:revision>6</cp:revision>
  <dcterms:created xsi:type="dcterms:W3CDTF">2018-07-20T07:44:42Z</dcterms:created>
  <dcterms:modified xsi:type="dcterms:W3CDTF">2018-08-02T13:27:33Z</dcterms:modified>
</cp:coreProperties>
</file>