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20" d="100"/>
          <a:sy n="120" d="100"/>
        </p:scale>
        <p:origin x="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930F-3F55-4B23-857C-55C0D50CB367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BF49-48AA-4516-B373-186B38089D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7869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930F-3F55-4B23-857C-55C0D50CB367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BF49-48AA-4516-B373-186B38089D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902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930F-3F55-4B23-857C-55C0D50CB367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BF49-48AA-4516-B373-186B38089D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6754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930F-3F55-4B23-857C-55C0D50CB367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BF49-48AA-4516-B373-186B38089D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398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930F-3F55-4B23-857C-55C0D50CB367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BF49-48AA-4516-B373-186B38089D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5835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930F-3F55-4B23-857C-55C0D50CB367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BF49-48AA-4516-B373-186B38089D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2819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930F-3F55-4B23-857C-55C0D50CB367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BF49-48AA-4516-B373-186B38089D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5656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930F-3F55-4B23-857C-55C0D50CB367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BF49-48AA-4516-B373-186B38089D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0062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930F-3F55-4B23-857C-55C0D50CB367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BF49-48AA-4516-B373-186B38089D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923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930F-3F55-4B23-857C-55C0D50CB367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BF49-48AA-4516-B373-186B38089D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0668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930F-3F55-4B23-857C-55C0D50CB367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BF49-48AA-4516-B373-186B38089D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96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A930F-3F55-4B23-857C-55C0D50CB367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2BF49-48AA-4516-B373-186B38089D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6437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253" y="1260920"/>
            <a:ext cx="7053206" cy="516203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954157" y="397566"/>
            <a:ext cx="1195264" cy="64633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Open/</a:t>
            </a:r>
            <a:r>
              <a:rPr lang="fr-FR" dirty="0" err="1" smtClean="0"/>
              <a:t>save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Undo </a:t>
            </a:r>
            <a:r>
              <a:rPr lang="fr-FR" dirty="0" err="1" smtClean="0"/>
              <a:t>redo</a:t>
            </a:r>
            <a:endParaRPr lang="fr-FR" dirty="0"/>
          </a:p>
        </p:txBody>
      </p:sp>
      <p:cxnSp>
        <p:nvCxnSpPr>
          <p:cNvPr id="7" name="Connecteur droit avec flèche 6"/>
          <p:cNvCxnSpPr>
            <a:stCxn id="5" idx="2"/>
          </p:cNvCxnSpPr>
          <p:nvPr/>
        </p:nvCxnSpPr>
        <p:spPr>
          <a:xfrm>
            <a:off x="1551789" y="1043897"/>
            <a:ext cx="1000580" cy="86441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099144" y="1908243"/>
            <a:ext cx="739472" cy="22263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929675" y="1847057"/>
            <a:ext cx="939937" cy="6463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Camera</a:t>
            </a:r>
            <a:br>
              <a:rPr lang="fr-FR" dirty="0" smtClean="0"/>
            </a:br>
            <a:r>
              <a:rPr lang="fr-FR" dirty="0" err="1" smtClean="0"/>
              <a:t>controls</a:t>
            </a:r>
            <a:endParaRPr lang="fr-FR" dirty="0"/>
          </a:p>
        </p:txBody>
      </p:sp>
      <p:cxnSp>
        <p:nvCxnSpPr>
          <p:cNvPr id="10" name="Connecteur droit avec flèche 9"/>
          <p:cNvCxnSpPr>
            <a:stCxn id="9" idx="2"/>
          </p:cNvCxnSpPr>
          <p:nvPr/>
        </p:nvCxnSpPr>
        <p:spPr>
          <a:xfrm>
            <a:off x="1399644" y="2493388"/>
            <a:ext cx="715542" cy="453492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115186" y="2156547"/>
            <a:ext cx="234982" cy="375922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2669945" y="295664"/>
            <a:ext cx="1895327" cy="369332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Interaction modes</a:t>
            </a:r>
            <a:endParaRPr lang="fr-FR" dirty="0"/>
          </a:p>
        </p:txBody>
      </p:sp>
      <p:cxnSp>
        <p:nvCxnSpPr>
          <p:cNvPr id="14" name="Connecteur droit avec flèche 13"/>
          <p:cNvCxnSpPr>
            <a:stCxn id="13" idx="2"/>
          </p:cNvCxnSpPr>
          <p:nvPr/>
        </p:nvCxnSpPr>
        <p:spPr>
          <a:xfrm flipH="1">
            <a:off x="3465095" y="664996"/>
            <a:ext cx="152514" cy="1235226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872131" y="1908243"/>
            <a:ext cx="1338922" cy="22424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844666" y="341830"/>
            <a:ext cx="939937" cy="646331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Display</a:t>
            </a:r>
            <a:br>
              <a:rPr lang="fr-FR" dirty="0" smtClean="0"/>
            </a:br>
            <a:r>
              <a:rPr lang="fr-FR" dirty="0" err="1" smtClean="0"/>
              <a:t>controls</a:t>
            </a:r>
            <a:endParaRPr lang="fr-FR" dirty="0"/>
          </a:p>
        </p:txBody>
      </p:sp>
      <p:cxnSp>
        <p:nvCxnSpPr>
          <p:cNvPr id="18" name="Connecteur droit avec flèche 17"/>
          <p:cNvCxnSpPr>
            <a:stCxn id="17" idx="2"/>
          </p:cNvCxnSpPr>
          <p:nvPr/>
        </p:nvCxnSpPr>
        <p:spPr>
          <a:xfrm flipH="1">
            <a:off x="4756488" y="988161"/>
            <a:ext cx="558147" cy="90411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44567" y="1900292"/>
            <a:ext cx="1671894" cy="240283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9214068" y="930551"/>
            <a:ext cx="1227496" cy="120032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/>
              <a:t>Array</a:t>
            </a:r>
            <a:r>
              <a:rPr lang="fr-FR" dirty="0" smtClean="0"/>
              <a:t> (</a:t>
            </a:r>
            <a:r>
              <a:rPr lang="fr-FR" dirty="0" err="1" smtClean="0"/>
              <a:t>color</a:t>
            </a:r>
            <a:r>
              <a:rPr lang="fr-FR" dirty="0" smtClean="0"/>
              <a:t> display)</a:t>
            </a:r>
            <a:br>
              <a:rPr lang="fr-FR" dirty="0" smtClean="0"/>
            </a:br>
            <a:r>
              <a:rPr lang="fr-FR" dirty="0" err="1" smtClean="0"/>
              <a:t>controls</a:t>
            </a:r>
            <a:endParaRPr lang="fr-FR" dirty="0"/>
          </a:p>
        </p:txBody>
      </p:sp>
      <p:cxnSp>
        <p:nvCxnSpPr>
          <p:cNvPr id="22" name="Connecteur droit avec flèche 21"/>
          <p:cNvCxnSpPr>
            <a:stCxn id="21" idx="1"/>
          </p:cNvCxnSpPr>
          <p:nvPr/>
        </p:nvCxnSpPr>
        <p:spPr>
          <a:xfrm flipH="1">
            <a:off x="8626462" y="1530716"/>
            <a:ext cx="587606" cy="50775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539789" y="1908243"/>
            <a:ext cx="1106906" cy="23226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8924759" y="2320507"/>
            <a:ext cx="1591203" cy="175432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/>
              <a:t>Selected</a:t>
            </a:r>
            <a:r>
              <a:rPr lang="fr-FR" dirty="0" smtClean="0"/>
              <a:t> </a:t>
            </a:r>
            <a:r>
              <a:rPr lang="fr-FR" dirty="0" err="1" smtClean="0"/>
              <a:t>objects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controls</a:t>
            </a:r>
            <a:r>
              <a:rPr lang="fr-FR" dirty="0" smtClean="0"/>
              <a:t> (</a:t>
            </a:r>
            <a:r>
              <a:rPr lang="fr-FR" dirty="0" err="1" smtClean="0"/>
              <a:t>unselected</a:t>
            </a:r>
            <a:r>
              <a:rPr lang="fr-FR" dirty="0" smtClean="0"/>
              <a:t> </a:t>
            </a:r>
            <a:r>
              <a:rPr lang="fr-FR" dirty="0" err="1" smtClean="0"/>
              <a:t>objects</a:t>
            </a:r>
            <a:r>
              <a:rPr lang="fr-FR" dirty="0" smtClean="0"/>
              <a:t> </a:t>
            </a:r>
            <a:r>
              <a:rPr lang="fr-FR" dirty="0" err="1" smtClean="0"/>
              <a:t>remain</a:t>
            </a:r>
            <a:r>
              <a:rPr lang="fr-FR" dirty="0" smtClean="0"/>
              <a:t> </a:t>
            </a:r>
            <a:r>
              <a:rPr lang="fr-FR" dirty="0" err="1" smtClean="0"/>
              <a:t>unchanged</a:t>
            </a:r>
            <a:r>
              <a:rPr lang="fr-FR" dirty="0" smtClean="0"/>
              <a:t>)</a:t>
            </a:r>
          </a:p>
        </p:txBody>
      </p:sp>
      <p:cxnSp>
        <p:nvCxnSpPr>
          <p:cNvPr id="27" name="Connecteur droit avec flèche 26"/>
          <p:cNvCxnSpPr>
            <a:stCxn id="26" idx="2"/>
          </p:cNvCxnSpPr>
          <p:nvPr/>
        </p:nvCxnSpPr>
        <p:spPr>
          <a:xfrm flipH="1">
            <a:off x="8626462" y="4074833"/>
            <a:ext cx="1093899" cy="41222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348906" y="2152179"/>
            <a:ext cx="234982" cy="376359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6136104" y="6317227"/>
            <a:ext cx="1244956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fr-FR"/>
            </a:defPPr>
          </a:lstStyle>
          <a:p>
            <a:r>
              <a:rPr lang="fr-FR" dirty="0"/>
              <a:t>3D </a:t>
            </a:r>
            <a:r>
              <a:rPr lang="fr-FR" dirty="0" err="1"/>
              <a:t>window</a:t>
            </a:r>
            <a:endParaRPr lang="fr-FR" dirty="0"/>
          </a:p>
        </p:txBody>
      </p:sp>
      <p:cxnSp>
        <p:nvCxnSpPr>
          <p:cNvPr id="38" name="Connecteur droit avec flèche 37"/>
          <p:cNvCxnSpPr/>
          <p:nvPr/>
        </p:nvCxnSpPr>
        <p:spPr>
          <a:xfrm flipH="1" flipV="1">
            <a:off x="6136104" y="5237747"/>
            <a:ext cx="507394" cy="107948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èche droite à entaille 29"/>
          <p:cNvSpPr/>
          <p:nvPr/>
        </p:nvSpPr>
        <p:spPr>
          <a:xfrm rot="7506963">
            <a:off x="5158424" y="1644293"/>
            <a:ext cx="2510986" cy="736167"/>
          </a:xfrm>
          <a:prstGeom prst="notch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" name="Imag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357" y="244578"/>
            <a:ext cx="1034685" cy="1034685"/>
          </a:xfrm>
          <a:prstGeom prst="rect">
            <a:avLst/>
          </a:prstGeom>
        </p:spPr>
      </p:pic>
      <p:sp>
        <p:nvSpPr>
          <p:cNvPr id="42" name="ZoneTexte 41"/>
          <p:cNvSpPr txBox="1"/>
          <p:nvPr/>
        </p:nvSpPr>
        <p:spPr>
          <a:xfrm>
            <a:off x="7636538" y="312070"/>
            <a:ext cx="1990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Drag &amp; Drop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997225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139" y="1118488"/>
            <a:ext cx="7218397" cy="5302900"/>
          </a:xfrm>
          <a:prstGeom prst="rect">
            <a:avLst/>
          </a:prstGeom>
        </p:spPr>
      </p:pic>
      <p:sp>
        <p:nvSpPr>
          <p:cNvPr id="30" name="Flèche droite à entaille 29"/>
          <p:cNvSpPr/>
          <p:nvPr/>
        </p:nvSpPr>
        <p:spPr>
          <a:xfrm rot="7506963">
            <a:off x="5158424" y="1644293"/>
            <a:ext cx="2510986" cy="736167"/>
          </a:xfrm>
          <a:prstGeom prst="notch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" name="Imag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357" y="244578"/>
            <a:ext cx="1034685" cy="1034685"/>
          </a:xfrm>
          <a:prstGeom prst="rect">
            <a:avLst/>
          </a:prstGeom>
        </p:spPr>
      </p:pic>
      <p:sp>
        <p:nvSpPr>
          <p:cNvPr id="42" name="ZoneTexte 41"/>
          <p:cNvSpPr txBox="1"/>
          <p:nvPr/>
        </p:nvSpPr>
        <p:spPr>
          <a:xfrm>
            <a:off x="7636538" y="312070"/>
            <a:ext cx="199093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Drag &amp; Drop</a:t>
            </a:r>
          </a:p>
          <a:p>
            <a:r>
              <a:rPr lang="fr-FR" dirty="0" smtClean="0"/>
              <a:t>(surfaces files)</a:t>
            </a:r>
          </a:p>
        </p:txBody>
      </p:sp>
    </p:spTree>
    <p:extLst>
      <p:ext uri="{BB962C8B-B14F-4D97-AF65-F5344CB8AC3E}">
        <p14:creationId xmlns:p14="http://schemas.microsoft.com/office/powerpoint/2010/main" val="26622407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24</Words>
  <Application>Microsoft Office PowerPoint</Application>
  <PresentationFormat>Grand écran</PresentationFormat>
  <Paragraphs>10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>Institut Des Sciences et de l'Evolution de Montpellier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renaud lebrun</dc:creator>
  <cp:lastModifiedBy>renaud lebrun</cp:lastModifiedBy>
  <cp:revision>10</cp:revision>
  <dcterms:created xsi:type="dcterms:W3CDTF">2018-07-20T07:44:42Z</dcterms:created>
  <dcterms:modified xsi:type="dcterms:W3CDTF">2019-09-23T07:54:59Z</dcterms:modified>
</cp:coreProperties>
</file>