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1172d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1172d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vT3xqBGDffVKJEHyx7Fh8LhRGOuSqF-o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Annotated Photos of MODAC Kiln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4525" y="2834125"/>
            <a:ext cx="893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 Google Drive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https://drive.google.com/drive/folders/1vT3xqBGDffVKJEHyx7Fh8LhRGOuSqF-o?usp=sharing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Kiln/MODAC Setup at IfA (june 2020)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875" y="1839149"/>
            <a:ext cx="3765550" cy="28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25900" y="1402825"/>
            <a:ext cx="1886400" cy="3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Power Breaker</a:t>
            </a:r>
            <a:endParaRPr/>
          </a:p>
        </p:txBody>
      </p:sp>
      <p:cxnSp>
        <p:nvCxnSpPr>
          <p:cNvPr id="63" name="Google Shape;63;p14"/>
          <p:cNvCxnSpPr>
            <a:stCxn id="62" idx="2"/>
          </p:cNvCxnSpPr>
          <p:nvPr/>
        </p:nvCxnSpPr>
        <p:spPr>
          <a:xfrm>
            <a:off x="1469100" y="1752625"/>
            <a:ext cx="1772700" cy="67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4" name="Google Shape;64;p14"/>
          <p:cNvSpPr txBox="1"/>
          <p:nvPr/>
        </p:nvSpPr>
        <p:spPr>
          <a:xfrm>
            <a:off x="546075" y="2658950"/>
            <a:ext cx="20811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Kiln Adjacent Sensors</a:t>
            </a:r>
            <a:endParaRPr/>
          </a:p>
        </p:txBody>
      </p:sp>
      <p:cxnSp>
        <p:nvCxnSpPr>
          <p:cNvPr id="65" name="Google Shape;65;p14"/>
          <p:cNvCxnSpPr>
            <a:stCxn id="64" idx="2"/>
          </p:cNvCxnSpPr>
          <p:nvPr/>
        </p:nvCxnSpPr>
        <p:spPr>
          <a:xfrm>
            <a:off x="1586625" y="2966150"/>
            <a:ext cx="3092100" cy="45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4135600" y="1296147"/>
            <a:ext cx="17124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Kiln Heater Switch</a:t>
            </a:r>
            <a:endParaRPr/>
          </a:p>
        </p:txBody>
      </p:sp>
      <p:cxnSp>
        <p:nvCxnSpPr>
          <p:cNvPr id="67" name="Google Shape;67;p14"/>
          <p:cNvCxnSpPr>
            <a:stCxn id="66" idx="2"/>
          </p:cNvCxnSpPr>
          <p:nvPr/>
        </p:nvCxnSpPr>
        <p:spPr>
          <a:xfrm flipH="1">
            <a:off x="4987900" y="1603347"/>
            <a:ext cx="3900" cy="125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5939300" y="1296150"/>
            <a:ext cx="28047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Power Strip (uncontrolled)</a:t>
            </a:r>
            <a:endParaRPr/>
          </a:p>
        </p:txBody>
      </p:sp>
      <p:cxnSp>
        <p:nvCxnSpPr>
          <p:cNvPr id="69" name="Google Shape;69;p14"/>
          <p:cNvCxnSpPr>
            <a:stCxn id="68" idx="2"/>
          </p:cNvCxnSpPr>
          <p:nvPr/>
        </p:nvCxnSpPr>
        <p:spPr>
          <a:xfrm flipH="1">
            <a:off x="5443850" y="1603350"/>
            <a:ext cx="1897800" cy="113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6900600" y="3097638"/>
            <a:ext cx="1886400" cy="3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MODAC Main Case</a:t>
            </a:r>
            <a:endParaRPr/>
          </a:p>
        </p:txBody>
      </p:sp>
      <p:cxnSp>
        <p:nvCxnSpPr>
          <p:cNvPr id="71" name="Google Shape;71;p14"/>
          <p:cNvCxnSpPr>
            <a:stCxn id="70" idx="1"/>
          </p:cNvCxnSpPr>
          <p:nvPr/>
        </p:nvCxnSpPr>
        <p:spPr>
          <a:xfrm flipH="1">
            <a:off x="5780700" y="3251238"/>
            <a:ext cx="11199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