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a78560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a78560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a78560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a78560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a78560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a78560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a78560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a78560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a78560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a78560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a785608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a785608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a78560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a78560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a78560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a78560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a785608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ea785608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ea785608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ea785608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3ef1632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3ef1632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a785608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a785608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7f5a908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7f5a90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7f5a908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7f5a90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7f5a908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7f5a908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a7856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a7856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a78560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a78560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a78560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a78560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a78560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a78560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52703" y="1965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Reuso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Vanilson Burégio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25" y="353200"/>
            <a:ext cx="2252301" cy="17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1379725"/>
            <a:ext cx="36671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de Qualidade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-Portabilidade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ser desenvolvido na linguagem de programação java, o sistema possui a capacidade de se adaptar em diferentes ambientes sem a necessidade de ações adicionais, além disso, possui a característica de ser instalado em ambiente com outros softwares instalados.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de Qualidade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-Manutenabilidade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software foi desenvolvido com o framework Spring Boot, sendo utilizada a linguagem de programação java, dessa forma, por ser uma ferramenta amplamente utilizada o software possui a característica de ser facilmente modificado, incluindo tanto as melhorias ou extensões de funcionalidade quanto às correções de defeitos, falhas ou erros.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de Qualidade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-Distribuição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serviços do sistema estão separados logicamente em blocos auto contidos, podendo ser utilizados em conjunto em uma mesma transação, ou em unidade, sendo utilizados em transações diferentes para o sistema.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819150" y="38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2: Endpoints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75" y="1112075"/>
            <a:ext cx="55340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375" y="2789400"/>
            <a:ext cx="56292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38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2: Endpoints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00" y="1137200"/>
            <a:ext cx="52197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200" y="2195400"/>
            <a:ext cx="55721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0200" y="3139300"/>
            <a:ext cx="50673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38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2: Endpoints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75" y="1147875"/>
            <a:ext cx="53911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75" y="2496925"/>
            <a:ext cx="58293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38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2: Endpoints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00" y="1099550"/>
            <a:ext cx="5724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000" y="2370325"/>
            <a:ext cx="4781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0000" y="3336300"/>
            <a:ext cx="58578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19150" y="540800"/>
            <a:ext cx="7505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os serviços de Monitoramento de Áreas de risco poderiam ser integrados com outros serviços disponíveis na Web como, por exemplo, os fornecidos pela Google Maps Platform1?</a:t>
            </a:r>
            <a:endParaRPr sz="2400"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19150" y="2295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realizada uma integração onde dado uma localização o sistema pode exibir quais as regiões de risco de forma visual na área selecionada.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540800"/>
            <a:ext cx="7505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Que outras integrações poderiam ser feitas dentro do contexto de aplicações para Smart Cities? Cite pelo menos mais 3 integrações.</a:t>
            </a:r>
            <a:endParaRPr sz="2400"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819150" y="2295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sistemas de órgãos competentes para auxiliar no alerta a população, sendo possível, por exemplo, um cidadão evitar uma rota por possuir alagamentos ou risco de desabamentos.</a:t>
            </a:r>
            <a:b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42950" y="464600"/>
            <a:ext cx="78186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Atividade 1: Reuso na Engenharia Reversa de Sistemas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742950" y="845600"/>
            <a:ext cx="7818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Modelo de entidades de negócio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00" y="1711100"/>
            <a:ext cx="8275600" cy="27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819150" y="388400"/>
            <a:ext cx="75057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Que outras integrações poderiam ser feitas dentro do contexto de aplicações para Smart Cities? Cite pelo menos mais 3 integrações.</a:t>
            </a:r>
            <a:endParaRPr sz="2400"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sistemas de órgãos competentes para auxiliar no alerta a população, sendo possível, por exemplo, um cidadão evitar uma rota por possuir alagamentos ou risco de desabamentos.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Interligação entre com sistemas sinalização pública, emitindo alerta a população com sinalizações sobre alertas de risco.</a:t>
            </a:r>
            <a:b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redes sociais, para de acordo com a região dos usuários, auxiliar e informar a população sobre possíveis problemas na região.</a:t>
            </a:r>
            <a:b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13" y="379913"/>
            <a:ext cx="8171775" cy="43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0" y="590550"/>
            <a:ext cx="76295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51825"/>
            <a:ext cx="6143276" cy="44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Arquitetura/Tipos de Componentes 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650" y="970488"/>
            <a:ext cx="52387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75" y="940625"/>
            <a:ext cx="53149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25" y="902975"/>
            <a:ext cx="52292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75" y="928075"/>
            <a:ext cx="52387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