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9773DD-9F97-4E08-8DB1-5388D845A45F}">
  <a:tblStyle styleId="{889773DD-9F97-4E08-8DB1-5388D845A45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mesdreaming.tistory.com/94" TargetMode="External"/><Relationship Id="rId4" Type="http://schemas.openxmlformats.org/officeDocument/2006/relationships/hyperlink" Target="https://www.data.go.k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log.naver.com/PostView.nhn?blogId=netrance&amp;logNo=11014010954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게시물,지도,캘린더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수정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게시물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Main,피드</a:t>
            </a:r>
            <a:endParaRPr/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선우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main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48000" y="1787575"/>
            <a:ext cx="102126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rabicPeriod"/>
            </a:pPr>
            <a:r>
              <a:rPr lang="ko-K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날짜/요일/시간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○"/>
            </a:pPr>
            <a:r>
              <a:rPr lang="ko-KR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Calender클래스 사용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■"/>
            </a:pPr>
            <a:r>
              <a:rPr lang="ko-K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year/date/dayOfWeek = cal.get(Calendar.YEAR/DATE/DAY_OF_WEEK);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■"/>
            </a:pPr>
            <a:r>
              <a:rPr lang="ko-KR" sz="24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https://jamesdreaming.tistory.com/94</a:t>
            </a:r>
            <a:endParaRPr sz="24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rabicPeriod"/>
            </a:pPr>
            <a:r>
              <a:rPr lang="ko-K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날씨/기온/미세먼지(피드)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ko-K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공공 데이터 포털 API 이용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ko-KR" sz="24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https://www.data.go.kr/</a:t>
            </a:r>
            <a:endParaRPr sz="24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AutoNum type="arabicPeriod"/>
            </a:pPr>
            <a:r>
              <a:rPr lang="ko-K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배경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ko-KR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android:background="PATH"&gt;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스토리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그리드뷰/스크롤뷰 (게시물 프로필 사진 리스트 및 바둑판 형식)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&lt;ScrollView&gt;&lt;GridlView&gt; &lt;/GridView&gt; &lt;/ScrollView&gt;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 startAt="2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이미지버튼 클릭시 게시글 이동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ImageClickListener imageViewClickListner = new ImageClickListner(context, imageIDs[position]);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imageView.setOnClickListener(imageViewClickListener);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 startAt="3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생성 버튼 클릭시 게시글 생성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●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void onClick(View v){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Intent intent = new Intent(getApplicationContext(), SubActivity.class); 게시물 설정 화면으로 전환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AutoNum type="arabicPeriod" startAt="4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구조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그리드뷰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게시물들의 타이틀 이미지들을 폴더에 저장해 어댑터로 연결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배열 선언시 동적 배열 선언 (이미지 리스트)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나열된 그리드뷰 내의 이미지를 클릭시 해당 게시물 액티비티로 넘어감 //클릭시 Intent로 해당 게시물 액티비티로 전환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ko-KR" sz="16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관련 링크 </a:t>
            </a:r>
            <a:r>
              <a:rPr lang="ko-KR" sz="1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https://blog.naver.com/PostView.nhn?blogId=netrance&amp;logNo=110140109549</a:t>
            </a:r>
            <a:endParaRPr sz="16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일기,메모</a:t>
            </a:r>
            <a:endParaRPr/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혜빈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일기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메모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UI 및 기획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PAPAYA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Map API 종류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{889773DD-9F97-4E08-8DB1-5388D845A45F}</a:tableStyleId>
              </a:tblPr>
              <a:tblGrid>
                <a:gridCol w="3505200"/>
                <a:gridCol w="35052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구글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네이버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다음카카오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해외사용이 유용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나침반 기능 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거리뷰 기능 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 GPS 이용하여 사용자 현재 위치, 방향 알려주고 실제모습 볼수 있는 거리뷰 기능.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나침반 기능,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2E75B5"/>
                          </a:solidFill>
                        </a:rPr>
                        <a:t>로드뷰,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2E75B5"/>
                          </a:solidFill>
                        </a:rPr>
                        <a:t>스카이뷰</a:t>
                      </a:r>
                      <a:r>
                        <a:rPr lang="ko-KR" sz="1800" u="none" cap="none" strike="noStrike"/>
                        <a:t>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교통 정보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갈 곳에 대한 정보, 영업시간, 홈페이지 까지 한번에 확인 가능.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지도설정 : cctv위치, 교통상황, 항공뷰 볼 수 있음.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장소 전화번호 모를때 로드뷰를 통해 간판에 적혀있는 전화번호 확인 가능.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길찾기 기능지원: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출발지와 도착지 설정🡪자동차, 대중교통, 도보, 자전거 등 다양한 길 안내.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출발시간을 지금 출발, 도착시간, 막차시간 등 설정 가능(원하는 날짜로 검색 가능)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지도 확대/축소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네이버맵과 달리 소분류 기능 없음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2E75B5"/>
                          </a:solidFill>
                        </a:rPr>
                        <a:t>데이터나 와이파이로 본 지도를 자동으로 스마트폰에 캐쉬저장함🡪인터넷 연결 안되도 사용자가 있었떤 곳에 대한 지도 확인 가능</a:t>
                      </a:r>
                      <a:endParaRPr sz="1800" u="none" cap="none" strike="noStrike">
                        <a:solidFill>
                          <a:srgbClr val="2E75B5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주변 음식점 카페, 은행, 약국 등 위치 찾을 수 있음.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네이버와 같이 버스, 지하철, 버스정류장의 상세위치 및 시간표 확인 가능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길찾기: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출발지,도착지 정보 입력- 대중교통, 자동차, 자전거, 도보 중 택1하여 가장 빠른길 알려줌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전체적으로 네이버와 기능 비슷.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대중교통: 출발지-도착지 간의 거리가 700m 이상인 경우에만 결과 제공, 도보 이용 포함해 총 소요되는 시간, 교통비 알려줌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네이버와 같이 카카오도 카카오 택시 지원.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도보: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추천 경로와 큰길 우선 경로 선택 가능, 각각 소요되는 시간과 거리 알려줌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추천정보 제공: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현재 설정된 위치의 기온과 날씨, 미세먼지 농도 확인 가능.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추천 맛집 메뉴에서 주변에 있는 맛집 알려주고, 갈만한 곳 메뉴에서 전시관, 공연장 등의 문화시설이나 유적지 등 특색있는 장소 추천.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네비게이션 사용 가능-경로탐색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위젯 사용가능(어플을 따로켜지 않아도 됌)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rgbClr val="FF0000"/>
                          </a:solidFill>
                        </a:rPr>
                        <a:t>버스노선 에러.(노선 업데이트 잘 안됨)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rgbClr val="FF0000"/>
                          </a:solidFill>
                        </a:rPr>
                        <a:t>네이버맵과 달리 소분류 기능 없어 사용자가 직접 정보 필터링해야함.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캘린더 API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{889773DD-9F97-4E08-8DB1-5388D845A45F}</a:tableStyleId>
              </a:tblPr>
              <a:tblGrid>
                <a:gridCol w="3505200"/>
                <a:gridCol w="35052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구글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네이버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기념일, 공휴일등 달력 표기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음력 지원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UI( 상하 분할식, 달력만 보이기 식, 일정만 보이기 식 ,월별, 주별, 일별 등 다양)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O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X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Only 월달력만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위젯 기능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11개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학교 시간표 기능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MAP(구글)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ko-KR" sz="2380"/>
              <a:t>안드로이드스튜디오와 구글 맵 연동하기</a:t>
            </a:r>
            <a:endParaRPr sz="238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Malgun Gothic"/>
              <a:buAutoNum type="arabicParenR"/>
            </a:pPr>
            <a:r>
              <a:rPr lang="ko-KR" sz="2380"/>
              <a:t>New – Project – Empty Activiry 선택</a:t>
            </a:r>
            <a:endParaRPr sz="2380"/>
          </a:p>
          <a:p>
            <a:pPr indent="-51435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Malgun Gothic"/>
              <a:buAutoNum type="arabicParenR"/>
            </a:pPr>
            <a:r>
              <a:rPr lang="ko-KR" sz="2380"/>
              <a:t>왼쪽 프로젝트 리스트뷰 "APP"오른쪽 마우스 - Open Module Setting –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ko-KR" sz="2380"/>
              <a:t>dependency - +버튼을 누른 후 (Library Dependency 에 </a:t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ko-KR" sz="2380"/>
              <a:t>com.google.android.gms:play-service-map ~~이것을 추가.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ko-KR" sz="2380"/>
              <a:t>Manifest.xml 에 Meta Data로 google Map API KEY 값을 받아서 등록</a:t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ko-KR" sz="2040"/>
              <a:t>메니페스트에 아래와 같이 입력해주세요.</a:t>
            </a:r>
            <a:endParaRPr sz="204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ko-KR" sz="2040"/>
              <a:t>&lt;meta-data</a:t>
            </a:r>
            <a:br>
              <a:rPr lang="ko-KR" sz="2040"/>
            </a:br>
            <a:r>
              <a:rPr lang="ko-KR" sz="2040"/>
              <a:t>android:name="com.google.android.geo.API_KEY"</a:t>
            </a:r>
            <a:endParaRPr sz="204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ko-KR" sz="2040"/>
              <a:t>    android:value="입력받은 google API KEY 값"&gt; &lt;/meta-data&gt;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br>
              <a:rPr lang="ko-KR" sz="2380"/>
            </a:br>
            <a:r>
              <a:rPr lang="ko-KR" sz="2380"/>
              <a:t>4) Activity_main.xml 에 화면을 구성.(손으로 구역 잡으셈)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MAP(구글)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GPS 데이터를 가져와 maker 찍기.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캘린더(구글) 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SCROLL BAR 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 &lt;ScrollView: 단 하나의 위젯만 넣을 수 있음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🡪&lt;LinearLayout&gt;안에 원하는 위젯 여러 개 넣음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-기본 수직 스크롤 이므로 레이아웃의 orientation은 vertical 이어야함.🡪가로/세로 변경 문제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SCROLL BAR 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자료예시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0677" y="622467"/>
            <a:ext cx="4608152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