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F15880-CDD0-4018-82BD-505E0EAC2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CEDEBD-61FF-42D6-BD7E-8033651E9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391080-8304-45D9-87AC-5B48055F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CBD3-6693-41DB-8CF4-55A01148BA93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954F9A-D6EE-4AE5-B12B-78BF369B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FC35BF-E917-4AF5-BB7C-7982CBC2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57F-7513-4751-81B6-E55E46B4964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45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11996-A383-467C-B8DA-3E6A272B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67DD22-0CAE-4A49-A149-95A3BA64D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C890DC-167B-45D6-9C35-DE953738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CBD3-6693-41DB-8CF4-55A01148BA93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F998B5-4768-45B8-9B65-5767D22A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0787A5-FC6C-4091-A695-A0CE5188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57F-7513-4751-81B6-E55E46B4964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82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ABBB31-67EE-4A57-8C8F-1FBFFD352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F2D998-7598-4D99-B535-1B39F6308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A0AD-32FB-4E11-8BCB-1181B6A5A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CBD3-6693-41DB-8CF4-55A01148BA93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FBB676-3BB6-45F7-AC85-AA4A343B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C6268E-36FE-4772-8F3F-028AAD85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57F-7513-4751-81B6-E55E46B4964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11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53B91-D4E5-4BC9-BC34-17C7727A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A30EC9-C0E7-4571-BF75-71C6705F3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AD2769-F97D-439B-A873-DEA2F6EBA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CBD3-6693-41DB-8CF4-55A01148BA93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0C893C-665F-4588-85D6-0C2A2F678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A905F7-267B-4A97-A565-68E6E42C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57F-7513-4751-81B6-E55E46B4964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08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2AD72-37BC-43E8-92E8-94ECADC96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89D311-9654-4B78-8732-B26FBB979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04EED2-B265-45CE-8727-77CCC5C3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CBD3-6693-41DB-8CF4-55A01148BA93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EFBBB0-38C8-48AD-AF1F-B3D631D8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F9B7D5-3508-475C-831B-6BC6BD21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57F-7513-4751-81B6-E55E46B4964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7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C714E-3AC6-42A6-AA76-794B34E8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9BA436-9300-4543-BDB1-B4A779216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74F278-A274-400C-BF5F-D50BA26D3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58E4FE-9615-4952-AF38-E5E29621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CBD3-6693-41DB-8CF4-55A01148BA93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D37F9B-820C-4219-BAB6-3361B679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974CD9-C268-4C91-BA57-8DE4D19B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57F-7513-4751-81B6-E55E46B4964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70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E883E-1D9D-436E-8A2D-6B411A0CF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586291-F495-49E6-9908-F198B3BFF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11B9F2-88FD-4EB8-8785-A1A755414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95A62E6-FE87-40C4-AE67-A2EFD8272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D65D63-A18A-45E5-A05E-4DF838083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33E8B37-D140-4AC2-8ED7-416A42F8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CBD3-6693-41DB-8CF4-55A01148BA93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DC80785-3796-4E38-85B9-F004ADDB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DB41C0D-5450-418F-B663-B80FAEF5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57F-7513-4751-81B6-E55E46B4964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98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2BF09-3F5F-4BBC-840D-12F4025E3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ACE979-BCE3-42DF-85A4-2F4D752B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CBD3-6693-41DB-8CF4-55A01148BA93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044F17-2ACB-4A44-818A-4F57A411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8CFF82-871F-4687-ABCD-59E4AF49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57F-7513-4751-81B6-E55E46B4964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9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13EE082-015C-4896-B5EB-C6DE4879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CBD3-6693-41DB-8CF4-55A01148BA93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5B7EB45-5803-45F8-9540-B3285AAF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76B837-BEF1-4C06-932D-93E7EB0C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57F-7513-4751-81B6-E55E46B4964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15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BE99D-FCA4-4EB3-9F53-CE1A0259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2AA244-3B90-4C78-8695-602FDD8B2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B5C715-4E57-4865-A9F3-B4C85A6DB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878868-910C-457F-8039-54341F4F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CBD3-6693-41DB-8CF4-55A01148BA93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8F1CAB-8C7B-4283-A02C-18F41269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9839D7-B9B4-47EE-B988-D72FE625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57F-7513-4751-81B6-E55E46B4964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89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D2064-878D-4716-BA14-E2AC99AC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5523035-1C3F-441D-9241-961FA608F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15B557-A7EC-4D3B-A6F4-F8DA46F1D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411AC1-7B0D-4ED4-B4FA-DDE64820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CBD3-6693-41DB-8CF4-55A01148BA93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EC1765-1070-4D9E-B2AA-5C28D7C57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1E484C-9D3F-4F0D-9E32-9FA35777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57F-7513-4751-81B6-E55E46B4964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56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0A99B13-5314-46D6-9EB1-951E3D90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277FF3-D346-4780-A7ED-DFD7E71C2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9F0213-B163-47D6-865E-5E4FE064E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9CBD3-6693-41DB-8CF4-55A01148BA93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9287C3-3589-45CD-AB3B-59C5101BF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F0E2D2-943B-4D82-AE1E-17F2E24BD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6E57F-7513-4751-81B6-E55E46B4964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11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6CDE2-CB4C-4B04-B9B7-E05B60E28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307" y="640081"/>
            <a:ext cx="3592219" cy="2788919"/>
          </a:xfrm>
          <a:noFill/>
        </p:spPr>
        <p:txBody>
          <a:bodyPr>
            <a:normAutofit/>
          </a:bodyPr>
          <a:lstStyle/>
          <a:p>
            <a:r>
              <a:rPr lang="de-AT" sz="4800" dirty="0">
                <a:latin typeface="Cordia New" panose="020B0502040204020203" pitchFamily="34" charset="-34"/>
                <a:cs typeface="Cordia New" panose="020B0502040204020203" pitchFamily="34" charset="-34"/>
              </a:rPr>
              <a:t>Systemarchitektur</a:t>
            </a:r>
            <a:endParaRPr lang="en-GB" sz="4800" dirty="0">
              <a:latin typeface="Cordia New" panose="020B0502040204020203" pitchFamily="34" charset="-34"/>
              <a:cs typeface="Cordia New" panose="020B0502040204020203" pitchFamily="34" charset="-34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BEEA2F-6B60-4EA6-A679-DBA19FEC8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307" y="4460487"/>
            <a:ext cx="3377184" cy="1757433"/>
          </a:xfrm>
          <a:noFill/>
        </p:spPr>
        <p:txBody>
          <a:bodyPr>
            <a:normAutofit/>
          </a:bodyPr>
          <a:lstStyle/>
          <a:p>
            <a:r>
              <a:rPr lang="de-AT" sz="22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Whats</a:t>
            </a:r>
            <a:r>
              <a:rPr lang="de-AT" sz="2200" dirty="0">
                <a:latin typeface="Cordia New" panose="020B0304020202020204" pitchFamily="34" charset="-34"/>
                <a:cs typeface="Cordia New" panose="020B0304020202020204" pitchFamily="34" charset="-34"/>
              </a:rPr>
              <a:t>-App Projekt</a:t>
            </a:r>
          </a:p>
          <a:p>
            <a:r>
              <a:rPr lang="de-AT" sz="2200" dirty="0">
                <a:latin typeface="Cordia New" panose="020B0304020202020204" pitchFamily="34" charset="-34"/>
                <a:cs typeface="Cordia New" panose="020B0304020202020204" pitchFamily="34" charset="-34"/>
              </a:rPr>
              <a:t>By F. </a:t>
            </a:r>
            <a:r>
              <a:rPr lang="de-AT" sz="22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Bogengruber</a:t>
            </a:r>
            <a:r>
              <a:rPr lang="de-AT" sz="2200" dirty="0">
                <a:latin typeface="Cordia New" panose="020B0304020202020204" pitchFamily="34" charset="-34"/>
                <a:cs typeface="Cordia New" panose="020B0304020202020204" pitchFamily="34" charset="-34"/>
              </a:rPr>
              <a:t>, M. Pölzl</a:t>
            </a:r>
            <a:endParaRPr lang="en-GB" sz="2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9" name="Grafik 8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36077CB7-012D-4D90-8609-6337FB0E7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98" y="0"/>
            <a:ext cx="7238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2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Cordia New</vt:lpstr>
      <vt:lpstr>Office</vt:lpstr>
      <vt:lpstr>Systemarchitektur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Systemarchitektur</dc:title>
  <dc:creator>Marcel Pölzl</dc:creator>
  <cp:lastModifiedBy>Marcel Pölzl</cp:lastModifiedBy>
  <cp:revision>1</cp:revision>
  <dcterms:created xsi:type="dcterms:W3CDTF">2020-01-29T21:17:01Z</dcterms:created>
  <dcterms:modified xsi:type="dcterms:W3CDTF">2020-01-29T21:20:02Z</dcterms:modified>
</cp:coreProperties>
</file>