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75" autoAdjust="0"/>
  </p:normalViewPr>
  <p:slideViewPr>
    <p:cSldViewPr snapToGrid="0">
      <p:cViewPr varScale="1">
        <p:scale>
          <a:sx n="81" d="100"/>
          <a:sy n="81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560C-12DD-4070-B750-E5F5009BA8C5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3C5E-93EE-43B2-B2ED-41D663C8D9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46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Google update:		im </a:t>
            </a:r>
            <a:r>
              <a:rPr lang="de-AT" dirty="0" err="1"/>
              <a:t>internet</a:t>
            </a:r>
            <a:r>
              <a:rPr lang="de-AT" dirty="0"/>
              <a:t> nur code-</a:t>
            </a:r>
            <a:r>
              <a:rPr lang="de-AT" dirty="0" err="1"/>
              <a:t>snippets</a:t>
            </a:r>
            <a:r>
              <a:rPr lang="de-AT" dirty="0"/>
              <a:t> zu alten Versionen; viele alte </a:t>
            </a:r>
            <a:r>
              <a:rPr lang="de-AT" dirty="0" err="1"/>
              <a:t>sachen</a:t>
            </a:r>
            <a:r>
              <a:rPr lang="de-AT" dirty="0"/>
              <a:t> in </a:t>
            </a:r>
            <a:r>
              <a:rPr lang="de-AT" dirty="0" err="1"/>
              <a:t>android-app</a:t>
            </a:r>
            <a:r>
              <a:rPr lang="de-AT" dirty="0"/>
              <a:t> haben nichtmehr funktioniert</a:t>
            </a:r>
          </a:p>
          <a:p>
            <a:r>
              <a:rPr lang="de-AT" dirty="0"/>
              <a:t>Android Emulator:		viele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z.b.</a:t>
            </a:r>
            <a:r>
              <a:rPr lang="de-AT" dirty="0"/>
              <a:t> multiple </a:t>
            </a:r>
            <a:r>
              <a:rPr lang="de-AT" dirty="0" err="1"/>
              <a:t>devices</a:t>
            </a:r>
            <a:r>
              <a:rPr lang="de-AT" dirty="0"/>
              <a:t> funktioniert nicht</a:t>
            </a:r>
          </a:p>
          <a:p>
            <a:r>
              <a:rPr lang="en-GB" sz="1200" dirty="0"/>
              <a:t>Angular </a:t>
            </a:r>
            <a:r>
              <a:rPr lang="en-GB" sz="1200" dirty="0" err="1"/>
              <a:t>FireMessaging</a:t>
            </a:r>
            <a:r>
              <a:rPr lang="en-GB" sz="1200" dirty="0"/>
              <a:t>-Version:	Angular CLI </a:t>
            </a:r>
            <a:r>
              <a:rPr lang="en-GB" sz="1200" dirty="0" err="1"/>
              <a:t>müsste</a:t>
            </a:r>
            <a:r>
              <a:rPr lang="en-GB" sz="1200" dirty="0"/>
              <a:t> </a:t>
            </a:r>
            <a:r>
              <a:rPr lang="en-GB" sz="1200" dirty="0" err="1"/>
              <a:t>downgegradet</a:t>
            </a:r>
            <a:r>
              <a:rPr lang="en-GB" sz="1200" dirty="0"/>
              <a:t> warden (</a:t>
            </a:r>
            <a:r>
              <a:rPr lang="en-GB" sz="1200" dirty="0" err="1"/>
              <a:t>dann</a:t>
            </a:r>
            <a:r>
              <a:rPr lang="en-GB" sz="1200" dirty="0"/>
              <a:t> </a:t>
            </a:r>
            <a:r>
              <a:rPr lang="en-GB" sz="1200" dirty="0" err="1"/>
              <a:t>geht</a:t>
            </a:r>
            <a:r>
              <a:rPr lang="en-GB" sz="1200" dirty="0"/>
              <a:t> map </a:t>
            </a:r>
            <a:r>
              <a:rPr lang="en-GB" sz="1200" dirty="0" err="1"/>
              <a:t>nichtmehr</a:t>
            </a:r>
            <a:r>
              <a:rPr lang="en-GB" sz="1200" dirty="0"/>
              <a:t>)</a:t>
            </a:r>
          </a:p>
          <a:p>
            <a:r>
              <a:rPr lang="en-GB" sz="1200" dirty="0"/>
              <a:t>Push-Notification		Android: </a:t>
            </a:r>
            <a:r>
              <a:rPr lang="en-GB" sz="1200" dirty="0" err="1"/>
              <a:t>FirebaseMessagingService</a:t>
            </a:r>
            <a:r>
              <a:rPr lang="en-GB" sz="1200" dirty="0"/>
              <a:t> (</a:t>
            </a:r>
            <a:r>
              <a:rPr lang="en-GB" sz="1200" dirty="0" err="1"/>
              <a:t>kann</a:t>
            </a:r>
            <a:r>
              <a:rPr lang="en-GB" sz="1200" dirty="0"/>
              <a:t> </a:t>
            </a:r>
            <a:r>
              <a:rPr lang="en-GB" sz="1200" dirty="0" err="1"/>
              <a:t>nicht</a:t>
            </a:r>
            <a:r>
              <a:rPr lang="en-GB" sz="1200" dirty="0"/>
              <a:t> auf Notification </a:t>
            </a:r>
            <a:r>
              <a:rPr lang="en-GB" sz="1200" dirty="0" err="1"/>
              <a:t>reagieren</a:t>
            </a:r>
            <a:r>
              <a:rPr lang="en-GB" sz="1200" dirty="0"/>
              <a:t>, da service)</a:t>
            </a:r>
          </a:p>
          <a:p>
            <a:r>
              <a:rPr lang="en-GB" sz="1200" dirty="0"/>
              <a:t>			Angular: </a:t>
            </a:r>
            <a:r>
              <a:rPr lang="en-GB" sz="1200" dirty="0" err="1"/>
              <a:t>Wenn</a:t>
            </a:r>
            <a:r>
              <a:rPr lang="en-GB" sz="1200" dirty="0"/>
              <a:t> app </a:t>
            </a:r>
            <a:r>
              <a:rPr lang="en-GB" sz="1200" dirty="0" err="1"/>
              <a:t>im</a:t>
            </a:r>
            <a:r>
              <a:rPr lang="en-GB" sz="1200" dirty="0"/>
              <a:t> Background: </a:t>
            </a:r>
            <a:r>
              <a:rPr lang="en-GB" sz="1200" dirty="0" err="1"/>
              <a:t>konnte</a:t>
            </a:r>
            <a:r>
              <a:rPr lang="en-GB" sz="1200" dirty="0"/>
              <a:t> </a:t>
            </a:r>
            <a:r>
              <a:rPr lang="en-GB" sz="1200" dirty="0" err="1"/>
              <a:t>nicht</a:t>
            </a:r>
            <a:r>
              <a:rPr lang="en-GB" sz="1200" dirty="0"/>
              <a:t> auf </a:t>
            </a:r>
            <a:r>
              <a:rPr lang="en-GB" sz="1200" dirty="0" err="1"/>
              <a:t>daten</a:t>
            </a:r>
            <a:r>
              <a:rPr lang="en-GB" sz="1200" dirty="0"/>
              <a:t> </a:t>
            </a:r>
            <a:r>
              <a:rPr lang="en-GB" sz="1200" dirty="0" err="1"/>
              <a:t>reagieren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93C5E-93EE-43B2-B2ED-41D663C8D9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22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B0F7A-E57F-4EDA-8AB4-512ABAD6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A3C98-5FB0-4FFC-B9E2-4205C7E89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5D010-3830-4695-A300-8F81BB9B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6A7B9156-7699-4295-844D-8B4498AD3408}" type="datetimeFigureOut">
              <a:rPr lang="de-AT" smtClean="0"/>
              <a:pPr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01ED3-5DF6-4A6C-B102-AB61CB8E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79306-5875-449C-924A-01E2FE70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D9C8BF9B-0805-4A3B-AE79-C9CBB93334F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04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4B567-55D4-427E-81D4-D0DA673F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445F2-91E4-4EED-AF89-C17D0F73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50186-E7CB-46D8-83DC-14259B5B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98B56-8D5E-4495-BF9C-1D18648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9B0FD-D28F-4D5B-AD04-941632B5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5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23C93B-46D5-41C2-905A-BE7C5ADC1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A8AE2-DB87-4979-A3A5-20F707678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58562-504F-49B1-AE1F-14D9ED8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63B33-882E-4F24-90B9-65DA15E8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4E850-F463-4CE1-941F-7F9FD0F7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175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F4DE3-287B-47C5-B3C3-84E2E824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47062-104C-4771-A978-22145A98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2CC08-3BC9-4816-8B3B-659A5B20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6A7B9156-7699-4295-844D-8B4498AD3408}" type="datetimeFigureOut">
              <a:rPr lang="de-AT" smtClean="0"/>
              <a:pPr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C36FA-1CDB-4C81-BFF9-0FA0725F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AA549-E8A0-4862-BB72-34BC478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D9C8BF9B-0805-4A3B-AE79-C9CBB93334F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45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A77B-819E-47C1-8297-EDD19608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gency FB" panose="020B05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A50FA-CA4D-49CC-B321-A2F4D35D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3A7A8-2CEB-4143-8FB9-A724EEBB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6A7B9156-7699-4295-844D-8B4498AD3408}" type="datetimeFigureOut">
              <a:rPr lang="de-AT" smtClean="0"/>
              <a:pPr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DF13E-D7CB-46D1-AAC2-BA2698D9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13B64-7C0C-4CC2-95E5-CBE70EF0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D9C8BF9B-0805-4A3B-AE79-C9CBB93334F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28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9076-711F-41B8-BC3B-C2EF9E6A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C7F84-8915-4E5B-98A8-7E215793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077F4-EB3B-4777-95D2-319CCB59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B13B0-B5F4-4414-BEE9-97C6C0A9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32B02-C505-408A-A63B-2BD99B40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4E2C8-E376-4568-AC16-7B5D656F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3FD5-0AA6-47F1-A525-F1DDF30F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507FF-D3F4-47DD-9D4C-63DCACA6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867776-A439-4DF7-8860-502DB7D3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ED1FE9-C05E-43EA-9CC3-9F17DB7C8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558A29-922C-4BAF-ADA3-484433101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E1ADFC-37F5-4121-8886-38B46D77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DF1354-E138-49C9-9FA1-FB94F15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8432C0-D145-4E52-BD69-506ECE6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07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543E3-7F6C-4B1C-BACD-6AA85125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411624-8395-4408-A62A-F0F9FBF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86EE47-D19A-4C9D-BF48-BAEFF4BE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CE0B0-6BF2-4723-A2D0-7C9F2C59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89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0CE397-076E-476B-8532-17BFFA7C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418092-326B-4370-B005-ADEFCF99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1444FA-4B54-4D8D-9F62-E273B1B3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4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E561D-B250-4F72-87E4-05E07FA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A6D9B-0B63-441A-8525-DAB4604A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F960F-12A5-40F2-9E5B-CE369571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2D294B-2007-4962-A594-2C4C4B1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0DED1-FCC8-42C4-9BD5-21FC4EEC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5110A4-A62F-48EE-A7FB-1EE56868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462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15C19-C04D-4E87-B130-00B32582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D6266C-BAF8-4DF0-B1AD-CC89BD353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26460-9E87-421B-9663-F11633D2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3216C-AFB0-4525-BBBD-3F8127F6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1FAB9-89D8-4C43-AF3B-FA6F34A1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6E367-3A44-4203-B1D3-8D61A1E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10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E7B767-685E-4DEF-B420-1B067477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65A93-EAD1-437E-BB3A-EA11F747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E56C5-F176-44A5-9F99-4C132CB47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9156-7699-4295-844D-8B4498AD3408}" type="datetimeFigureOut">
              <a:rPr lang="de-AT" smtClean="0"/>
              <a:t>20.12.2020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3BE8D-892A-4802-A1BF-94E30ED27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64350-8B49-4484-9133-9375985A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BF9B-0805-4A3B-AE79-C9CBB93334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49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B135-97E1-4FEF-8389-56E9A5A6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Polizeileitstelle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49E2C-9B9F-4BBE-BDD8-EB5975E11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By Bogengruber, Pölzl</a:t>
            </a:r>
          </a:p>
        </p:txBody>
      </p:sp>
    </p:spTree>
    <p:extLst>
      <p:ext uri="{BB962C8B-B14F-4D97-AF65-F5344CB8AC3E}">
        <p14:creationId xmlns:p14="http://schemas.microsoft.com/office/powerpoint/2010/main" val="26939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3266F-C5D3-4EEC-93F6-007700F8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4BA73-9EB8-48BA-BC13-3A787FB2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of </a:t>
            </a:r>
            <a:r>
              <a:rPr lang="en-GB" dirty="0" err="1"/>
              <a:t>Polizeileitstelle</a:t>
            </a:r>
            <a:r>
              <a:rPr lang="en-GB" dirty="0"/>
              <a:t> V1 (MQTT)</a:t>
            </a:r>
          </a:p>
          <a:p>
            <a:r>
              <a:rPr lang="en-GB" dirty="0"/>
              <a:t>New: </a:t>
            </a:r>
          </a:p>
          <a:p>
            <a:pPr lvl="1"/>
            <a:r>
              <a:rPr lang="en-GB" dirty="0"/>
              <a:t>Firebase Cloud Messaging (FCM)</a:t>
            </a:r>
          </a:p>
          <a:p>
            <a:pPr lvl="1"/>
            <a:r>
              <a:rPr lang="en-GB" dirty="0"/>
              <a:t>Firebase Hosting</a:t>
            </a:r>
          </a:p>
        </p:txBody>
      </p:sp>
    </p:spTree>
    <p:extLst>
      <p:ext uri="{BB962C8B-B14F-4D97-AF65-F5344CB8AC3E}">
        <p14:creationId xmlns:p14="http://schemas.microsoft.com/office/powerpoint/2010/main" val="39166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CFAB34-1686-470B-8CC7-A1AB764C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1" y="864301"/>
            <a:ext cx="11697437" cy="5129398"/>
          </a:xfrm>
        </p:spPr>
      </p:pic>
    </p:spTree>
    <p:extLst>
      <p:ext uri="{BB962C8B-B14F-4D97-AF65-F5344CB8AC3E}">
        <p14:creationId xmlns:p14="http://schemas.microsoft.com/office/powerpoint/2010/main" val="87255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CB33-E9BC-4294-A8FF-95A05646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5923-0259-48B3-A870-A5CB82FB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likes updates</a:t>
            </a:r>
          </a:p>
          <a:p>
            <a:pPr marL="0" indent="0">
              <a:buNone/>
            </a:pPr>
            <a:r>
              <a:rPr lang="en-GB" dirty="0"/>
              <a:t>      -&gt; Lots of deprecated code</a:t>
            </a:r>
          </a:p>
          <a:p>
            <a:r>
              <a:rPr lang="en-GB" dirty="0"/>
              <a:t>Android Emulator not suited for FCM</a:t>
            </a:r>
          </a:p>
          <a:p>
            <a:r>
              <a:rPr lang="en-GB" dirty="0"/>
              <a:t>Angular </a:t>
            </a:r>
            <a:r>
              <a:rPr lang="en-GB" dirty="0" err="1"/>
              <a:t>FireMessaging</a:t>
            </a:r>
            <a:r>
              <a:rPr lang="en-GB" dirty="0"/>
              <a:t>-Version</a:t>
            </a:r>
          </a:p>
          <a:p>
            <a:pPr marL="457200" lvl="1" indent="0">
              <a:buNone/>
            </a:pPr>
            <a:r>
              <a:rPr lang="en-GB" sz="2800" dirty="0"/>
              <a:t>-&gt; Hosting doesn’t work</a:t>
            </a:r>
          </a:p>
          <a:p>
            <a:r>
              <a:rPr lang="en-GB" dirty="0"/>
              <a:t>Push-Notification: Update UI</a:t>
            </a:r>
          </a:p>
        </p:txBody>
      </p:sp>
    </p:spTree>
    <p:extLst>
      <p:ext uri="{BB962C8B-B14F-4D97-AF65-F5344CB8AC3E}">
        <p14:creationId xmlns:p14="http://schemas.microsoft.com/office/powerpoint/2010/main" val="99368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20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</vt:lpstr>
      <vt:lpstr>Polizeileitstelle</vt:lpstr>
      <vt:lpstr>Overview</vt:lpstr>
      <vt:lpstr>PowerPoint-Präsentation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Polizeileitstelle</dc:title>
  <dc:creator>Marcel</dc:creator>
  <cp:lastModifiedBy>Marcel</cp:lastModifiedBy>
  <cp:revision>3</cp:revision>
  <dcterms:created xsi:type="dcterms:W3CDTF">2020-12-20T15:38:43Z</dcterms:created>
  <dcterms:modified xsi:type="dcterms:W3CDTF">2020-12-20T16:04:46Z</dcterms:modified>
</cp:coreProperties>
</file>