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6684" autoAdjust="0"/>
  </p:normalViewPr>
  <p:slideViewPr>
    <p:cSldViewPr>
      <p:cViewPr varScale="1">
        <p:scale>
          <a:sx n="87" d="100"/>
          <a:sy n="87" d="100"/>
        </p:scale>
        <p:origin x="138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3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283C8-477B-4725-9326-6EDF4A5A6509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7ED4-5893-4052-BF3E-5140802BC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44C8-0370-4D3B-8994-55D4BD7202B8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1F67-EE83-4B80-A37E-BFD14ED436F3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FE2E-AC26-4EEF-B07E-37BA91F51096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276-FD2A-41A7-966D-BDB0E46825D9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51E-41B2-4A52-BA37-F34A173E1694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AE53-0E9B-45B5-9E36-FE1DB84DBEA4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DE4-5EFA-48E1-8186-CAAC48E6521F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EB6-BC35-4745-8A9B-64B0B6D183AF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539E-8864-4327-8118-AF1124415E45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AA85-5475-41B3-9B5A-9B5CC33890A9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528-FBC9-4889-AB1E-FCC1890CC526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6C4E-DB68-4E42-9253-618F606277A5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1"/>
            <a:ext cx="2031999" cy="300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Magneto" panose="04030805050802020D02" pitchFamily="82" charset="0"/>
              </a:rPr>
              <a:t>Week 1</a:t>
            </a:r>
            <a:b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Magneto" panose="04030805050802020D02" pitchFamily="82" charset="0"/>
              </a:rPr>
            </a:br>
            <a:r>
              <a:rPr lang="en-US" sz="4000"/>
              <a:t>Session 1 Class and Inheritance</a:t>
            </a:r>
            <a:br>
              <a:rPr lang="en-US" sz="4000"/>
            </a:br>
            <a:r>
              <a:rPr lang="en-US" sz="4000"/>
              <a:t>Session 2 Linked Data Structure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038600"/>
            <a:ext cx="7696200" cy="1600200"/>
          </a:xfrm>
        </p:spPr>
        <p:txBody>
          <a:bodyPr>
            <a:normAutofit/>
          </a:bodyPr>
          <a:lstStyle/>
          <a:p>
            <a:pPr algn="r"/>
            <a:r>
              <a:rPr lang="fr-FR" sz="2400" b="1">
                <a:latin typeface="Matura MT Script Capitals" panose="03020802060602070202" pitchFamily="66" charset="0"/>
              </a:rPr>
              <a:t>Tri A. Budiono</a:t>
            </a:r>
          </a:p>
          <a:p>
            <a:pPr algn="r"/>
            <a:r>
              <a:rPr lang="fr-FR" sz="2400" b="1"/>
              <a:t>COMP6571 Data Structures and Algorithms</a:t>
            </a:r>
            <a:endParaRPr lang="en-US" sz="2400"/>
          </a:p>
          <a:p>
            <a:pPr algn="r"/>
            <a:r>
              <a:rPr lang="en-US" sz="2400"/>
              <a:t>Even Semester 2020/2021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51F-7B22-4333-BCD3-37A30662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B069-AFE6-460C-8E4D-BAAAA16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Schoology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Class Member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Lab Submission and Feedback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QUIZ</a:t>
            </a:r>
          </a:p>
          <a:p>
            <a:pPr marL="514350" indent="-457200"/>
            <a:endParaRPr lang="en-US"/>
          </a:p>
          <a:p>
            <a:pPr marL="514350" indent="-457200"/>
            <a:r>
              <a:rPr lang="en-US"/>
              <a:t>Some Comments on the students code</a:t>
            </a:r>
          </a:p>
          <a:p>
            <a:pPr marL="514350" indent="-457200"/>
            <a:r>
              <a:rPr lang="en-US"/>
              <a:t>Notes on MANDATORY submitted work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  <a:p>
            <a:pPr marL="914400" lvl="1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04511-C3D2-4212-A0D0-14726985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9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5FE-F0B7-4A48-8895-D913BBC9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11AE-71D7-47FE-9E2C-2CB55DAF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Types</a:t>
            </a:r>
          </a:p>
          <a:p>
            <a:r>
              <a:rPr lang="en-US"/>
              <a:t>C++ controls</a:t>
            </a:r>
          </a:p>
          <a:p>
            <a:pPr lvl="1"/>
            <a:r>
              <a:rPr lang="en-US"/>
              <a:t>Selection</a:t>
            </a:r>
          </a:p>
          <a:p>
            <a:pPr lvl="1"/>
            <a:r>
              <a:rPr lang="en-US"/>
              <a:t>Loop</a:t>
            </a:r>
          </a:p>
          <a:p>
            <a:r>
              <a:rPr lang="en-US"/>
              <a:t>Function</a:t>
            </a:r>
          </a:p>
          <a:p>
            <a:r>
              <a:rPr lang="en-US"/>
              <a:t>Using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58411-18B1-4545-BCF5-7C519FE5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5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C79E-798F-4074-9679-03E8E89A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7262-4EAD-472A-B656-85D832E3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 and Class</a:t>
            </a:r>
          </a:p>
          <a:p>
            <a:pPr lvl="1"/>
            <a:r>
              <a:rPr lang="en-US"/>
              <a:t>Discussion </a:t>
            </a:r>
          </a:p>
          <a:p>
            <a:pPr lvl="1"/>
            <a:r>
              <a:rPr lang="en-US"/>
              <a:t>Practices</a:t>
            </a:r>
          </a:p>
          <a:p>
            <a:endParaRPr lang="en-US"/>
          </a:p>
          <a:p>
            <a:r>
              <a:rPr lang="en-US"/>
              <a:t>MANDATORY submitted work:</a:t>
            </a:r>
          </a:p>
          <a:p>
            <a:pPr marL="457200" lvl="1" indent="0">
              <a:buNone/>
            </a:pPr>
            <a:r>
              <a:rPr lang="en-US"/>
              <a:t>Tutorial w2s1c:  Inheritance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3EB24-159A-4E6E-A9CD-713459E7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FB3C-143D-4BEA-81BB-CAAB4236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A1E9-6C2C-44E6-A8E7-C2FC9257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Linked Data Structures</a:t>
            </a:r>
          </a:p>
          <a:p>
            <a:pPr lvl="1"/>
            <a:r>
              <a:rPr lang="en-US"/>
              <a:t>Discussion </a:t>
            </a:r>
          </a:p>
          <a:p>
            <a:pPr lvl="1"/>
            <a:r>
              <a:rPr lang="en-US"/>
              <a:t>Practices</a:t>
            </a:r>
          </a:p>
          <a:p>
            <a:pPr lvl="1"/>
            <a:endParaRPr lang="en-US"/>
          </a:p>
          <a:p>
            <a:r>
              <a:rPr lang="en-US"/>
              <a:t>MANDATORY submitted work:</a:t>
            </a:r>
          </a:p>
          <a:p>
            <a:pPr marL="457200" lvl="1" indent="0">
              <a:buNone/>
            </a:pPr>
            <a:r>
              <a:rPr lang="en-US"/>
              <a:t>Tutorial w2s2c:  A Simple Linked list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10A01-1F3F-4B99-9F9E-88CB1BEA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100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Magneto</vt:lpstr>
      <vt:lpstr>Matura MT Script Capitals</vt:lpstr>
      <vt:lpstr>Office Theme</vt:lpstr>
      <vt:lpstr>Week 1 Session 1 Class and Inheritance Session 2 Linked Data Structure</vt:lpstr>
      <vt:lpstr>Review Week 1</vt:lpstr>
      <vt:lpstr>Review</vt:lpstr>
      <vt:lpstr>Week 2 Session 1</vt:lpstr>
      <vt:lpstr>Week 2 Session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Principles and C++ Classes</dc:title>
  <dc:creator>User</dc:creator>
  <cp:lastModifiedBy>Tri AB</cp:lastModifiedBy>
  <cp:revision>2468</cp:revision>
  <dcterms:created xsi:type="dcterms:W3CDTF">2018-02-19T01:09:10Z</dcterms:created>
  <dcterms:modified xsi:type="dcterms:W3CDTF">2021-02-26T07:29:04Z</dcterms:modified>
</cp:coreProperties>
</file>