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6036" autoAdjust="0"/>
  </p:normalViewPr>
  <p:slideViewPr>
    <p:cSldViewPr>
      <p:cViewPr varScale="1">
        <p:scale>
          <a:sx n="101" d="100"/>
          <a:sy n="101" d="100"/>
        </p:scale>
        <p:origin x="96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3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283C8-477B-4725-9326-6EDF4A5A6509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57ED4-5893-4052-BF3E-5140802BC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44C8-0370-4D3B-8994-55D4BD7202B8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1F67-EE83-4B80-A37E-BFD14ED436F3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FE2E-AC26-4EEF-B07E-37BA91F51096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9276-FD2A-41A7-966D-BDB0E46825D9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51E-41B2-4A52-BA37-F34A173E1694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AE53-0E9B-45B5-9E36-FE1DB84DBEA4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DE4-5EFA-48E1-8186-CAAC48E6521F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EB6-BC35-4745-8A9B-64B0B6D183AF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539E-8864-4327-8118-AF1124415E45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AA85-5475-41B3-9B5A-9B5CC33890A9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E528-FBC9-4889-AB1E-FCC1890CC526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76C4E-DB68-4E42-9253-618F606277A5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/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1"/>
            <a:ext cx="2031999" cy="3007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Magneto" panose="04030805050802020D02" pitchFamily="82" charset="0"/>
              </a:rPr>
              <a:t>Week 3</a:t>
            </a:r>
            <a:b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Magneto" panose="04030805050802020D02" pitchFamily="82" charset="0"/>
              </a:rPr>
            </a:br>
            <a:r>
              <a:rPr lang="en-US"/>
              <a:t>Illustration for Linked-list </a:t>
            </a:r>
            <a:br>
              <a:rPr lang="en-US"/>
            </a:br>
            <a:r>
              <a:rPr lang="en-US" sz="3600"/>
              <a:t>Destroy (Clear) Procedure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4038600"/>
            <a:ext cx="7696200" cy="1600200"/>
          </a:xfrm>
        </p:spPr>
        <p:txBody>
          <a:bodyPr>
            <a:normAutofit/>
          </a:bodyPr>
          <a:lstStyle/>
          <a:p>
            <a:pPr algn="r"/>
            <a:r>
              <a:rPr lang="fr-FR" sz="2400" b="1">
                <a:latin typeface="Matura MT Script Capitals" panose="03020802060602070202" pitchFamily="66" charset="0"/>
              </a:rPr>
              <a:t>Tri A. Budiono</a:t>
            </a:r>
          </a:p>
          <a:p>
            <a:pPr algn="r"/>
            <a:r>
              <a:rPr lang="fr-FR" sz="2400" b="1"/>
              <a:t>COMP6571 Data Structures and Algorithms</a:t>
            </a:r>
            <a:endParaRPr lang="en-US" sz="2400"/>
          </a:p>
          <a:p>
            <a:pPr algn="r"/>
            <a:r>
              <a:rPr lang="en-US" sz="2400"/>
              <a:t>Even Semester 2020/2021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3249182-9532-4E6D-9DF4-AC3590888EAA}"/>
              </a:ext>
            </a:extLst>
          </p:cNvPr>
          <p:cNvSpPr/>
          <p:nvPr/>
        </p:nvSpPr>
        <p:spPr>
          <a:xfrm>
            <a:off x="3352800" y="0"/>
            <a:ext cx="3962400" cy="2062102"/>
          </a:xfrm>
          <a:prstGeom prst="roundRect">
            <a:avLst>
              <a:gd name="adj" fmla="val 558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1CB04-E633-474E-9A4B-B284B1D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7A305-BEB1-4CFE-B380-7FE39326F83B}"/>
              </a:ext>
            </a:extLst>
          </p:cNvPr>
          <p:cNvSpPr/>
          <p:nvPr/>
        </p:nvSpPr>
        <p:spPr>
          <a:xfrm>
            <a:off x="33528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5A9B3-F78C-4A45-8B29-C6E2E2C58300}"/>
              </a:ext>
            </a:extLst>
          </p:cNvPr>
          <p:cNvSpPr/>
          <p:nvPr/>
        </p:nvSpPr>
        <p:spPr>
          <a:xfrm>
            <a:off x="42672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69EDBE-520C-40DD-8E91-C1D0D88107C7}"/>
              </a:ext>
            </a:extLst>
          </p:cNvPr>
          <p:cNvSpPr/>
          <p:nvPr/>
        </p:nvSpPr>
        <p:spPr>
          <a:xfrm>
            <a:off x="43815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29C87F-0CC7-434B-A3FA-CD7844592B33}"/>
              </a:ext>
            </a:extLst>
          </p:cNvPr>
          <p:cNvCxnSpPr>
            <a:cxnSpLocks/>
          </p:cNvCxnSpPr>
          <p:nvPr/>
        </p:nvCxnSpPr>
        <p:spPr>
          <a:xfrm>
            <a:off x="45339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BBDFA2D-47D8-4C87-9C9A-1C5F46F2D7E5}"/>
              </a:ext>
            </a:extLst>
          </p:cNvPr>
          <p:cNvSpPr/>
          <p:nvPr/>
        </p:nvSpPr>
        <p:spPr>
          <a:xfrm>
            <a:off x="51816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BA513-96AA-4A6A-B167-0493670520EE}"/>
              </a:ext>
            </a:extLst>
          </p:cNvPr>
          <p:cNvSpPr/>
          <p:nvPr/>
        </p:nvSpPr>
        <p:spPr>
          <a:xfrm>
            <a:off x="60960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E42051-8CA6-4985-912C-D421FEFC05CE}"/>
              </a:ext>
            </a:extLst>
          </p:cNvPr>
          <p:cNvSpPr/>
          <p:nvPr/>
        </p:nvSpPr>
        <p:spPr>
          <a:xfrm>
            <a:off x="62103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F751D7-B188-42B9-9ED0-1375D5BEF2AF}"/>
              </a:ext>
            </a:extLst>
          </p:cNvPr>
          <p:cNvCxnSpPr>
            <a:cxnSpLocks/>
          </p:cNvCxnSpPr>
          <p:nvPr/>
        </p:nvCxnSpPr>
        <p:spPr>
          <a:xfrm>
            <a:off x="63627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19EAC-4A9D-416B-B049-4DA229CFC3E9}"/>
              </a:ext>
            </a:extLst>
          </p:cNvPr>
          <p:cNvSpPr/>
          <p:nvPr/>
        </p:nvSpPr>
        <p:spPr>
          <a:xfrm>
            <a:off x="70104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CF287-531C-4D06-A270-636C2EE9A1AF}"/>
              </a:ext>
            </a:extLst>
          </p:cNvPr>
          <p:cNvSpPr/>
          <p:nvPr/>
        </p:nvSpPr>
        <p:spPr>
          <a:xfrm>
            <a:off x="79248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9B7131-EE27-4FD0-B86E-98702BD0F1C4}"/>
              </a:ext>
            </a:extLst>
          </p:cNvPr>
          <p:cNvSpPr/>
          <p:nvPr/>
        </p:nvSpPr>
        <p:spPr>
          <a:xfrm>
            <a:off x="80391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6E5D7-2A6E-4832-821B-E79B33B86602}"/>
              </a:ext>
            </a:extLst>
          </p:cNvPr>
          <p:cNvCxnSpPr>
            <a:cxnSpLocks/>
          </p:cNvCxnSpPr>
          <p:nvPr/>
        </p:nvCxnSpPr>
        <p:spPr>
          <a:xfrm>
            <a:off x="81915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6A0E3-28B4-4E75-A520-EF7079E35430}"/>
              </a:ext>
            </a:extLst>
          </p:cNvPr>
          <p:cNvSpPr/>
          <p:nvPr/>
        </p:nvSpPr>
        <p:spPr>
          <a:xfrm>
            <a:off x="88392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806FB-73BC-427D-81E5-ADF9064266BE}"/>
              </a:ext>
            </a:extLst>
          </p:cNvPr>
          <p:cNvSpPr/>
          <p:nvPr/>
        </p:nvSpPr>
        <p:spPr>
          <a:xfrm>
            <a:off x="97536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BCDC5-9183-4526-9CC8-E45F61B66231}"/>
              </a:ext>
            </a:extLst>
          </p:cNvPr>
          <p:cNvSpPr/>
          <p:nvPr/>
        </p:nvSpPr>
        <p:spPr>
          <a:xfrm>
            <a:off x="98679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1C54AF-9272-4F94-9865-1317AD52F3A4}"/>
              </a:ext>
            </a:extLst>
          </p:cNvPr>
          <p:cNvCxnSpPr>
            <a:cxnSpLocks/>
          </p:cNvCxnSpPr>
          <p:nvPr/>
        </p:nvCxnSpPr>
        <p:spPr>
          <a:xfrm>
            <a:off x="100203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397C3-B2D1-43DD-9EEF-D17BAF176E45}"/>
              </a:ext>
            </a:extLst>
          </p:cNvPr>
          <p:cNvSpPr/>
          <p:nvPr/>
        </p:nvSpPr>
        <p:spPr>
          <a:xfrm>
            <a:off x="13716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51A94-BA09-4F4D-A757-109EC4BFE980}"/>
              </a:ext>
            </a:extLst>
          </p:cNvPr>
          <p:cNvSpPr/>
          <p:nvPr/>
        </p:nvSpPr>
        <p:spPr>
          <a:xfrm>
            <a:off x="14859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F59DAF-B2FC-4CCE-A692-CFB9E66035D3}"/>
              </a:ext>
            </a:extLst>
          </p:cNvPr>
          <p:cNvCxnSpPr>
            <a:stCxn id="28" idx="0"/>
          </p:cNvCxnSpPr>
          <p:nvPr/>
        </p:nvCxnSpPr>
        <p:spPr>
          <a:xfrm flipV="1">
            <a:off x="15621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F49FA8-545A-419C-83BB-CA0FAAFD7867}"/>
              </a:ext>
            </a:extLst>
          </p:cNvPr>
          <p:cNvSpPr/>
          <p:nvPr/>
        </p:nvSpPr>
        <p:spPr>
          <a:xfrm>
            <a:off x="546735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9CBD05-D11C-4760-BD61-CFC75A587BD8}"/>
              </a:ext>
            </a:extLst>
          </p:cNvPr>
          <p:cNvSpPr/>
          <p:nvPr/>
        </p:nvSpPr>
        <p:spPr>
          <a:xfrm>
            <a:off x="558165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A47A21-0786-41D7-8F26-FB1A1F771EB3}"/>
              </a:ext>
            </a:extLst>
          </p:cNvPr>
          <p:cNvCxnSpPr>
            <a:stCxn id="33" idx="0"/>
          </p:cNvCxnSpPr>
          <p:nvPr/>
        </p:nvCxnSpPr>
        <p:spPr>
          <a:xfrm flipV="1">
            <a:off x="565785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1FE8E5-C73C-4BA8-A83F-811447D7FF10}"/>
              </a:ext>
            </a:extLst>
          </p:cNvPr>
          <p:cNvGrpSpPr/>
          <p:nvPr/>
        </p:nvGrpSpPr>
        <p:grpSpPr>
          <a:xfrm>
            <a:off x="10652648" y="3557587"/>
            <a:ext cx="381180" cy="344489"/>
            <a:chOff x="10852943" y="4253707"/>
            <a:chExt cx="381180" cy="34448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9B34CF-856D-4037-A402-F77152FD905F}"/>
                </a:ext>
              </a:extLst>
            </p:cNvPr>
            <p:cNvSpPr/>
            <p:nvPr/>
          </p:nvSpPr>
          <p:spPr>
            <a:xfrm>
              <a:off x="10896600" y="4282282"/>
              <a:ext cx="289718" cy="2897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E2B826-74F0-4072-A6A0-C686FC927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2943" y="4253707"/>
              <a:ext cx="381180" cy="3444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0EBD941-EB68-417D-9A24-E65D46619791}"/>
              </a:ext>
            </a:extLst>
          </p:cNvPr>
          <p:cNvSpPr txBox="1"/>
          <p:nvPr/>
        </p:nvSpPr>
        <p:spPr>
          <a:xfrm>
            <a:off x="1181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E7A00-8461-483B-97F0-C5A7AEE98753}"/>
              </a:ext>
            </a:extLst>
          </p:cNvPr>
          <p:cNvSpPr txBox="1"/>
          <p:nvPr/>
        </p:nvSpPr>
        <p:spPr>
          <a:xfrm>
            <a:off x="5372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12DBAE-72D2-4FC1-8AD6-0F6796A2388B}"/>
              </a:ext>
            </a:extLst>
          </p:cNvPr>
          <p:cNvGrpSpPr/>
          <p:nvPr/>
        </p:nvGrpSpPr>
        <p:grpSpPr>
          <a:xfrm rot="10800000">
            <a:off x="3667126" y="2522536"/>
            <a:ext cx="381000" cy="853282"/>
            <a:chOff x="1447800" y="1943139"/>
            <a:chExt cx="381000" cy="85328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A4FCBB-C12B-4CE4-8E93-BDECF8BB0959}"/>
                </a:ext>
              </a:extLst>
            </p:cNvPr>
            <p:cNvSpPr/>
            <p:nvPr/>
          </p:nvSpPr>
          <p:spPr>
            <a:xfrm>
              <a:off x="1447800" y="2339221"/>
              <a:ext cx="381000" cy="457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11C9410-5BE9-44BC-94A7-1B2933450309}"/>
                </a:ext>
              </a:extLst>
            </p:cNvPr>
            <p:cNvSpPr/>
            <p:nvPr/>
          </p:nvSpPr>
          <p:spPr>
            <a:xfrm>
              <a:off x="1562100" y="2491621"/>
              <a:ext cx="152400" cy="1524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FE19E31-4D58-4982-AAB2-B8653A2784F0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1638300" y="1943139"/>
              <a:ext cx="0" cy="5484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331FA1E-08A8-42F3-9120-282516F3BE9B}"/>
              </a:ext>
            </a:extLst>
          </p:cNvPr>
          <p:cNvSpPr txBox="1"/>
          <p:nvPr/>
        </p:nvSpPr>
        <p:spPr>
          <a:xfrm>
            <a:off x="3619500" y="212645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2E13F1-FD27-4541-98BE-C4B197308AE6}"/>
              </a:ext>
            </a:extLst>
          </p:cNvPr>
          <p:cNvSpPr txBox="1"/>
          <p:nvPr/>
        </p:nvSpPr>
        <p:spPr>
          <a:xfrm>
            <a:off x="3562350" y="0"/>
            <a:ext cx="4476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NODE* head, curr,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curr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temp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while(curr-&gt;next != nullptr){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temp = curr</a:t>
            </a:r>
          </a:p>
          <a:p>
            <a:pPr>
              <a:tabLst>
                <a:tab pos="457200" algn="l"/>
              </a:tabLst>
            </a:pP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curr = curr-&gt;next;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delete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0011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51E015F-8998-40AE-9AD6-AA88CF8DE0CD}"/>
              </a:ext>
            </a:extLst>
          </p:cNvPr>
          <p:cNvSpPr/>
          <p:nvPr/>
        </p:nvSpPr>
        <p:spPr>
          <a:xfrm>
            <a:off x="3352800" y="0"/>
            <a:ext cx="3962400" cy="2062102"/>
          </a:xfrm>
          <a:prstGeom prst="roundRect">
            <a:avLst>
              <a:gd name="adj" fmla="val 558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1CB04-E633-474E-9A4B-B284B1D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BDFA2D-47D8-4C87-9C9A-1C5F46F2D7E5}"/>
              </a:ext>
            </a:extLst>
          </p:cNvPr>
          <p:cNvSpPr/>
          <p:nvPr/>
        </p:nvSpPr>
        <p:spPr>
          <a:xfrm>
            <a:off x="51816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BA513-96AA-4A6A-B167-0493670520EE}"/>
              </a:ext>
            </a:extLst>
          </p:cNvPr>
          <p:cNvSpPr/>
          <p:nvPr/>
        </p:nvSpPr>
        <p:spPr>
          <a:xfrm>
            <a:off x="60960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E42051-8CA6-4985-912C-D421FEFC05CE}"/>
              </a:ext>
            </a:extLst>
          </p:cNvPr>
          <p:cNvSpPr/>
          <p:nvPr/>
        </p:nvSpPr>
        <p:spPr>
          <a:xfrm>
            <a:off x="62103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F751D7-B188-42B9-9ED0-1375D5BEF2AF}"/>
              </a:ext>
            </a:extLst>
          </p:cNvPr>
          <p:cNvCxnSpPr>
            <a:cxnSpLocks/>
          </p:cNvCxnSpPr>
          <p:nvPr/>
        </p:nvCxnSpPr>
        <p:spPr>
          <a:xfrm>
            <a:off x="63627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19EAC-4A9D-416B-B049-4DA229CFC3E9}"/>
              </a:ext>
            </a:extLst>
          </p:cNvPr>
          <p:cNvSpPr/>
          <p:nvPr/>
        </p:nvSpPr>
        <p:spPr>
          <a:xfrm>
            <a:off x="70104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CF287-531C-4D06-A270-636C2EE9A1AF}"/>
              </a:ext>
            </a:extLst>
          </p:cNvPr>
          <p:cNvSpPr/>
          <p:nvPr/>
        </p:nvSpPr>
        <p:spPr>
          <a:xfrm>
            <a:off x="79248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9B7131-EE27-4FD0-B86E-98702BD0F1C4}"/>
              </a:ext>
            </a:extLst>
          </p:cNvPr>
          <p:cNvSpPr/>
          <p:nvPr/>
        </p:nvSpPr>
        <p:spPr>
          <a:xfrm>
            <a:off x="80391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6E5D7-2A6E-4832-821B-E79B33B86602}"/>
              </a:ext>
            </a:extLst>
          </p:cNvPr>
          <p:cNvCxnSpPr>
            <a:cxnSpLocks/>
          </p:cNvCxnSpPr>
          <p:nvPr/>
        </p:nvCxnSpPr>
        <p:spPr>
          <a:xfrm>
            <a:off x="81915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6A0E3-28B4-4E75-A520-EF7079E35430}"/>
              </a:ext>
            </a:extLst>
          </p:cNvPr>
          <p:cNvSpPr/>
          <p:nvPr/>
        </p:nvSpPr>
        <p:spPr>
          <a:xfrm>
            <a:off x="88392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806FB-73BC-427D-81E5-ADF9064266BE}"/>
              </a:ext>
            </a:extLst>
          </p:cNvPr>
          <p:cNvSpPr/>
          <p:nvPr/>
        </p:nvSpPr>
        <p:spPr>
          <a:xfrm>
            <a:off x="97536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BCDC5-9183-4526-9CC8-E45F61B66231}"/>
              </a:ext>
            </a:extLst>
          </p:cNvPr>
          <p:cNvSpPr/>
          <p:nvPr/>
        </p:nvSpPr>
        <p:spPr>
          <a:xfrm>
            <a:off x="98679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1C54AF-9272-4F94-9865-1317AD52F3A4}"/>
              </a:ext>
            </a:extLst>
          </p:cNvPr>
          <p:cNvCxnSpPr>
            <a:cxnSpLocks/>
          </p:cNvCxnSpPr>
          <p:nvPr/>
        </p:nvCxnSpPr>
        <p:spPr>
          <a:xfrm>
            <a:off x="100203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397C3-B2D1-43DD-9EEF-D17BAF176E45}"/>
              </a:ext>
            </a:extLst>
          </p:cNvPr>
          <p:cNvSpPr/>
          <p:nvPr/>
        </p:nvSpPr>
        <p:spPr>
          <a:xfrm>
            <a:off x="13716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51A94-BA09-4F4D-A757-109EC4BFE980}"/>
              </a:ext>
            </a:extLst>
          </p:cNvPr>
          <p:cNvSpPr/>
          <p:nvPr/>
        </p:nvSpPr>
        <p:spPr>
          <a:xfrm>
            <a:off x="14859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F59DAF-B2FC-4CCE-A692-CFB9E66035D3}"/>
              </a:ext>
            </a:extLst>
          </p:cNvPr>
          <p:cNvCxnSpPr>
            <a:stCxn id="28" idx="0"/>
          </p:cNvCxnSpPr>
          <p:nvPr/>
        </p:nvCxnSpPr>
        <p:spPr>
          <a:xfrm flipV="1">
            <a:off x="15621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F49FA8-545A-419C-83BB-CA0FAAFD7867}"/>
              </a:ext>
            </a:extLst>
          </p:cNvPr>
          <p:cNvSpPr/>
          <p:nvPr/>
        </p:nvSpPr>
        <p:spPr>
          <a:xfrm>
            <a:off x="546735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9CBD05-D11C-4760-BD61-CFC75A587BD8}"/>
              </a:ext>
            </a:extLst>
          </p:cNvPr>
          <p:cNvSpPr/>
          <p:nvPr/>
        </p:nvSpPr>
        <p:spPr>
          <a:xfrm>
            <a:off x="558165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A47A21-0786-41D7-8F26-FB1A1F771EB3}"/>
              </a:ext>
            </a:extLst>
          </p:cNvPr>
          <p:cNvCxnSpPr>
            <a:stCxn id="33" idx="0"/>
          </p:cNvCxnSpPr>
          <p:nvPr/>
        </p:nvCxnSpPr>
        <p:spPr>
          <a:xfrm flipV="1">
            <a:off x="565785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1FE8E5-C73C-4BA8-A83F-811447D7FF10}"/>
              </a:ext>
            </a:extLst>
          </p:cNvPr>
          <p:cNvGrpSpPr/>
          <p:nvPr/>
        </p:nvGrpSpPr>
        <p:grpSpPr>
          <a:xfrm>
            <a:off x="10652648" y="3557587"/>
            <a:ext cx="381180" cy="344489"/>
            <a:chOff x="10852943" y="4253707"/>
            <a:chExt cx="381180" cy="34448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9B34CF-856D-4037-A402-F77152FD905F}"/>
                </a:ext>
              </a:extLst>
            </p:cNvPr>
            <p:cNvSpPr/>
            <p:nvPr/>
          </p:nvSpPr>
          <p:spPr>
            <a:xfrm>
              <a:off x="10896600" y="4282282"/>
              <a:ext cx="289718" cy="2897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E2B826-74F0-4072-A6A0-C686FC927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2943" y="4253707"/>
              <a:ext cx="381180" cy="3444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0EBD941-EB68-417D-9A24-E65D46619791}"/>
              </a:ext>
            </a:extLst>
          </p:cNvPr>
          <p:cNvSpPr txBox="1"/>
          <p:nvPr/>
        </p:nvSpPr>
        <p:spPr>
          <a:xfrm>
            <a:off x="1181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E7A00-8461-483B-97F0-C5A7AEE98753}"/>
              </a:ext>
            </a:extLst>
          </p:cNvPr>
          <p:cNvSpPr txBox="1"/>
          <p:nvPr/>
        </p:nvSpPr>
        <p:spPr>
          <a:xfrm>
            <a:off x="5372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12DBAE-72D2-4FC1-8AD6-0F6796A2388B}"/>
              </a:ext>
            </a:extLst>
          </p:cNvPr>
          <p:cNvGrpSpPr/>
          <p:nvPr/>
        </p:nvGrpSpPr>
        <p:grpSpPr>
          <a:xfrm rot="10800000">
            <a:off x="3667126" y="2522536"/>
            <a:ext cx="381000" cy="853282"/>
            <a:chOff x="1447800" y="1943139"/>
            <a:chExt cx="381000" cy="85328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A4FCBB-C12B-4CE4-8E93-BDECF8BB0959}"/>
                </a:ext>
              </a:extLst>
            </p:cNvPr>
            <p:cNvSpPr/>
            <p:nvPr/>
          </p:nvSpPr>
          <p:spPr>
            <a:xfrm>
              <a:off x="1447800" y="2339221"/>
              <a:ext cx="381000" cy="457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11C9410-5BE9-44BC-94A7-1B2933450309}"/>
                </a:ext>
              </a:extLst>
            </p:cNvPr>
            <p:cNvSpPr/>
            <p:nvPr/>
          </p:nvSpPr>
          <p:spPr>
            <a:xfrm>
              <a:off x="1562100" y="2491621"/>
              <a:ext cx="152400" cy="1524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FE19E31-4D58-4982-AAB2-B8653A2784F0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1638300" y="1943139"/>
              <a:ext cx="0" cy="5484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331FA1E-08A8-42F3-9120-282516F3BE9B}"/>
              </a:ext>
            </a:extLst>
          </p:cNvPr>
          <p:cNvSpPr txBox="1"/>
          <p:nvPr/>
        </p:nvSpPr>
        <p:spPr>
          <a:xfrm>
            <a:off x="3619500" y="212645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DE003F-44A5-4F04-B50F-E0F89E67E8BD}"/>
              </a:ext>
            </a:extLst>
          </p:cNvPr>
          <p:cNvSpPr txBox="1"/>
          <p:nvPr/>
        </p:nvSpPr>
        <p:spPr>
          <a:xfrm>
            <a:off x="3562350" y="0"/>
            <a:ext cx="4476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NODE* head, curr,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curr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temp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while(curr-&gt;next != nullptr){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temp = curr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curr = curr-&gt;next;</a:t>
            </a:r>
          </a:p>
          <a:p>
            <a:pPr>
              <a:tabLst>
                <a:tab pos="457200" algn="l"/>
              </a:tabLst>
            </a:pP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131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B42819F-C377-421E-822A-6CE5C9646688}"/>
              </a:ext>
            </a:extLst>
          </p:cNvPr>
          <p:cNvSpPr/>
          <p:nvPr/>
        </p:nvSpPr>
        <p:spPr>
          <a:xfrm>
            <a:off x="3352800" y="0"/>
            <a:ext cx="3962400" cy="2062102"/>
          </a:xfrm>
          <a:prstGeom prst="roundRect">
            <a:avLst>
              <a:gd name="adj" fmla="val 558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1CB04-E633-474E-9A4B-B284B1D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BDFA2D-47D8-4C87-9C9A-1C5F46F2D7E5}"/>
              </a:ext>
            </a:extLst>
          </p:cNvPr>
          <p:cNvSpPr/>
          <p:nvPr/>
        </p:nvSpPr>
        <p:spPr>
          <a:xfrm>
            <a:off x="51816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BA513-96AA-4A6A-B167-0493670520EE}"/>
              </a:ext>
            </a:extLst>
          </p:cNvPr>
          <p:cNvSpPr/>
          <p:nvPr/>
        </p:nvSpPr>
        <p:spPr>
          <a:xfrm>
            <a:off x="60960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E42051-8CA6-4985-912C-D421FEFC05CE}"/>
              </a:ext>
            </a:extLst>
          </p:cNvPr>
          <p:cNvSpPr/>
          <p:nvPr/>
        </p:nvSpPr>
        <p:spPr>
          <a:xfrm>
            <a:off x="62103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F751D7-B188-42B9-9ED0-1375D5BEF2AF}"/>
              </a:ext>
            </a:extLst>
          </p:cNvPr>
          <p:cNvCxnSpPr>
            <a:cxnSpLocks/>
          </p:cNvCxnSpPr>
          <p:nvPr/>
        </p:nvCxnSpPr>
        <p:spPr>
          <a:xfrm>
            <a:off x="63627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19EAC-4A9D-416B-B049-4DA229CFC3E9}"/>
              </a:ext>
            </a:extLst>
          </p:cNvPr>
          <p:cNvSpPr/>
          <p:nvPr/>
        </p:nvSpPr>
        <p:spPr>
          <a:xfrm>
            <a:off x="70104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CF287-531C-4D06-A270-636C2EE9A1AF}"/>
              </a:ext>
            </a:extLst>
          </p:cNvPr>
          <p:cNvSpPr/>
          <p:nvPr/>
        </p:nvSpPr>
        <p:spPr>
          <a:xfrm>
            <a:off x="79248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9B7131-EE27-4FD0-B86E-98702BD0F1C4}"/>
              </a:ext>
            </a:extLst>
          </p:cNvPr>
          <p:cNvSpPr/>
          <p:nvPr/>
        </p:nvSpPr>
        <p:spPr>
          <a:xfrm>
            <a:off x="80391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6E5D7-2A6E-4832-821B-E79B33B86602}"/>
              </a:ext>
            </a:extLst>
          </p:cNvPr>
          <p:cNvCxnSpPr>
            <a:cxnSpLocks/>
          </p:cNvCxnSpPr>
          <p:nvPr/>
        </p:nvCxnSpPr>
        <p:spPr>
          <a:xfrm>
            <a:off x="81915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6A0E3-28B4-4E75-A520-EF7079E35430}"/>
              </a:ext>
            </a:extLst>
          </p:cNvPr>
          <p:cNvSpPr/>
          <p:nvPr/>
        </p:nvSpPr>
        <p:spPr>
          <a:xfrm>
            <a:off x="88392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806FB-73BC-427D-81E5-ADF9064266BE}"/>
              </a:ext>
            </a:extLst>
          </p:cNvPr>
          <p:cNvSpPr/>
          <p:nvPr/>
        </p:nvSpPr>
        <p:spPr>
          <a:xfrm>
            <a:off x="97536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BCDC5-9183-4526-9CC8-E45F61B66231}"/>
              </a:ext>
            </a:extLst>
          </p:cNvPr>
          <p:cNvSpPr/>
          <p:nvPr/>
        </p:nvSpPr>
        <p:spPr>
          <a:xfrm>
            <a:off x="98679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1C54AF-9272-4F94-9865-1317AD52F3A4}"/>
              </a:ext>
            </a:extLst>
          </p:cNvPr>
          <p:cNvCxnSpPr>
            <a:cxnSpLocks/>
          </p:cNvCxnSpPr>
          <p:nvPr/>
        </p:nvCxnSpPr>
        <p:spPr>
          <a:xfrm>
            <a:off x="100203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397C3-B2D1-43DD-9EEF-D17BAF176E45}"/>
              </a:ext>
            </a:extLst>
          </p:cNvPr>
          <p:cNvSpPr/>
          <p:nvPr/>
        </p:nvSpPr>
        <p:spPr>
          <a:xfrm>
            <a:off x="13716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51A94-BA09-4F4D-A757-109EC4BFE980}"/>
              </a:ext>
            </a:extLst>
          </p:cNvPr>
          <p:cNvSpPr/>
          <p:nvPr/>
        </p:nvSpPr>
        <p:spPr>
          <a:xfrm>
            <a:off x="14859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F59DAF-B2FC-4CCE-A692-CFB9E66035D3}"/>
              </a:ext>
            </a:extLst>
          </p:cNvPr>
          <p:cNvCxnSpPr>
            <a:stCxn id="28" idx="0"/>
          </p:cNvCxnSpPr>
          <p:nvPr/>
        </p:nvCxnSpPr>
        <p:spPr>
          <a:xfrm flipV="1">
            <a:off x="15621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F49FA8-545A-419C-83BB-CA0FAAFD7867}"/>
              </a:ext>
            </a:extLst>
          </p:cNvPr>
          <p:cNvSpPr/>
          <p:nvPr/>
        </p:nvSpPr>
        <p:spPr>
          <a:xfrm>
            <a:off x="546735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9CBD05-D11C-4760-BD61-CFC75A587BD8}"/>
              </a:ext>
            </a:extLst>
          </p:cNvPr>
          <p:cNvSpPr/>
          <p:nvPr/>
        </p:nvSpPr>
        <p:spPr>
          <a:xfrm>
            <a:off x="558165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A47A21-0786-41D7-8F26-FB1A1F771EB3}"/>
              </a:ext>
            </a:extLst>
          </p:cNvPr>
          <p:cNvCxnSpPr>
            <a:stCxn id="33" idx="0"/>
          </p:cNvCxnSpPr>
          <p:nvPr/>
        </p:nvCxnSpPr>
        <p:spPr>
          <a:xfrm flipV="1">
            <a:off x="565785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1FE8E5-C73C-4BA8-A83F-811447D7FF10}"/>
              </a:ext>
            </a:extLst>
          </p:cNvPr>
          <p:cNvGrpSpPr/>
          <p:nvPr/>
        </p:nvGrpSpPr>
        <p:grpSpPr>
          <a:xfrm>
            <a:off x="10652648" y="3557587"/>
            <a:ext cx="381180" cy="344489"/>
            <a:chOff x="10852943" y="4253707"/>
            <a:chExt cx="381180" cy="34448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9B34CF-856D-4037-A402-F77152FD905F}"/>
                </a:ext>
              </a:extLst>
            </p:cNvPr>
            <p:cNvSpPr/>
            <p:nvPr/>
          </p:nvSpPr>
          <p:spPr>
            <a:xfrm>
              <a:off x="10896600" y="4282282"/>
              <a:ext cx="289718" cy="2897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E2B826-74F0-4072-A6A0-C686FC927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2943" y="4253707"/>
              <a:ext cx="381180" cy="3444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0EBD941-EB68-417D-9A24-E65D46619791}"/>
              </a:ext>
            </a:extLst>
          </p:cNvPr>
          <p:cNvSpPr txBox="1"/>
          <p:nvPr/>
        </p:nvSpPr>
        <p:spPr>
          <a:xfrm>
            <a:off x="1181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E7A00-8461-483B-97F0-C5A7AEE98753}"/>
              </a:ext>
            </a:extLst>
          </p:cNvPr>
          <p:cNvSpPr txBox="1"/>
          <p:nvPr/>
        </p:nvSpPr>
        <p:spPr>
          <a:xfrm>
            <a:off x="5372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12DBAE-72D2-4FC1-8AD6-0F6796A2388B}"/>
              </a:ext>
            </a:extLst>
          </p:cNvPr>
          <p:cNvGrpSpPr/>
          <p:nvPr/>
        </p:nvGrpSpPr>
        <p:grpSpPr>
          <a:xfrm rot="10800000">
            <a:off x="5495926" y="2522536"/>
            <a:ext cx="381000" cy="853282"/>
            <a:chOff x="1447800" y="1943139"/>
            <a:chExt cx="381000" cy="85328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A4FCBB-C12B-4CE4-8E93-BDECF8BB0959}"/>
                </a:ext>
              </a:extLst>
            </p:cNvPr>
            <p:cNvSpPr/>
            <p:nvPr/>
          </p:nvSpPr>
          <p:spPr>
            <a:xfrm>
              <a:off x="1447800" y="2339221"/>
              <a:ext cx="381000" cy="457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11C9410-5BE9-44BC-94A7-1B2933450309}"/>
                </a:ext>
              </a:extLst>
            </p:cNvPr>
            <p:cNvSpPr/>
            <p:nvPr/>
          </p:nvSpPr>
          <p:spPr>
            <a:xfrm>
              <a:off x="1562100" y="2491621"/>
              <a:ext cx="152400" cy="1524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FE19E31-4D58-4982-AAB2-B8653A2784F0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1638300" y="1943139"/>
              <a:ext cx="0" cy="5484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331FA1E-08A8-42F3-9120-282516F3BE9B}"/>
              </a:ext>
            </a:extLst>
          </p:cNvPr>
          <p:cNvSpPr txBox="1"/>
          <p:nvPr/>
        </p:nvSpPr>
        <p:spPr>
          <a:xfrm>
            <a:off x="5448300" y="212645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AD07DF-1C75-4272-9BAB-BF40DB7F3792}"/>
              </a:ext>
            </a:extLst>
          </p:cNvPr>
          <p:cNvSpPr txBox="1"/>
          <p:nvPr/>
        </p:nvSpPr>
        <p:spPr>
          <a:xfrm>
            <a:off x="3562350" y="0"/>
            <a:ext cx="4476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NODE* head, curr,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curr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temp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while(curr-&gt;next != nullptr){</a:t>
            </a:r>
          </a:p>
          <a:p>
            <a:pPr>
              <a:tabLst>
                <a:tab pos="457200" algn="l"/>
              </a:tabLst>
            </a:pP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 = curr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curr = curr-&gt;next;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delete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8545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ED67CAD-0810-4C53-92DC-C303FFEB9320}"/>
              </a:ext>
            </a:extLst>
          </p:cNvPr>
          <p:cNvSpPr/>
          <p:nvPr/>
        </p:nvSpPr>
        <p:spPr>
          <a:xfrm>
            <a:off x="3352800" y="0"/>
            <a:ext cx="3962400" cy="2062102"/>
          </a:xfrm>
          <a:prstGeom prst="roundRect">
            <a:avLst>
              <a:gd name="adj" fmla="val 558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1CB04-E633-474E-9A4B-B284B1D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BDFA2D-47D8-4C87-9C9A-1C5F46F2D7E5}"/>
              </a:ext>
            </a:extLst>
          </p:cNvPr>
          <p:cNvSpPr/>
          <p:nvPr/>
        </p:nvSpPr>
        <p:spPr>
          <a:xfrm>
            <a:off x="51816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BA513-96AA-4A6A-B167-0493670520EE}"/>
              </a:ext>
            </a:extLst>
          </p:cNvPr>
          <p:cNvSpPr/>
          <p:nvPr/>
        </p:nvSpPr>
        <p:spPr>
          <a:xfrm>
            <a:off x="60960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E42051-8CA6-4985-912C-D421FEFC05CE}"/>
              </a:ext>
            </a:extLst>
          </p:cNvPr>
          <p:cNvSpPr/>
          <p:nvPr/>
        </p:nvSpPr>
        <p:spPr>
          <a:xfrm>
            <a:off x="62103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F751D7-B188-42B9-9ED0-1375D5BEF2AF}"/>
              </a:ext>
            </a:extLst>
          </p:cNvPr>
          <p:cNvCxnSpPr>
            <a:cxnSpLocks/>
          </p:cNvCxnSpPr>
          <p:nvPr/>
        </p:nvCxnSpPr>
        <p:spPr>
          <a:xfrm>
            <a:off x="63627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19EAC-4A9D-416B-B049-4DA229CFC3E9}"/>
              </a:ext>
            </a:extLst>
          </p:cNvPr>
          <p:cNvSpPr/>
          <p:nvPr/>
        </p:nvSpPr>
        <p:spPr>
          <a:xfrm>
            <a:off x="70104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CF287-531C-4D06-A270-636C2EE9A1AF}"/>
              </a:ext>
            </a:extLst>
          </p:cNvPr>
          <p:cNvSpPr/>
          <p:nvPr/>
        </p:nvSpPr>
        <p:spPr>
          <a:xfrm>
            <a:off x="79248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9B7131-EE27-4FD0-B86E-98702BD0F1C4}"/>
              </a:ext>
            </a:extLst>
          </p:cNvPr>
          <p:cNvSpPr/>
          <p:nvPr/>
        </p:nvSpPr>
        <p:spPr>
          <a:xfrm>
            <a:off x="80391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6E5D7-2A6E-4832-821B-E79B33B86602}"/>
              </a:ext>
            </a:extLst>
          </p:cNvPr>
          <p:cNvCxnSpPr>
            <a:cxnSpLocks/>
          </p:cNvCxnSpPr>
          <p:nvPr/>
        </p:nvCxnSpPr>
        <p:spPr>
          <a:xfrm>
            <a:off x="81915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6A0E3-28B4-4E75-A520-EF7079E35430}"/>
              </a:ext>
            </a:extLst>
          </p:cNvPr>
          <p:cNvSpPr/>
          <p:nvPr/>
        </p:nvSpPr>
        <p:spPr>
          <a:xfrm>
            <a:off x="88392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806FB-73BC-427D-81E5-ADF9064266BE}"/>
              </a:ext>
            </a:extLst>
          </p:cNvPr>
          <p:cNvSpPr/>
          <p:nvPr/>
        </p:nvSpPr>
        <p:spPr>
          <a:xfrm>
            <a:off x="97536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BCDC5-9183-4526-9CC8-E45F61B66231}"/>
              </a:ext>
            </a:extLst>
          </p:cNvPr>
          <p:cNvSpPr/>
          <p:nvPr/>
        </p:nvSpPr>
        <p:spPr>
          <a:xfrm>
            <a:off x="98679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1C54AF-9272-4F94-9865-1317AD52F3A4}"/>
              </a:ext>
            </a:extLst>
          </p:cNvPr>
          <p:cNvCxnSpPr>
            <a:cxnSpLocks/>
          </p:cNvCxnSpPr>
          <p:nvPr/>
        </p:nvCxnSpPr>
        <p:spPr>
          <a:xfrm>
            <a:off x="100203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397C3-B2D1-43DD-9EEF-D17BAF176E45}"/>
              </a:ext>
            </a:extLst>
          </p:cNvPr>
          <p:cNvSpPr/>
          <p:nvPr/>
        </p:nvSpPr>
        <p:spPr>
          <a:xfrm>
            <a:off x="13716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51A94-BA09-4F4D-A757-109EC4BFE980}"/>
              </a:ext>
            </a:extLst>
          </p:cNvPr>
          <p:cNvSpPr/>
          <p:nvPr/>
        </p:nvSpPr>
        <p:spPr>
          <a:xfrm>
            <a:off x="14859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F59DAF-B2FC-4CCE-A692-CFB9E66035D3}"/>
              </a:ext>
            </a:extLst>
          </p:cNvPr>
          <p:cNvCxnSpPr>
            <a:stCxn id="28" idx="0"/>
          </p:cNvCxnSpPr>
          <p:nvPr/>
        </p:nvCxnSpPr>
        <p:spPr>
          <a:xfrm flipV="1">
            <a:off x="15621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F49FA8-545A-419C-83BB-CA0FAAFD7867}"/>
              </a:ext>
            </a:extLst>
          </p:cNvPr>
          <p:cNvSpPr/>
          <p:nvPr/>
        </p:nvSpPr>
        <p:spPr>
          <a:xfrm>
            <a:off x="721995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9CBD05-D11C-4760-BD61-CFC75A587BD8}"/>
              </a:ext>
            </a:extLst>
          </p:cNvPr>
          <p:cNvSpPr/>
          <p:nvPr/>
        </p:nvSpPr>
        <p:spPr>
          <a:xfrm>
            <a:off x="733425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A47A21-0786-41D7-8F26-FB1A1F771EB3}"/>
              </a:ext>
            </a:extLst>
          </p:cNvPr>
          <p:cNvCxnSpPr>
            <a:stCxn id="33" idx="0"/>
          </p:cNvCxnSpPr>
          <p:nvPr/>
        </p:nvCxnSpPr>
        <p:spPr>
          <a:xfrm flipV="1">
            <a:off x="741045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1FE8E5-C73C-4BA8-A83F-811447D7FF10}"/>
              </a:ext>
            </a:extLst>
          </p:cNvPr>
          <p:cNvGrpSpPr/>
          <p:nvPr/>
        </p:nvGrpSpPr>
        <p:grpSpPr>
          <a:xfrm>
            <a:off x="10652648" y="3557587"/>
            <a:ext cx="381180" cy="344489"/>
            <a:chOff x="10852943" y="4253707"/>
            <a:chExt cx="381180" cy="34448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9B34CF-856D-4037-A402-F77152FD905F}"/>
                </a:ext>
              </a:extLst>
            </p:cNvPr>
            <p:cNvSpPr/>
            <p:nvPr/>
          </p:nvSpPr>
          <p:spPr>
            <a:xfrm>
              <a:off x="10896600" y="4282282"/>
              <a:ext cx="289718" cy="2897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E2B826-74F0-4072-A6A0-C686FC927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2943" y="4253707"/>
              <a:ext cx="381180" cy="3444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0EBD941-EB68-417D-9A24-E65D46619791}"/>
              </a:ext>
            </a:extLst>
          </p:cNvPr>
          <p:cNvSpPr txBox="1"/>
          <p:nvPr/>
        </p:nvSpPr>
        <p:spPr>
          <a:xfrm>
            <a:off x="1181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E7A00-8461-483B-97F0-C5A7AEE98753}"/>
              </a:ext>
            </a:extLst>
          </p:cNvPr>
          <p:cNvSpPr txBox="1"/>
          <p:nvPr/>
        </p:nvSpPr>
        <p:spPr>
          <a:xfrm>
            <a:off x="71247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12DBAE-72D2-4FC1-8AD6-0F6796A2388B}"/>
              </a:ext>
            </a:extLst>
          </p:cNvPr>
          <p:cNvGrpSpPr/>
          <p:nvPr/>
        </p:nvGrpSpPr>
        <p:grpSpPr>
          <a:xfrm rot="10800000">
            <a:off x="5495926" y="2522536"/>
            <a:ext cx="381000" cy="853282"/>
            <a:chOff x="1447800" y="1943139"/>
            <a:chExt cx="381000" cy="85328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A4FCBB-C12B-4CE4-8E93-BDECF8BB0959}"/>
                </a:ext>
              </a:extLst>
            </p:cNvPr>
            <p:cNvSpPr/>
            <p:nvPr/>
          </p:nvSpPr>
          <p:spPr>
            <a:xfrm>
              <a:off x="1447800" y="2339221"/>
              <a:ext cx="381000" cy="457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11C9410-5BE9-44BC-94A7-1B2933450309}"/>
                </a:ext>
              </a:extLst>
            </p:cNvPr>
            <p:cNvSpPr/>
            <p:nvPr/>
          </p:nvSpPr>
          <p:spPr>
            <a:xfrm>
              <a:off x="1562100" y="2491621"/>
              <a:ext cx="152400" cy="1524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FE19E31-4D58-4982-AAB2-B8653A2784F0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1638300" y="1943139"/>
              <a:ext cx="0" cy="5484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331FA1E-08A8-42F3-9120-282516F3BE9B}"/>
              </a:ext>
            </a:extLst>
          </p:cNvPr>
          <p:cNvSpPr txBox="1"/>
          <p:nvPr/>
        </p:nvSpPr>
        <p:spPr>
          <a:xfrm>
            <a:off x="5448300" y="212645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A0D6AA-D5D8-458B-83A4-E1484B4BC3CD}"/>
              </a:ext>
            </a:extLst>
          </p:cNvPr>
          <p:cNvSpPr txBox="1"/>
          <p:nvPr/>
        </p:nvSpPr>
        <p:spPr>
          <a:xfrm>
            <a:off x="3562350" y="0"/>
            <a:ext cx="4476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NODE* head, curr,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curr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temp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while(curr-&gt;next != nullptr){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temp = curr</a:t>
            </a:r>
          </a:p>
          <a:p>
            <a:pPr>
              <a:tabLst>
                <a:tab pos="457200" algn="l"/>
              </a:tabLst>
            </a:pP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curr = curr-&gt;next;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delete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777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4ED8686-05DD-4EA6-A7EB-9F6E5D12474B}"/>
              </a:ext>
            </a:extLst>
          </p:cNvPr>
          <p:cNvSpPr/>
          <p:nvPr/>
        </p:nvSpPr>
        <p:spPr>
          <a:xfrm>
            <a:off x="3352800" y="0"/>
            <a:ext cx="3962400" cy="2062102"/>
          </a:xfrm>
          <a:prstGeom prst="roundRect">
            <a:avLst>
              <a:gd name="adj" fmla="val 558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1CB04-E633-474E-9A4B-B284B1D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19EAC-4A9D-416B-B049-4DA229CFC3E9}"/>
              </a:ext>
            </a:extLst>
          </p:cNvPr>
          <p:cNvSpPr/>
          <p:nvPr/>
        </p:nvSpPr>
        <p:spPr>
          <a:xfrm>
            <a:off x="70104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CF287-531C-4D06-A270-636C2EE9A1AF}"/>
              </a:ext>
            </a:extLst>
          </p:cNvPr>
          <p:cNvSpPr/>
          <p:nvPr/>
        </p:nvSpPr>
        <p:spPr>
          <a:xfrm>
            <a:off x="79248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9B7131-EE27-4FD0-B86E-98702BD0F1C4}"/>
              </a:ext>
            </a:extLst>
          </p:cNvPr>
          <p:cNvSpPr/>
          <p:nvPr/>
        </p:nvSpPr>
        <p:spPr>
          <a:xfrm>
            <a:off x="80391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6E5D7-2A6E-4832-821B-E79B33B86602}"/>
              </a:ext>
            </a:extLst>
          </p:cNvPr>
          <p:cNvCxnSpPr>
            <a:cxnSpLocks/>
          </p:cNvCxnSpPr>
          <p:nvPr/>
        </p:nvCxnSpPr>
        <p:spPr>
          <a:xfrm>
            <a:off x="81915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6A0E3-28B4-4E75-A520-EF7079E35430}"/>
              </a:ext>
            </a:extLst>
          </p:cNvPr>
          <p:cNvSpPr/>
          <p:nvPr/>
        </p:nvSpPr>
        <p:spPr>
          <a:xfrm>
            <a:off x="88392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806FB-73BC-427D-81E5-ADF9064266BE}"/>
              </a:ext>
            </a:extLst>
          </p:cNvPr>
          <p:cNvSpPr/>
          <p:nvPr/>
        </p:nvSpPr>
        <p:spPr>
          <a:xfrm>
            <a:off x="97536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BCDC5-9183-4526-9CC8-E45F61B66231}"/>
              </a:ext>
            </a:extLst>
          </p:cNvPr>
          <p:cNvSpPr/>
          <p:nvPr/>
        </p:nvSpPr>
        <p:spPr>
          <a:xfrm>
            <a:off x="98679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1C54AF-9272-4F94-9865-1317AD52F3A4}"/>
              </a:ext>
            </a:extLst>
          </p:cNvPr>
          <p:cNvCxnSpPr>
            <a:cxnSpLocks/>
          </p:cNvCxnSpPr>
          <p:nvPr/>
        </p:nvCxnSpPr>
        <p:spPr>
          <a:xfrm>
            <a:off x="100203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397C3-B2D1-43DD-9EEF-D17BAF176E45}"/>
              </a:ext>
            </a:extLst>
          </p:cNvPr>
          <p:cNvSpPr/>
          <p:nvPr/>
        </p:nvSpPr>
        <p:spPr>
          <a:xfrm>
            <a:off x="13716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51A94-BA09-4F4D-A757-109EC4BFE980}"/>
              </a:ext>
            </a:extLst>
          </p:cNvPr>
          <p:cNvSpPr/>
          <p:nvPr/>
        </p:nvSpPr>
        <p:spPr>
          <a:xfrm>
            <a:off x="14859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F59DAF-B2FC-4CCE-A692-CFB9E66035D3}"/>
              </a:ext>
            </a:extLst>
          </p:cNvPr>
          <p:cNvCxnSpPr>
            <a:stCxn id="28" idx="0"/>
          </p:cNvCxnSpPr>
          <p:nvPr/>
        </p:nvCxnSpPr>
        <p:spPr>
          <a:xfrm flipV="1">
            <a:off x="15621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F49FA8-545A-419C-83BB-CA0FAAFD7867}"/>
              </a:ext>
            </a:extLst>
          </p:cNvPr>
          <p:cNvSpPr/>
          <p:nvPr/>
        </p:nvSpPr>
        <p:spPr>
          <a:xfrm>
            <a:off x="721995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9CBD05-D11C-4760-BD61-CFC75A587BD8}"/>
              </a:ext>
            </a:extLst>
          </p:cNvPr>
          <p:cNvSpPr/>
          <p:nvPr/>
        </p:nvSpPr>
        <p:spPr>
          <a:xfrm>
            <a:off x="733425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A47A21-0786-41D7-8F26-FB1A1F771EB3}"/>
              </a:ext>
            </a:extLst>
          </p:cNvPr>
          <p:cNvCxnSpPr>
            <a:stCxn id="33" idx="0"/>
          </p:cNvCxnSpPr>
          <p:nvPr/>
        </p:nvCxnSpPr>
        <p:spPr>
          <a:xfrm flipV="1">
            <a:off x="741045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1FE8E5-C73C-4BA8-A83F-811447D7FF10}"/>
              </a:ext>
            </a:extLst>
          </p:cNvPr>
          <p:cNvGrpSpPr/>
          <p:nvPr/>
        </p:nvGrpSpPr>
        <p:grpSpPr>
          <a:xfrm>
            <a:off x="10652648" y="3557587"/>
            <a:ext cx="381180" cy="344489"/>
            <a:chOff x="10852943" y="4253707"/>
            <a:chExt cx="381180" cy="34448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9B34CF-856D-4037-A402-F77152FD905F}"/>
                </a:ext>
              </a:extLst>
            </p:cNvPr>
            <p:cNvSpPr/>
            <p:nvPr/>
          </p:nvSpPr>
          <p:spPr>
            <a:xfrm>
              <a:off x="10896600" y="4282282"/>
              <a:ext cx="289718" cy="2897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E2B826-74F0-4072-A6A0-C686FC927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2943" y="4253707"/>
              <a:ext cx="381180" cy="3444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0EBD941-EB68-417D-9A24-E65D46619791}"/>
              </a:ext>
            </a:extLst>
          </p:cNvPr>
          <p:cNvSpPr txBox="1"/>
          <p:nvPr/>
        </p:nvSpPr>
        <p:spPr>
          <a:xfrm>
            <a:off x="1181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E7A00-8461-483B-97F0-C5A7AEE98753}"/>
              </a:ext>
            </a:extLst>
          </p:cNvPr>
          <p:cNvSpPr txBox="1"/>
          <p:nvPr/>
        </p:nvSpPr>
        <p:spPr>
          <a:xfrm>
            <a:off x="71247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12DBAE-72D2-4FC1-8AD6-0F6796A2388B}"/>
              </a:ext>
            </a:extLst>
          </p:cNvPr>
          <p:cNvGrpSpPr/>
          <p:nvPr/>
        </p:nvGrpSpPr>
        <p:grpSpPr>
          <a:xfrm rot="10800000">
            <a:off x="5495926" y="2522536"/>
            <a:ext cx="381000" cy="853282"/>
            <a:chOff x="1447800" y="1943139"/>
            <a:chExt cx="381000" cy="85328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A4FCBB-C12B-4CE4-8E93-BDECF8BB0959}"/>
                </a:ext>
              </a:extLst>
            </p:cNvPr>
            <p:cNvSpPr/>
            <p:nvPr/>
          </p:nvSpPr>
          <p:spPr>
            <a:xfrm>
              <a:off x="1447800" y="2339221"/>
              <a:ext cx="381000" cy="457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11C9410-5BE9-44BC-94A7-1B2933450309}"/>
                </a:ext>
              </a:extLst>
            </p:cNvPr>
            <p:cNvSpPr/>
            <p:nvPr/>
          </p:nvSpPr>
          <p:spPr>
            <a:xfrm>
              <a:off x="1562100" y="2491621"/>
              <a:ext cx="152400" cy="1524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FE19E31-4D58-4982-AAB2-B8653A2784F0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1638300" y="1943139"/>
              <a:ext cx="0" cy="5484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331FA1E-08A8-42F3-9120-282516F3BE9B}"/>
              </a:ext>
            </a:extLst>
          </p:cNvPr>
          <p:cNvSpPr txBox="1"/>
          <p:nvPr/>
        </p:nvSpPr>
        <p:spPr>
          <a:xfrm>
            <a:off x="5448300" y="212645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3DBC19-E495-4776-A73D-9A5315618FED}"/>
              </a:ext>
            </a:extLst>
          </p:cNvPr>
          <p:cNvSpPr txBox="1"/>
          <p:nvPr/>
        </p:nvSpPr>
        <p:spPr>
          <a:xfrm>
            <a:off x="3562350" y="0"/>
            <a:ext cx="4476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NODE* head, curr,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curr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temp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while(curr-&gt;next != nullptr){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temp = curr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curr = curr-&gt;next;</a:t>
            </a:r>
          </a:p>
          <a:p>
            <a:pPr>
              <a:tabLst>
                <a:tab pos="457200" algn="l"/>
              </a:tabLst>
            </a:pP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816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4C17DC6-41F0-4D00-984C-04037BA20EA2}"/>
              </a:ext>
            </a:extLst>
          </p:cNvPr>
          <p:cNvSpPr/>
          <p:nvPr/>
        </p:nvSpPr>
        <p:spPr>
          <a:xfrm>
            <a:off x="3352800" y="0"/>
            <a:ext cx="3962400" cy="2062102"/>
          </a:xfrm>
          <a:prstGeom prst="roundRect">
            <a:avLst>
              <a:gd name="adj" fmla="val 558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1CB04-E633-474E-9A4B-B284B1D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19EAC-4A9D-416B-B049-4DA229CFC3E9}"/>
              </a:ext>
            </a:extLst>
          </p:cNvPr>
          <p:cNvSpPr/>
          <p:nvPr/>
        </p:nvSpPr>
        <p:spPr>
          <a:xfrm>
            <a:off x="70104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CF287-531C-4D06-A270-636C2EE9A1AF}"/>
              </a:ext>
            </a:extLst>
          </p:cNvPr>
          <p:cNvSpPr/>
          <p:nvPr/>
        </p:nvSpPr>
        <p:spPr>
          <a:xfrm>
            <a:off x="79248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9B7131-EE27-4FD0-B86E-98702BD0F1C4}"/>
              </a:ext>
            </a:extLst>
          </p:cNvPr>
          <p:cNvSpPr/>
          <p:nvPr/>
        </p:nvSpPr>
        <p:spPr>
          <a:xfrm>
            <a:off x="80391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6E5D7-2A6E-4832-821B-E79B33B86602}"/>
              </a:ext>
            </a:extLst>
          </p:cNvPr>
          <p:cNvCxnSpPr>
            <a:cxnSpLocks/>
          </p:cNvCxnSpPr>
          <p:nvPr/>
        </p:nvCxnSpPr>
        <p:spPr>
          <a:xfrm>
            <a:off x="81915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6A0E3-28B4-4E75-A520-EF7079E35430}"/>
              </a:ext>
            </a:extLst>
          </p:cNvPr>
          <p:cNvSpPr/>
          <p:nvPr/>
        </p:nvSpPr>
        <p:spPr>
          <a:xfrm>
            <a:off x="88392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806FB-73BC-427D-81E5-ADF9064266BE}"/>
              </a:ext>
            </a:extLst>
          </p:cNvPr>
          <p:cNvSpPr/>
          <p:nvPr/>
        </p:nvSpPr>
        <p:spPr>
          <a:xfrm>
            <a:off x="97536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BCDC5-9183-4526-9CC8-E45F61B66231}"/>
              </a:ext>
            </a:extLst>
          </p:cNvPr>
          <p:cNvSpPr/>
          <p:nvPr/>
        </p:nvSpPr>
        <p:spPr>
          <a:xfrm>
            <a:off x="98679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1C54AF-9272-4F94-9865-1317AD52F3A4}"/>
              </a:ext>
            </a:extLst>
          </p:cNvPr>
          <p:cNvCxnSpPr>
            <a:cxnSpLocks/>
          </p:cNvCxnSpPr>
          <p:nvPr/>
        </p:nvCxnSpPr>
        <p:spPr>
          <a:xfrm>
            <a:off x="100203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397C3-B2D1-43DD-9EEF-D17BAF176E45}"/>
              </a:ext>
            </a:extLst>
          </p:cNvPr>
          <p:cNvSpPr/>
          <p:nvPr/>
        </p:nvSpPr>
        <p:spPr>
          <a:xfrm>
            <a:off x="13716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51A94-BA09-4F4D-A757-109EC4BFE980}"/>
              </a:ext>
            </a:extLst>
          </p:cNvPr>
          <p:cNvSpPr/>
          <p:nvPr/>
        </p:nvSpPr>
        <p:spPr>
          <a:xfrm>
            <a:off x="14859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F59DAF-B2FC-4CCE-A692-CFB9E66035D3}"/>
              </a:ext>
            </a:extLst>
          </p:cNvPr>
          <p:cNvCxnSpPr>
            <a:stCxn id="28" idx="0"/>
          </p:cNvCxnSpPr>
          <p:nvPr/>
        </p:nvCxnSpPr>
        <p:spPr>
          <a:xfrm flipV="1">
            <a:off x="15621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F49FA8-545A-419C-83BB-CA0FAAFD7867}"/>
              </a:ext>
            </a:extLst>
          </p:cNvPr>
          <p:cNvSpPr/>
          <p:nvPr/>
        </p:nvSpPr>
        <p:spPr>
          <a:xfrm>
            <a:off x="721995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9CBD05-D11C-4760-BD61-CFC75A587BD8}"/>
              </a:ext>
            </a:extLst>
          </p:cNvPr>
          <p:cNvSpPr/>
          <p:nvPr/>
        </p:nvSpPr>
        <p:spPr>
          <a:xfrm>
            <a:off x="733425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A47A21-0786-41D7-8F26-FB1A1F771EB3}"/>
              </a:ext>
            </a:extLst>
          </p:cNvPr>
          <p:cNvCxnSpPr>
            <a:stCxn id="33" idx="0"/>
          </p:cNvCxnSpPr>
          <p:nvPr/>
        </p:nvCxnSpPr>
        <p:spPr>
          <a:xfrm flipV="1">
            <a:off x="741045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1FE8E5-C73C-4BA8-A83F-811447D7FF10}"/>
              </a:ext>
            </a:extLst>
          </p:cNvPr>
          <p:cNvGrpSpPr/>
          <p:nvPr/>
        </p:nvGrpSpPr>
        <p:grpSpPr>
          <a:xfrm>
            <a:off x="10652648" y="3557587"/>
            <a:ext cx="381180" cy="344489"/>
            <a:chOff x="10852943" y="4253707"/>
            <a:chExt cx="381180" cy="34448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9B34CF-856D-4037-A402-F77152FD905F}"/>
                </a:ext>
              </a:extLst>
            </p:cNvPr>
            <p:cNvSpPr/>
            <p:nvPr/>
          </p:nvSpPr>
          <p:spPr>
            <a:xfrm>
              <a:off x="10896600" y="4282282"/>
              <a:ext cx="289718" cy="2897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E2B826-74F0-4072-A6A0-C686FC927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2943" y="4253707"/>
              <a:ext cx="381180" cy="3444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0EBD941-EB68-417D-9A24-E65D46619791}"/>
              </a:ext>
            </a:extLst>
          </p:cNvPr>
          <p:cNvSpPr txBox="1"/>
          <p:nvPr/>
        </p:nvSpPr>
        <p:spPr>
          <a:xfrm>
            <a:off x="1181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E7A00-8461-483B-97F0-C5A7AEE98753}"/>
              </a:ext>
            </a:extLst>
          </p:cNvPr>
          <p:cNvSpPr txBox="1"/>
          <p:nvPr/>
        </p:nvSpPr>
        <p:spPr>
          <a:xfrm>
            <a:off x="71247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12DBAE-72D2-4FC1-8AD6-0F6796A2388B}"/>
              </a:ext>
            </a:extLst>
          </p:cNvPr>
          <p:cNvGrpSpPr/>
          <p:nvPr/>
        </p:nvGrpSpPr>
        <p:grpSpPr>
          <a:xfrm rot="10800000">
            <a:off x="7248526" y="2522536"/>
            <a:ext cx="381000" cy="853282"/>
            <a:chOff x="1447800" y="1943139"/>
            <a:chExt cx="381000" cy="85328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A4FCBB-C12B-4CE4-8E93-BDECF8BB0959}"/>
                </a:ext>
              </a:extLst>
            </p:cNvPr>
            <p:cNvSpPr/>
            <p:nvPr/>
          </p:nvSpPr>
          <p:spPr>
            <a:xfrm>
              <a:off x="1447800" y="2339221"/>
              <a:ext cx="381000" cy="457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11C9410-5BE9-44BC-94A7-1B2933450309}"/>
                </a:ext>
              </a:extLst>
            </p:cNvPr>
            <p:cNvSpPr/>
            <p:nvPr/>
          </p:nvSpPr>
          <p:spPr>
            <a:xfrm>
              <a:off x="1562100" y="2491621"/>
              <a:ext cx="152400" cy="1524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FE19E31-4D58-4982-AAB2-B8653A2784F0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1638300" y="1943139"/>
              <a:ext cx="0" cy="5484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331FA1E-08A8-42F3-9120-282516F3BE9B}"/>
              </a:ext>
            </a:extLst>
          </p:cNvPr>
          <p:cNvSpPr txBox="1"/>
          <p:nvPr/>
        </p:nvSpPr>
        <p:spPr>
          <a:xfrm>
            <a:off x="7200900" y="212645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E2F27B-ACC0-4952-A38A-6FE0DDB471EE}"/>
              </a:ext>
            </a:extLst>
          </p:cNvPr>
          <p:cNvSpPr txBox="1"/>
          <p:nvPr/>
        </p:nvSpPr>
        <p:spPr>
          <a:xfrm>
            <a:off x="3562350" y="0"/>
            <a:ext cx="4476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NODE* head, curr,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curr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temp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while(curr-&gt;next != nullptr){</a:t>
            </a:r>
          </a:p>
          <a:p>
            <a:pPr>
              <a:tabLst>
                <a:tab pos="457200" algn="l"/>
              </a:tabLst>
            </a:pP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 = curr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curr = curr-&gt;next;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delete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5281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A1DBBC6-C237-4E9E-A9CA-9B2E04908A75}"/>
              </a:ext>
            </a:extLst>
          </p:cNvPr>
          <p:cNvSpPr/>
          <p:nvPr/>
        </p:nvSpPr>
        <p:spPr>
          <a:xfrm>
            <a:off x="3352800" y="0"/>
            <a:ext cx="3962400" cy="2062102"/>
          </a:xfrm>
          <a:prstGeom prst="roundRect">
            <a:avLst>
              <a:gd name="adj" fmla="val 558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1CB04-E633-474E-9A4B-B284B1D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19EAC-4A9D-416B-B049-4DA229CFC3E9}"/>
              </a:ext>
            </a:extLst>
          </p:cNvPr>
          <p:cNvSpPr/>
          <p:nvPr/>
        </p:nvSpPr>
        <p:spPr>
          <a:xfrm>
            <a:off x="70104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CF287-531C-4D06-A270-636C2EE9A1AF}"/>
              </a:ext>
            </a:extLst>
          </p:cNvPr>
          <p:cNvSpPr/>
          <p:nvPr/>
        </p:nvSpPr>
        <p:spPr>
          <a:xfrm>
            <a:off x="79248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9B7131-EE27-4FD0-B86E-98702BD0F1C4}"/>
              </a:ext>
            </a:extLst>
          </p:cNvPr>
          <p:cNvSpPr/>
          <p:nvPr/>
        </p:nvSpPr>
        <p:spPr>
          <a:xfrm>
            <a:off x="80391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6E5D7-2A6E-4832-821B-E79B33B86602}"/>
              </a:ext>
            </a:extLst>
          </p:cNvPr>
          <p:cNvCxnSpPr>
            <a:cxnSpLocks/>
          </p:cNvCxnSpPr>
          <p:nvPr/>
        </p:nvCxnSpPr>
        <p:spPr>
          <a:xfrm>
            <a:off x="81915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6A0E3-28B4-4E75-A520-EF7079E35430}"/>
              </a:ext>
            </a:extLst>
          </p:cNvPr>
          <p:cNvSpPr/>
          <p:nvPr/>
        </p:nvSpPr>
        <p:spPr>
          <a:xfrm>
            <a:off x="88392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806FB-73BC-427D-81E5-ADF9064266BE}"/>
              </a:ext>
            </a:extLst>
          </p:cNvPr>
          <p:cNvSpPr/>
          <p:nvPr/>
        </p:nvSpPr>
        <p:spPr>
          <a:xfrm>
            <a:off x="97536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BCDC5-9183-4526-9CC8-E45F61B66231}"/>
              </a:ext>
            </a:extLst>
          </p:cNvPr>
          <p:cNvSpPr/>
          <p:nvPr/>
        </p:nvSpPr>
        <p:spPr>
          <a:xfrm>
            <a:off x="98679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1C54AF-9272-4F94-9865-1317AD52F3A4}"/>
              </a:ext>
            </a:extLst>
          </p:cNvPr>
          <p:cNvCxnSpPr>
            <a:cxnSpLocks/>
          </p:cNvCxnSpPr>
          <p:nvPr/>
        </p:nvCxnSpPr>
        <p:spPr>
          <a:xfrm>
            <a:off x="100203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397C3-B2D1-43DD-9EEF-D17BAF176E45}"/>
              </a:ext>
            </a:extLst>
          </p:cNvPr>
          <p:cNvSpPr/>
          <p:nvPr/>
        </p:nvSpPr>
        <p:spPr>
          <a:xfrm>
            <a:off x="13716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51A94-BA09-4F4D-A757-109EC4BFE980}"/>
              </a:ext>
            </a:extLst>
          </p:cNvPr>
          <p:cNvSpPr/>
          <p:nvPr/>
        </p:nvSpPr>
        <p:spPr>
          <a:xfrm>
            <a:off x="14859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F59DAF-B2FC-4CCE-A692-CFB9E66035D3}"/>
              </a:ext>
            </a:extLst>
          </p:cNvPr>
          <p:cNvCxnSpPr>
            <a:stCxn id="28" idx="0"/>
          </p:cNvCxnSpPr>
          <p:nvPr/>
        </p:nvCxnSpPr>
        <p:spPr>
          <a:xfrm flipV="1">
            <a:off x="15621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F49FA8-545A-419C-83BB-CA0FAAFD7867}"/>
              </a:ext>
            </a:extLst>
          </p:cNvPr>
          <p:cNvSpPr/>
          <p:nvPr/>
        </p:nvSpPr>
        <p:spPr>
          <a:xfrm>
            <a:off x="912495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9CBD05-D11C-4760-BD61-CFC75A587BD8}"/>
              </a:ext>
            </a:extLst>
          </p:cNvPr>
          <p:cNvSpPr/>
          <p:nvPr/>
        </p:nvSpPr>
        <p:spPr>
          <a:xfrm>
            <a:off x="923925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A47A21-0786-41D7-8F26-FB1A1F771EB3}"/>
              </a:ext>
            </a:extLst>
          </p:cNvPr>
          <p:cNvCxnSpPr>
            <a:stCxn id="33" idx="0"/>
          </p:cNvCxnSpPr>
          <p:nvPr/>
        </p:nvCxnSpPr>
        <p:spPr>
          <a:xfrm flipV="1">
            <a:off x="931545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1FE8E5-C73C-4BA8-A83F-811447D7FF10}"/>
              </a:ext>
            </a:extLst>
          </p:cNvPr>
          <p:cNvGrpSpPr/>
          <p:nvPr/>
        </p:nvGrpSpPr>
        <p:grpSpPr>
          <a:xfrm>
            <a:off x="10652648" y="3557587"/>
            <a:ext cx="381180" cy="344489"/>
            <a:chOff x="10852943" y="4253707"/>
            <a:chExt cx="381180" cy="34448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9B34CF-856D-4037-A402-F77152FD905F}"/>
                </a:ext>
              </a:extLst>
            </p:cNvPr>
            <p:cNvSpPr/>
            <p:nvPr/>
          </p:nvSpPr>
          <p:spPr>
            <a:xfrm>
              <a:off x="10896600" y="4282282"/>
              <a:ext cx="289718" cy="2897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E2B826-74F0-4072-A6A0-C686FC927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2943" y="4253707"/>
              <a:ext cx="381180" cy="3444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0EBD941-EB68-417D-9A24-E65D46619791}"/>
              </a:ext>
            </a:extLst>
          </p:cNvPr>
          <p:cNvSpPr txBox="1"/>
          <p:nvPr/>
        </p:nvSpPr>
        <p:spPr>
          <a:xfrm>
            <a:off x="1181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E7A00-8461-483B-97F0-C5A7AEE98753}"/>
              </a:ext>
            </a:extLst>
          </p:cNvPr>
          <p:cNvSpPr txBox="1"/>
          <p:nvPr/>
        </p:nvSpPr>
        <p:spPr>
          <a:xfrm>
            <a:off x="90297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12DBAE-72D2-4FC1-8AD6-0F6796A2388B}"/>
              </a:ext>
            </a:extLst>
          </p:cNvPr>
          <p:cNvGrpSpPr/>
          <p:nvPr/>
        </p:nvGrpSpPr>
        <p:grpSpPr>
          <a:xfrm rot="10800000">
            <a:off x="7248526" y="2522536"/>
            <a:ext cx="381000" cy="853282"/>
            <a:chOff x="1447800" y="1943139"/>
            <a:chExt cx="381000" cy="85328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A4FCBB-C12B-4CE4-8E93-BDECF8BB0959}"/>
                </a:ext>
              </a:extLst>
            </p:cNvPr>
            <p:cNvSpPr/>
            <p:nvPr/>
          </p:nvSpPr>
          <p:spPr>
            <a:xfrm>
              <a:off x="1447800" y="2339221"/>
              <a:ext cx="381000" cy="457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11C9410-5BE9-44BC-94A7-1B2933450309}"/>
                </a:ext>
              </a:extLst>
            </p:cNvPr>
            <p:cNvSpPr/>
            <p:nvPr/>
          </p:nvSpPr>
          <p:spPr>
            <a:xfrm>
              <a:off x="1562100" y="2491621"/>
              <a:ext cx="152400" cy="1524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FE19E31-4D58-4982-AAB2-B8653A2784F0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1638300" y="1943139"/>
              <a:ext cx="0" cy="5484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331FA1E-08A8-42F3-9120-282516F3BE9B}"/>
              </a:ext>
            </a:extLst>
          </p:cNvPr>
          <p:cNvSpPr txBox="1"/>
          <p:nvPr/>
        </p:nvSpPr>
        <p:spPr>
          <a:xfrm>
            <a:off x="7200900" y="212645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708C18-BC65-4A6B-81C1-CEB18614FC78}"/>
              </a:ext>
            </a:extLst>
          </p:cNvPr>
          <p:cNvSpPr txBox="1"/>
          <p:nvPr/>
        </p:nvSpPr>
        <p:spPr>
          <a:xfrm>
            <a:off x="3562350" y="0"/>
            <a:ext cx="4476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NODE* head, curr,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curr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temp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while(curr-&gt;next != nullptr){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temp = curr</a:t>
            </a:r>
          </a:p>
          <a:p>
            <a:pPr>
              <a:tabLst>
                <a:tab pos="457200" algn="l"/>
              </a:tabLst>
            </a:pP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curr = curr-&gt;next;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delete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89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1D79BCD-D0AA-4B78-8D22-8A01EA5A989B}"/>
              </a:ext>
            </a:extLst>
          </p:cNvPr>
          <p:cNvSpPr/>
          <p:nvPr/>
        </p:nvSpPr>
        <p:spPr>
          <a:xfrm>
            <a:off x="3352800" y="0"/>
            <a:ext cx="3962400" cy="2062102"/>
          </a:xfrm>
          <a:prstGeom prst="roundRect">
            <a:avLst>
              <a:gd name="adj" fmla="val 558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1CB04-E633-474E-9A4B-B284B1D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6A0E3-28B4-4E75-A520-EF7079E35430}"/>
              </a:ext>
            </a:extLst>
          </p:cNvPr>
          <p:cNvSpPr/>
          <p:nvPr/>
        </p:nvSpPr>
        <p:spPr>
          <a:xfrm>
            <a:off x="88392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806FB-73BC-427D-81E5-ADF9064266BE}"/>
              </a:ext>
            </a:extLst>
          </p:cNvPr>
          <p:cNvSpPr/>
          <p:nvPr/>
        </p:nvSpPr>
        <p:spPr>
          <a:xfrm>
            <a:off x="97536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BCDC5-9183-4526-9CC8-E45F61B66231}"/>
              </a:ext>
            </a:extLst>
          </p:cNvPr>
          <p:cNvSpPr/>
          <p:nvPr/>
        </p:nvSpPr>
        <p:spPr>
          <a:xfrm>
            <a:off x="98679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1C54AF-9272-4F94-9865-1317AD52F3A4}"/>
              </a:ext>
            </a:extLst>
          </p:cNvPr>
          <p:cNvCxnSpPr>
            <a:cxnSpLocks/>
          </p:cNvCxnSpPr>
          <p:nvPr/>
        </p:nvCxnSpPr>
        <p:spPr>
          <a:xfrm>
            <a:off x="100203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397C3-B2D1-43DD-9EEF-D17BAF176E45}"/>
              </a:ext>
            </a:extLst>
          </p:cNvPr>
          <p:cNvSpPr/>
          <p:nvPr/>
        </p:nvSpPr>
        <p:spPr>
          <a:xfrm>
            <a:off x="13716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51A94-BA09-4F4D-A757-109EC4BFE980}"/>
              </a:ext>
            </a:extLst>
          </p:cNvPr>
          <p:cNvSpPr/>
          <p:nvPr/>
        </p:nvSpPr>
        <p:spPr>
          <a:xfrm>
            <a:off x="14859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F59DAF-B2FC-4CCE-A692-CFB9E66035D3}"/>
              </a:ext>
            </a:extLst>
          </p:cNvPr>
          <p:cNvCxnSpPr>
            <a:stCxn id="28" idx="0"/>
          </p:cNvCxnSpPr>
          <p:nvPr/>
        </p:nvCxnSpPr>
        <p:spPr>
          <a:xfrm flipV="1">
            <a:off x="15621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F49FA8-545A-419C-83BB-CA0FAAFD7867}"/>
              </a:ext>
            </a:extLst>
          </p:cNvPr>
          <p:cNvSpPr/>
          <p:nvPr/>
        </p:nvSpPr>
        <p:spPr>
          <a:xfrm>
            <a:off x="912495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9CBD05-D11C-4760-BD61-CFC75A587BD8}"/>
              </a:ext>
            </a:extLst>
          </p:cNvPr>
          <p:cNvSpPr/>
          <p:nvPr/>
        </p:nvSpPr>
        <p:spPr>
          <a:xfrm>
            <a:off x="923925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A47A21-0786-41D7-8F26-FB1A1F771EB3}"/>
              </a:ext>
            </a:extLst>
          </p:cNvPr>
          <p:cNvCxnSpPr>
            <a:stCxn id="33" idx="0"/>
          </p:cNvCxnSpPr>
          <p:nvPr/>
        </p:nvCxnSpPr>
        <p:spPr>
          <a:xfrm flipV="1">
            <a:off x="931545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1FE8E5-C73C-4BA8-A83F-811447D7FF10}"/>
              </a:ext>
            </a:extLst>
          </p:cNvPr>
          <p:cNvGrpSpPr/>
          <p:nvPr/>
        </p:nvGrpSpPr>
        <p:grpSpPr>
          <a:xfrm>
            <a:off x="10652648" y="3557587"/>
            <a:ext cx="381180" cy="344489"/>
            <a:chOff x="10852943" y="4253707"/>
            <a:chExt cx="381180" cy="34448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9B34CF-856D-4037-A402-F77152FD905F}"/>
                </a:ext>
              </a:extLst>
            </p:cNvPr>
            <p:cNvSpPr/>
            <p:nvPr/>
          </p:nvSpPr>
          <p:spPr>
            <a:xfrm>
              <a:off x="10896600" y="4282282"/>
              <a:ext cx="289718" cy="2897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E2B826-74F0-4072-A6A0-C686FC927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2943" y="4253707"/>
              <a:ext cx="381180" cy="3444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0EBD941-EB68-417D-9A24-E65D46619791}"/>
              </a:ext>
            </a:extLst>
          </p:cNvPr>
          <p:cNvSpPr txBox="1"/>
          <p:nvPr/>
        </p:nvSpPr>
        <p:spPr>
          <a:xfrm>
            <a:off x="1181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E7A00-8461-483B-97F0-C5A7AEE98753}"/>
              </a:ext>
            </a:extLst>
          </p:cNvPr>
          <p:cNvSpPr txBox="1"/>
          <p:nvPr/>
        </p:nvSpPr>
        <p:spPr>
          <a:xfrm>
            <a:off x="90297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12DBAE-72D2-4FC1-8AD6-0F6796A2388B}"/>
              </a:ext>
            </a:extLst>
          </p:cNvPr>
          <p:cNvGrpSpPr/>
          <p:nvPr/>
        </p:nvGrpSpPr>
        <p:grpSpPr>
          <a:xfrm rot="10800000">
            <a:off x="7248526" y="2522536"/>
            <a:ext cx="381000" cy="853282"/>
            <a:chOff x="1447800" y="1943139"/>
            <a:chExt cx="381000" cy="85328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A4FCBB-C12B-4CE4-8E93-BDECF8BB0959}"/>
                </a:ext>
              </a:extLst>
            </p:cNvPr>
            <p:cNvSpPr/>
            <p:nvPr/>
          </p:nvSpPr>
          <p:spPr>
            <a:xfrm>
              <a:off x="1447800" y="2339221"/>
              <a:ext cx="381000" cy="457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11C9410-5BE9-44BC-94A7-1B2933450309}"/>
                </a:ext>
              </a:extLst>
            </p:cNvPr>
            <p:cNvSpPr/>
            <p:nvPr/>
          </p:nvSpPr>
          <p:spPr>
            <a:xfrm>
              <a:off x="1562100" y="2491621"/>
              <a:ext cx="152400" cy="1524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FE19E31-4D58-4982-AAB2-B8653A2784F0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1638300" y="1943139"/>
              <a:ext cx="0" cy="5484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331FA1E-08A8-42F3-9120-282516F3BE9B}"/>
              </a:ext>
            </a:extLst>
          </p:cNvPr>
          <p:cNvSpPr txBox="1"/>
          <p:nvPr/>
        </p:nvSpPr>
        <p:spPr>
          <a:xfrm>
            <a:off x="7200900" y="212645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19C31F-FB9D-435C-9430-9E9385802EF3}"/>
              </a:ext>
            </a:extLst>
          </p:cNvPr>
          <p:cNvSpPr txBox="1"/>
          <p:nvPr/>
        </p:nvSpPr>
        <p:spPr>
          <a:xfrm>
            <a:off x="3562350" y="0"/>
            <a:ext cx="4476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NODE* head, curr,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curr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temp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while(curr-&gt;next != nullptr){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temp = curr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curr = curr-&gt;next;</a:t>
            </a:r>
          </a:p>
          <a:p>
            <a:pPr>
              <a:tabLst>
                <a:tab pos="457200" algn="l"/>
              </a:tabLst>
            </a:pP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86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E73662B-47C9-475D-9F4D-D52A95BFB265}"/>
              </a:ext>
            </a:extLst>
          </p:cNvPr>
          <p:cNvSpPr/>
          <p:nvPr/>
        </p:nvSpPr>
        <p:spPr>
          <a:xfrm>
            <a:off x="3352800" y="0"/>
            <a:ext cx="3962400" cy="2062102"/>
          </a:xfrm>
          <a:prstGeom prst="roundRect">
            <a:avLst>
              <a:gd name="adj" fmla="val 558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1CB04-E633-474E-9A4B-B284B1D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6A0E3-28B4-4E75-A520-EF7079E35430}"/>
              </a:ext>
            </a:extLst>
          </p:cNvPr>
          <p:cNvSpPr/>
          <p:nvPr/>
        </p:nvSpPr>
        <p:spPr>
          <a:xfrm>
            <a:off x="88392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806FB-73BC-427D-81E5-ADF9064266BE}"/>
              </a:ext>
            </a:extLst>
          </p:cNvPr>
          <p:cNvSpPr/>
          <p:nvPr/>
        </p:nvSpPr>
        <p:spPr>
          <a:xfrm>
            <a:off x="97536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BCDC5-9183-4526-9CC8-E45F61B66231}"/>
              </a:ext>
            </a:extLst>
          </p:cNvPr>
          <p:cNvSpPr/>
          <p:nvPr/>
        </p:nvSpPr>
        <p:spPr>
          <a:xfrm>
            <a:off x="98679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1C54AF-9272-4F94-9865-1317AD52F3A4}"/>
              </a:ext>
            </a:extLst>
          </p:cNvPr>
          <p:cNvCxnSpPr>
            <a:cxnSpLocks/>
          </p:cNvCxnSpPr>
          <p:nvPr/>
        </p:nvCxnSpPr>
        <p:spPr>
          <a:xfrm>
            <a:off x="100203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397C3-B2D1-43DD-9EEF-D17BAF176E45}"/>
              </a:ext>
            </a:extLst>
          </p:cNvPr>
          <p:cNvSpPr/>
          <p:nvPr/>
        </p:nvSpPr>
        <p:spPr>
          <a:xfrm>
            <a:off x="13716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51A94-BA09-4F4D-A757-109EC4BFE980}"/>
              </a:ext>
            </a:extLst>
          </p:cNvPr>
          <p:cNvSpPr/>
          <p:nvPr/>
        </p:nvSpPr>
        <p:spPr>
          <a:xfrm>
            <a:off x="14859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F59DAF-B2FC-4CCE-A692-CFB9E66035D3}"/>
              </a:ext>
            </a:extLst>
          </p:cNvPr>
          <p:cNvCxnSpPr>
            <a:stCxn id="28" idx="0"/>
          </p:cNvCxnSpPr>
          <p:nvPr/>
        </p:nvCxnSpPr>
        <p:spPr>
          <a:xfrm flipV="1">
            <a:off x="15621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F49FA8-545A-419C-83BB-CA0FAAFD7867}"/>
              </a:ext>
            </a:extLst>
          </p:cNvPr>
          <p:cNvSpPr/>
          <p:nvPr/>
        </p:nvSpPr>
        <p:spPr>
          <a:xfrm>
            <a:off x="912495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9CBD05-D11C-4760-BD61-CFC75A587BD8}"/>
              </a:ext>
            </a:extLst>
          </p:cNvPr>
          <p:cNvSpPr/>
          <p:nvPr/>
        </p:nvSpPr>
        <p:spPr>
          <a:xfrm>
            <a:off x="923925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A47A21-0786-41D7-8F26-FB1A1F771EB3}"/>
              </a:ext>
            </a:extLst>
          </p:cNvPr>
          <p:cNvCxnSpPr>
            <a:stCxn id="33" idx="0"/>
          </p:cNvCxnSpPr>
          <p:nvPr/>
        </p:nvCxnSpPr>
        <p:spPr>
          <a:xfrm flipV="1">
            <a:off x="931545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1FE8E5-C73C-4BA8-A83F-811447D7FF10}"/>
              </a:ext>
            </a:extLst>
          </p:cNvPr>
          <p:cNvGrpSpPr/>
          <p:nvPr/>
        </p:nvGrpSpPr>
        <p:grpSpPr>
          <a:xfrm>
            <a:off x="10652648" y="3557587"/>
            <a:ext cx="381180" cy="344489"/>
            <a:chOff x="10852943" y="4253707"/>
            <a:chExt cx="381180" cy="34448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9B34CF-856D-4037-A402-F77152FD905F}"/>
                </a:ext>
              </a:extLst>
            </p:cNvPr>
            <p:cNvSpPr/>
            <p:nvPr/>
          </p:nvSpPr>
          <p:spPr>
            <a:xfrm>
              <a:off x="10896600" y="4282282"/>
              <a:ext cx="289718" cy="2897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E2B826-74F0-4072-A6A0-C686FC927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2943" y="4253707"/>
              <a:ext cx="381180" cy="3444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0EBD941-EB68-417D-9A24-E65D46619791}"/>
              </a:ext>
            </a:extLst>
          </p:cNvPr>
          <p:cNvSpPr txBox="1"/>
          <p:nvPr/>
        </p:nvSpPr>
        <p:spPr>
          <a:xfrm>
            <a:off x="1181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E7A00-8461-483B-97F0-C5A7AEE98753}"/>
              </a:ext>
            </a:extLst>
          </p:cNvPr>
          <p:cNvSpPr txBox="1"/>
          <p:nvPr/>
        </p:nvSpPr>
        <p:spPr>
          <a:xfrm>
            <a:off x="90297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12DBAE-72D2-4FC1-8AD6-0F6796A2388B}"/>
              </a:ext>
            </a:extLst>
          </p:cNvPr>
          <p:cNvGrpSpPr/>
          <p:nvPr/>
        </p:nvGrpSpPr>
        <p:grpSpPr>
          <a:xfrm rot="10800000">
            <a:off x="9077326" y="2522536"/>
            <a:ext cx="381000" cy="853282"/>
            <a:chOff x="1447800" y="1943139"/>
            <a:chExt cx="381000" cy="85328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A4FCBB-C12B-4CE4-8E93-BDECF8BB0959}"/>
                </a:ext>
              </a:extLst>
            </p:cNvPr>
            <p:cNvSpPr/>
            <p:nvPr/>
          </p:nvSpPr>
          <p:spPr>
            <a:xfrm>
              <a:off x="1447800" y="2339221"/>
              <a:ext cx="381000" cy="457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11C9410-5BE9-44BC-94A7-1B2933450309}"/>
                </a:ext>
              </a:extLst>
            </p:cNvPr>
            <p:cNvSpPr/>
            <p:nvPr/>
          </p:nvSpPr>
          <p:spPr>
            <a:xfrm>
              <a:off x="1562100" y="2491621"/>
              <a:ext cx="152400" cy="1524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FE19E31-4D58-4982-AAB2-B8653A2784F0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1638300" y="1943139"/>
              <a:ext cx="0" cy="5484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331FA1E-08A8-42F3-9120-282516F3BE9B}"/>
              </a:ext>
            </a:extLst>
          </p:cNvPr>
          <p:cNvSpPr txBox="1"/>
          <p:nvPr/>
        </p:nvSpPr>
        <p:spPr>
          <a:xfrm>
            <a:off x="9029700" y="212645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0DBFD7-E52A-4B46-A68D-55D17A070E12}"/>
              </a:ext>
            </a:extLst>
          </p:cNvPr>
          <p:cNvSpPr txBox="1"/>
          <p:nvPr/>
        </p:nvSpPr>
        <p:spPr>
          <a:xfrm>
            <a:off x="3562350" y="0"/>
            <a:ext cx="4476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NODE* head, curr,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curr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temp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while(curr-&gt;next != nullptr){</a:t>
            </a:r>
          </a:p>
          <a:p>
            <a:pPr>
              <a:tabLst>
                <a:tab pos="457200" algn="l"/>
              </a:tabLst>
            </a:pP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 = curr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curr = curr-&gt;next;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delete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081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4C882A6-E8C8-4665-A93C-F7C227D883C6}"/>
              </a:ext>
            </a:extLst>
          </p:cNvPr>
          <p:cNvSpPr/>
          <p:nvPr/>
        </p:nvSpPr>
        <p:spPr>
          <a:xfrm>
            <a:off x="3352800" y="0"/>
            <a:ext cx="3962400" cy="2062102"/>
          </a:xfrm>
          <a:prstGeom prst="roundRect">
            <a:avLst>
              <a:gd name="adj" fmla="val 558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1CB04-E633-474E-9A4B-B284B1D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6A0E3-28B4-4E75-A520-EF7079E35430}"/>
              </a:ext>
            </a:extLst>
          </p:cNvPr>
          <p:cNvSpPr/>
          <p:nvPr/>
        </p:nvSpPr>
        <p:spPr>
          <a:xfrm>
            <a:off x="88392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806FB-73BC-427D-81E5-ADF9064266BE}"/>
              </a:ext>
            </a:extLst>
          </p:cNvPr>
          <p:cNvSpPr/>
          <p:nvPr/>
        </p:nvSpPr>
        <p:spPr>
          <a:xfrm>
            <a:off x="97536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BCDC5-9183-4526-9CC8-E45F61B66231}"/>
              </a:ext>
            </a:extLst>
          </p:cNvPr>
          <p:cNvSpPr/>
          <p:nvPr/>
        </p:nvSpPr>
        <p:spPr>
          <a:xfrm>
            <a:off x="98679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1C54AF-9272-4F94-9865-1317AD52F3A4}"/>
              </a:ext>
            </a:extLst>
          </p:cNvPr>
          <p:cNvCxnSpPr>
            <a:cxnSpLocks/>
          </p:cNvCxnSpPr>
          <p:nvPr/>
        </p:nvCxnSpPr>
        <p:spPr>
          <a:xfrm>
            <a:off x="100203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397C3-B2D1-43DD-9EEF-D17BAF176E45}"/>
              </a:ext>
            </a:extLst>
          </p:cNvPr>
          <p:cNvSpPr/>
          <p:nvPr/>
        </p:nvSpPr>
        <p:spPr>
          <a:xfrm>
            <a:off x="13716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51A94-BA09-4F4D-A757-109EC4BFE980}"/>
              </a:ext>
            </a:extLst>
          </p:cNvPr>
          <p:cNvSpPr/>
          <p:nvPr/>
        </p:nvSpPr>
        <p:spPr>
          <a:xfrm>
            <a:off x="14859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F59DAF-B2FC-4CCE-A692-CFB9E66035D3}"/>
              </a:ext>
            </a:extLst>
          </p:cNvPr>
          <p:cNvCxnSpPr>
            <a:stCxn id="28" idx="0"/>
          </p:cNvCxnSpPr>
          <p:nvPr/>
        </p:nvCxnSpPr>
        <p:spPr>
          <a:xfrm flipV="1">
            <a:off x="15621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F49FA8-545A-419C-83BB-CA0FAAFD7867}"/>
              </a:ext>
            </a:extLst>
          </p:cNvPr>
          <p:cNvSpPr/>
          <p:nvPr/>
        </p:nvSpPr>
        <p:spPr>
          <a:xfrm>
            <a:off x="1064895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9CBD05-D11C-4760-BD61-CFC75A587BD8}"/>
              </a:ext>
            </a:extLst>
          </p:cNvPr>
          <p:cNvSpPr/>
          <p:nvPr/>
        </p:nvSpPr>
        <p:spPr>
          <a:xfrm>
            <a:off x="1076325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A47A21-0786-41D7-8F26-FB1A1F771EB3}"/>
              </a:ext>
            </a:extLst>
          </p:cNvPr>
          <p:cNvCxnSpPr>
            <a:stCxn id="33" idx="0"/>
          </p:cNvCxnSpPr>
          <p:nvPr/>
        </p:nvCxnSpPr>
        <p:spPr>
          <a:xfrm flipV="1">
            <a:off x="1083945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1FE8E5-C73C-4BA8-A83F-811447D7FF10}"/>
              </a:ext>
            </a:extLst>
          </p:cNvPr>
          <p:cNvGrpSpPr/>
          <p:nvPr/>
        </p:nvGrpSpPr>
        <p:grpSpPr>
          <a:xfrm>
            <a:off x="10652648" y="3557587"/>
            <a:ext cx="381180" cy="344489"/>
            <a:chOff x="10852943" y="4253707"/>
            <a:chExt cx="381180" cy="34448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9B34CF-856D-4037-A402-F77152FD905F}"/>
                </a:ext>
              </a:extLst>
            </p:cNvPr>
            <p:cNvSpPr/>
            <p:nvPr/>
          </p:nvSpPr>
          <p:spPr>
            <a:xfrm>
              <a:off x="10896600" y="4282282"/>
              <a:ext cx="289718" cy="2897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E2B826-74F0-4072-A6A0-C686FC927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2943" y="4253707"/>
              <a:ext cx="381180" cy="3444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0EBD941-EB68-417D-9A24-E65D46619791}"/>
              </a:ext>
            </a:extLst>
          </p:cNvPr>
          <p:cNvSpPr txBox="1"/>
          <p:nvPr/>
        </p:nvSpPr>
        <p:spPr>
          <a:xfrm>
            <a:off x="1181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E7A00-8461-483B-97F0-C5A7AEE98753}"/>
              </a:ext>
            </a:extLst>
          </p:cNvPr>
          <p:cNvSpPr txBox="1"/>
          <p:nvPr/>
        </p:nvSpPr>
        <p:spPr>
          <a:xfrm>
            <a:off x="105537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12DBAE-72D2-4FC1-8AD6-0F6796A2388B}"/>
              </a:ext>
            </a:extLst>
          </p:cNvPr>
          <p:cNvGrpSpPr/>
          <p:nvPr/>
        </p:nvGrpSpPr>
        <p:grpSpPr>
          <a:xfrm rot="10800000">
            <a:off x="9077326" y="2522536"/>
            <a:ext cx="381000" cy="853282"/>
            <a:chOff x="1447800" y="1943139"/>
            <a:chExt cx="381000" cy="85328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A4FCBB-C12B-4CE4-8E93-BDECF8BB0959}"/>
                </a:ext>
              </a:extLst>
            </p:cNvPr>
            <p:cNvSpPr/>
            <p:nvPr/>
          </p:nvSpPr>
          <p:spPr>
            <a:xfrm>
              <a:off x="1447800" y="2339221"/>
              <a:ext cx="381000" cy="457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11C9410-5BE9-44BC-94A7-1B2933450309}"/>
                </a:ext>
              </a:extLst>
            </p:cNvPr>
            <p:cNvSpPr/>
            <p:nvPr/>
          </p:nvSpPr>
          <p:spPr>
            <a:xfrm>
              <a:off x="1562100" y="2491621"/>
              <a:ext cx="152400" cy="1524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FE19E31-4D58-4982-AAB2-B8653A2784F0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1638300" y="1943139"/>
              <a:ext cx="0" cy="5484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331FA1E-08A8-42F3-9120-282516F3BE9B}"/>
              </a:ext>
            </a:extLst>
          </p:cNvPr>
          <p:cNvSpPr txBox="1"/>
          <p:nvPr/>
        </p:nvSpPr>
        <p:spPr>
          <a:xfrm>
            <a:off x="9029700" y="212645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562FF6-2AE8-4AF4-A330-EE59F9BED64E}"/>
              </a:ext>
            </a:extLst>
          </p:cNvPr>
          <p:cNvSpPr txBox="1"/>
          <p:nvPr/>
        </p:nvSpPr>
        <p:spPr>
          <a:xfrm>
            <a:off x="3562350" y="0"/>
            <a:ext cx="4476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NODE* head, curr,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curr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temp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while(curr-&gt;next != nullptr){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temp = curr</a:t>
            </a:r>
          </a:p>
          <a:p>
            <a:pPr>
              <a:tabLst>
                <a:tab pos="457200" algn="l"/>
              </a:tabLst>
            </a:pP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curr = curr-&gt;next;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delete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07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E34E-D178-4699-80E3-EB69B603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Destroy (Clear)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77F7-E8A8-4861-ACC2-17826E37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2659"/>
            <a:ext cx="10972800" cy="4525963"/>
          </a:xfrm>
        </p:spPr>
        <p:txBody>
          <a:bodyPr/>
          <a:lstStyle/>
          <a:p>
            <a:r>
              <a:rPr lang="en-US"/>
              <a:t>Destroy (Clear) Operation reclaims memory of all the nodes in the linked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1CB04-E633-474E-9A4B-B284B1D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7A305-BEB1-4CFE-B380-7FE39326F83B}"/>
              </a:ext>
            </a:extLst>
          </p:cNvPr>
          <p:cNvSpPr/>
          <p:nvPr/>
        </p:nvSpPr>
        <p:spPr>
          <a:xfrm>
            <a:off x="33528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5A9B3-F78C-4A45-8B29-C6E2E2C58300}"/>
              </a:ext>
            </a:extLst>
          </p:cNvPr>
          <p:cNvSpPr/>
          <p:nvPr/>
        </p:nvSpPr>
        <p:spPr>
          <a:xfrm>
            <a:off x="42672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69EDBE-520C-40DD-8E91-C1D0D88107C7}"/>
              </a:ext>
            </a:extLst>
          </p:cNvPr>
          <p:cNvSpPr/>
          <p:nvPr/>
        </p:nvSpPr>
        <p:spPr>
          <a:xfrm>
            <a:off x="43815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29C87F-0CC7-434B-A3FA-CD7844592B33}"/>
              </a:ext>
            </a:extLst>
          </p:cNvPr>
          <p:cNvCxnSpPr>
            <a:cxnSpLocks/>
          </p:cNvCxnSpPr>
          <p:nvPr/>
        </p:nvCxnSpPr>
        <p:spPr>
          <a:xfrm>
            <a:off x="45339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BBDFA2D-47D8-4C87-9C9A-1C5F46F2D7E5}"/>
              </a:ext>
            </a:extLst>
          </p:cNvPr>
          <p:cNvSpPr/>
          <p:nvPr/>
        </p:nvSpPr>
        <p:spPr>
          <a:xfrm>
            <a:off x="51816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BA513-96AA-4A6A-B167-0493670520EE}"/>
              </a:ext>
            </a:extLst>
          </p:cNvPr>
          <p:cNvSpPr/>
          <p:nvPr/>
        </p:nvSpPr>
        <p:spPr>
          <a:xfrm>
            <a:off x="60960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E42051-8CA6-4985-912C-D421FEFC05CE}"/>
              </a:ext>
            </a:extLst>
          </p:cNvPr>
          <p:cNvSpPr/>
          <p:nvPr/>
        </p:nvSpPr>
        <p:spPr>
          <a:xfrm>
            <a:off x="62103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F751D7-B188-42B9-9ED0-1375D5BEF2AF}"/>
              </a:ext>
            </a:extLst>
          </p:cNvPr>
          <p:cNvCxnSpPr>
            <a:cxnSpLocks/>
          </p:cNvCxnSpPr>
          <p:nvPr/>
        </p:nvCxnSpPr>
        <p:spPr>
          <a:xfrm>
            <a:off x="63627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19EAC-4A9D-416B-B049-4DA229CFC3E9}"/>
              </a:ext>
            </a:extLst>
          </p:cNvPr>
          <p:cNvSpPr/>
          <p:nvPr/>
        </p:nvSpPr>
        <p:spPr>
          <a:xfrm>
            <a:off x="70104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CF287-531C-4D06-A270-636C2EE9A1AF}"/>
              </a:ext>
            </a:extLst>
          </p:cNvPr>
          <p:cNvSpPr/>
          <p:nvPr/>
        </p:nvSpPr>
        <p:spPr>
          <a:xfrm>
            <a:off x="79248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9B7131-EE27-4FD0-B86E-98702BD0F1C4}"/>
              </a:ext>
            </a:extLst>
          </p:cNvPr>
          <p:cNvSpPr/>
          <p:nvPr/>
        </p:nvSpPr>
        <p:spPr>
          <a:xfrm>
            <a:off x="80391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6E5D7-2A6E-4832-821B-E79B33B86602}"/>
              </a:ext>
            </a:extLst>
          </p:cNvPr>
          <p:cNvCxnSpPr>
            <a:cxnSpLocks/>
          </p:cNvCxnSpPr>
          <p:nvPr/>
        </p:nvCxnSpPr>
        <p:spPr>
          <a:xfrm>
            <a:off x="81915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6A0E3-28B4-4E75-A520-EF7079E35430}"/>
              </a:ext>
            </a:extLst>
          </p:cNvPr>
          <p:cNvSpPr/>
          <p:nvPr/>
        </p:nvSpPr>
        <p:spPr>
          <a:xfrm>
            <a:off x="88392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806FB-73BC-427D-81E5-ADF9064266BE}"/>
              </a:ext>
            </a:extLst>
          </p:cNvPr>
          <p:cNvSpPr/>
          <p:nvPr/>
        </p:nvSpPr>
        <p:spPr>
          <a:xfrm>
            <a:off x="97536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BCDC5-9183-4526-9CC8-E45F61B66231}"/>
              </a:ext>
            </a:extLst>
          </p:cNvPr>
          <p:cNvSpPr/>
          <p:nvPr/>
        </p:nvSpPr>
        <p:spPr>
          <a:xfrm>
            <a:off x="98679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1C54AF-9272-4F94-9865-1317AD52F3A4}"/>
              </a:ext>
            </a:extLst>
          </p:cNvPr>
          <p:cNvCxnSpPr>
            <a:cxnSpLocks/>
          </p:cNvCxnSpPr>
          <p:nvPr/>
        </p:nvCxnSpPr>
        <p:spPr>
          <a:xfrm>
            <a:off x="100203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0167DA-2904-4634-A314-099866E5AB66}"/>
              </a:ext>
            </a:extLst>
          </p:cNvPr>
          <p:cNvSpPr/>
          <p:nvPr/>
        </p:nvSpPr>
        <p:spPr>
          <a:xfrm>
            <a:off x="15240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E67991-3B8E-45AB-934F-4B75ACF887BD}"/>
              </a:ext>
            </a:extLst>
          </p:cNvPr>
          <p:cNvSpPr/>
          <p:nvPr/>
        </p:nvSpPr>
        <p:spPr>
          <a:xfrm>
            <a:off x="24384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4640064-342F-4A6C-9456-36C8FEFA9EB1}"/>
              </a:ext>
            </a:extLst>
          </p:cNvPr>
          <p:cNvSpPr/>
          <p:nvPr/>
        </p:nvSpPr>
        <p:spPr>
          <a:xfrm>
            <a:off x="25527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AE5830-DFF6-46F3-A756-3A2088CA68AB}"/>
              </a:ext>
            </a:extLst>
          </p:cNvPr>
          <p:cNvCxnSpPr>
            <a:cxnSpLocks/>
          </p:cNvCxnSpPr>
          <p:nvPr/>
        </p:nvCxnSpPr>
        <p:spPr>
          <a:xfrm>
            <a:off x="27051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397C3-B2D1-43DD-9EEF-D17BAF176E45}"/>
              </a:ext>
            </a:extLst>
          </p:cNvPr>
          <p:cNvSpPr/>
          <p:nvPr/>
        </p:nvSpPr>
        <p:spPr>
          <a:xfrm>
            <a:off x="13716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51A94-BA09-4F4D-A757-109EC4BFE980}"/>
              </a:ext>
            </a:extLst>
          </p:cNvPr>
          <p:cNvSpPr/>
          <p:nvPr/>
        </p:nvSpPr>
        <p:spPr>
          <a:xfrm>
            <a:off x="14859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F59DAF-B2FC-4CCE-A692-CFB9E66035D3}"/>
              </a:ext>
            </a:extLst>
          </p:cNvPr>
          <p:cNvCxnSpPr>
            <a:stCxn id="28" idx="0"/>
          </p:cNvCxnSpPr>
          <p:nvPr/>
        </p:nvCxnSpPr>
        <p:spPr>
          <a:xfrm flipV="1">
            <a:off x="15621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F49FA8-545A-419C-83BB-CA0FAAFD7867}"/>
              </a:ext>
            </a:extLst>
          </p:cNvPr>
          <p:cNvSpPr/>
          <p:nvPr/>
        </p:nvSpPr>
        <p:spPr>
          <a:xfrm>
            <a:off x="19812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9CBD05-D11C-4760-BD61-CFC75A587BD8}"/>
              </a:ext>
            </a:extLst>
          </p:cNvPr>
          <p:cNvSpPr/>
          <p:nvPr/>
        </p:nvSpPr>
        <p:spPr>
          <a:xfrm>
            <a:off x="20955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A47A21-0786-41D7-8F26-FB1A1F771EB3}"/>
              </a:ext>
            </a:extLst>
          </p:cNvPr>
          <p:cNvCxnSpPr>
            <a:stCxn id="33" idx="0"/>
          </p:cNvCxnSpPr>
          <p:nvPr/>
        </p:nvCxnSpPr>
        <p:spPr>
          <a:xfrm flipV="1">
            <a:off x="21717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1FE8E5-C73C-4BA8-A83F-811447D7FF10}"/>
              </a:ext>
            </a:extLst>
          </p:cNvPr>
          <p:cNvGrpSpPr/>
          <p:nvPr/>
        </p:nvGrpSpPr>
        <p:grpSpPr>
          <a:xfrm>
            <a:off x="10652648" y="3557587"/>
            <a:ext cx="381180" cy="344489"/>
            <a:chOff x="10852943" y="4253707"/>
            <a:chExt cx="381180" cy="34448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9B34CF-856D-4037-A402-F77152FD905F}"/>
                </a:ext>
              </a:extLst>
            </p:cNvPr>
            <p:cNvSpPr/>
            <p:nvPr/>
          </p:nvSpPr>
          <p:spPr>
            <a:xfrm>
              <a:off x="10896600" y="4282282"/>
              <a:ext cx="289718" cy="2897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E2B826-74F0-4072-A6A0-C686FC927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2943" y="4253707"/>
              <a:ext cx="381180" cy="3444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0EBD941-EB68-417D-9A24-E65D46619791}"/>
              </a:ext>
            </a:extLst>
          </p:cNvPr>
          <p:cNvSpPr txBox="1"/>
          <p:nvPr/>
        </p:nvSpPr>
        <p:spPr>
          <a:xfrm>
            <a:off x="1181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E7A00-8461-483B-97F0-C5A7AEE98753}"/>
              </a:ext>
            </a:extLst>
          </p:cNvPr>
          <p:cNvSpPr txBox="1"/>
          <p:nvPr/>
        </p:nvSpPr>
        <p:spPr>
          <a:xfrm>
            <a:off x="188595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BACD58-EA66-46C6-AC08-5EE5C7BACDBA}"/>
              </a:ext>
            </a:extLst>
          </p:cNvPr>
          <p:cNvSpPr txBox="1"/>
          <p:nvPr/>
        </p:nvSpPr>
        <p:spPr>
          <a:xfrm>
            <a:off x="3562350" y="4727138"/>
            <a:ext cx="78105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What will happen if you simply delete the head pointer?</a:t>
            </a:r>
          </a:p>
          <a:p>
            <a:endParaRPr lang="en-US" sz="2600"/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delete head;</a:t>
            </a:r>
          </a:p>
        </p:txBody>
      </p:sp>
    </p:spTree>
    <p:extLst>
      <p:ext uri="{BB962C8B-B14F-4D97-AF65-F5344CB8AC3E}">
        <p14:creationId xmlns:p14="http://schemas.microsoft.com/office/powerpoint/2010/main" val="4228722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33899C-BDE9-4E95-993F-82B28E83DB26}"/>
              </a:ext>
            </a:extLst>
          </p:cNvPr>
          <p:cNvSpPr/>
          <p:nvPr/>
        </p:nvSpPr>
        <p:spPr>
          <a:xfrm>
            <a:off x="3352800" y="0"/>
            <a:ext cx="3962400" cy="2062102"/>
          </a:xfrm>
          <a:prstGeom prst="roundRect">
            <a:avLst>
              <a:gd name="adj" fmla="val 558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1CB04-E633-474E-9A4B-B284B1D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397C3-B2D1-43DD-9EEF-D17BAF176E45}"/>
              </a:ext>
            </a:extLst>
          </p:cNvPr>
          <p:cNvSpPr/>
          <p:nvPr/>
        </p:nvSpPr>
        <p:spPr>
          <a:xfrm>
            <a:off x="13716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51A94-BA09-4F4D-A757-109EC4BFE980}"/>
              </a:ext>
            </a:extLst>
          </p:cNvPr>
          <p:cNvSpPr/>
          <p:nvPr/>
        </p:nvSpPr>
        <p:spPr>
          <a:xfrm>
            <a:off x="14859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F59DAF-B2FC-4CCE-A692-CFB9E66035D3}"/>
              </a:ext>
            </a:extLst>
          </p:cNvPr>
          <p:cNvCxnSpPr>
            <a:stCxn id="28" idx="0"/>
          </p:cNvCxnSpPr>
          <p:nvPr/>
        </p:nvCxnSpPr>
        <p:spPr>
          <a:xfrm flipV="1">
            <a:off x="15621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F49FA8-545A-419C-83BB-CA0FAAFD7867}"/>
              </a:ext>
            </a:extLst>
          </p:cNvPr>
          <p:cNvSpPr/>
          <p:nvPr/>
        </p:nvSpPr>
        <p:spPr>
          <a:xfrm>
            <a:off x="1064895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9CBD05-D11C-4760-BD61-CFC75A587BD8}"/>
              </a:ext>
            </a:extLst>
          </p:cNvPr>
          <p:cNvSpPr/>
          <p:nvPr/>
        </p:nvSpPr>
        <p:spPr>
          <a:xfrm>
            <a:off x="1076325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A47A21-0786-41D7-8F26-FB1A1F771EB3}"/>
              </a:ext>
            </a:extLst>
          </p:cNvPr>
          <p:cNvCxnSpPr>
            <a:stCxn id="33" idx="0"/>
          </p:cNvCxnSpPr>
          <p:nvPr/>
        </p:nvCxnSpPr>
        <p:spPr>
          <a:xfrm flipV="1">
            <a:off x="1083945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1FE8E5-C73C-4BA8-A83F-811447D7FF10}"/>
              </a:ext>
            </a:extLst>
          </p:cNvPr>
          <p:cNvGrpSpPr/>
          <p:nvPr/>
        </p:nvGrpSpPr>
        <p:grpSpPr>
          <a:xfrm>
            <a:off x="10652648" y="3557587"/>
            <a:ext cx="381180" cy="344489"/>
            <a:chOff x="10852943" y="4253707"/>
            <a:chExt cx="381180" cy="34448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9B34CF-856D-4037-A402-F77152FD905F}"/>
                </a:ext>
              </a:extLst>
            </p:cNvPr>
            <p:cNvSpPr/>
            <p:nvPr/>
          </p:nvSpPr>
          <p:spPr>
            <a:xfrm>
              <a:off x="10896600" y="4282282"/>
              <a:ext cx="289718" cy="2897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E2B826-74F0-4072-A6A0-C686FC927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2943" y="4253707"/>
              <a:ext cx="381180" cy="3444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0EBD941-EB68-417D-9A24-E65D46619791}"/>
              </a:ext>
            </a:extLst>
          </p:cNvPr>
          <p:cNvSpPr txBox="1"/>
          <p:nvPr/>
        </p:nvSpPr>
        <p:spPr>
          <a:xfrm>
            <a:off x="1181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E7A00-8461-483B-97F0-C5A7AEE98753}"/>
              </a:ext>
            </a:extLst>
          </p:cNvPr>
          <p:cNvSpPr txBox="1"/>
          <p:nvPr/>
        </p:nvSpPr>
        <p:spPr>
          <a:xfrm>
            <a:off x="105537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12DBAE-72D2-4FC1-8AD6-0F6796A2388B}"/>
              </a:ext>
            </a:extLst>
          </p:cNvPr>
          <p:cNvGrpSpPr/>
          <p:nvPr/>
        </p:nvGrpSpPr>
        <p:grpSpPr>
          <a:xfrm rot="10800000">
            <a:off x="9077326" y="2522536"/>
            <a:ext cx="381000" cy="853282"/>
            <a:chOff x="1447800" y="1943139"/>
            <a:chExt cx="381000" cy="85328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A4FCBB-C12B-4CE4-8E93-BDECF8BB0959}"/>
                </a:ext>
              </a:extLst>
            </p:cNvPr>
            <p:cNvSpPr/>
            <p:nvPr/>
          </p:nvSpPr>
          <p:spPr>
            <a:xfrm>
              <a:off x="1447800" y="2339221"/>
              <a:ext cx="381000" cy="457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11C9410-5BE9-44BC-94A7-1B2933450309}"/>
                </a:ext>
              </a:extLst>
            </p:cNvPr>
            <p:cNvSpPr/>
            <p:nvPr/>
          </p:nvSpPr>
          <p:spPr>
            <a:xfrm>
              <a:off x="1562100" y="2491621"/>
              <a:ext cx="152400" cy="1524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FE19E31-4D58-4982-AAB2-B8653A2784F0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1638300" y="1943139"/>
              <a:ext cx="0" cy="5484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331FA1E-08A8-42F3-9120-282516F3BE9B}"/>
              </a:ext>
            </a:extLst>
          </p:cNvPr>
          <p:cNvSpPr txBox="1"/>
          <p:nvPr/>
        </p:nvSpPr>
        <p:spPr>
          <a:xfrm>
            <a:off x="9029700" y="212645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E40C52-C548-4E30-8426-4229B3916F9E}"/>
              </a:ext>
            </a:extLst>
          </p:cNvPr>
          <p:cNvSpPr txBox="1"/>
          <p:nvPr/>
        </p:nvSpPr>
        <p:spPr>
          <a:xfrm>
            <a:off x="3562350" y="0"/>
            <a:ext cx="4476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NODE* head, curr,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curr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temp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while(curr-&gt;next != nullptr){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temp = curr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curr = curr-&gt;next;</a:t>
            </a:r>
          </a:p>
          <a:p>
            <a:pPr>
              <a:tabLst>
                <a:tab pos="457200" algn="l"/>
              </a:tabLst>
            </a:pP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2601F3-F4D7-4171-8953-34B73F055F75}"/>
              </a:ext>
            </a:extLst>
          </p:cNvPr>
          <p:cNvSpPr/>
          <p:nvPr/>
        </p:nvSpPr>
        <p:spPr>
          <a:xfrm>
            <a:off x="8724909" y="3429000"/>
            <a:ext cx="1104891" cy="4572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Blackoak Std" panose="00000A00000000000000" pitchFamily="50" charset="0"/>
              </a:rPr>
              <a:t>junk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89BC6B-8127-4E99-9013-5763DE05C4AD}"/>
              </a:ext>
            </a:extLst>
          </p:cNvPr>
          <p:cNvSpPr/>
          <p:nvPr/>
        </p:nvSpPr>
        <p:spPr>
          <a:xfrm>
            <a:off x="990609" y="3550841"/>
            <a:ext cx="1104891" cy="4572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Blackoak Std" panose="00000A00000000000000" pitchFamily="50" charset="0"/>
              </a:rPr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1515653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77FE32-A914-4AD7-833C-C962428787DB}"/>
              </a:ext>
            </a:extLst>
          </p:cNvPr>
          <p:cNvSpPr/>
          <p:nvPr/>
        </p:nvSpPr>
        <p:spPr>
          <a:xfrm>
            <a:off x="3352800" y="0"/>
            <a:ext cx="3962400" cy="2554544"/>
          </a:xfrm>
          <a:prstGeom prst="roundRect">
            <a:avLst>
              <a:gd name="adj" fmla="val 558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1CB04-E633-474E-9A4B-B284B1D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397C3-B2D1-43DD-9EEF-D17BAF176E45}"/>
              </a:ext>
            </a:extLst>
          </p:cNvPr>
          <p:cNvSpPr/>
          <p:nvPr/>
        </p:nvSpPr>
        <p:spPr>
          <a:xfrm>
            <a:off x="13716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51A94-BA09-4F4D-A757-109EC4BFE980}"/>
              </a:ext>
            </a:extLst>
          </p:cNvPr>
          <p:cNvSpPr/>
          <p:nvPr/>
        </p:nvSpPr>
        <p:spPr>
          <a:xfrm>
            <a:off x="14859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F59DAF-B2FC-4CCE-A692-CFB9E66035D3}"/>
              </a:ext>
            </a:extLst>
          </p:cNvPr>
          <p:cNvCxnSpPr>
            <a:stCxn id="28" idx="0"/>
          </p:cNvCxnSpPr>
          <p:nvPr/>
        </p:nvCxnSpPr>
        <p:spPr>
          <a:xfrm flipV="1">
            <a:off x="15621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F49FA8-545A-419C-83BB-CA0FAAFD7867}"/>
              </a:ext>
            </a:extLst>
          </p:cNvPr>
          <p:cNvSpPr/>
          <p:nvPr/>
        </p:nvSpPr>
        <p:spPr>
          <a:xfrm>
            <a:off x="1064895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9CBD05-D11C-4760-BD61-CFC75A587BD8}"/>
              </a:ext>
            </a:extLst>
          </p:cNvPr>
          <p:cNvSpPr/>
          <p:nvPr/>
        </p:nvSpPr>
        <p:spPr>
          <a:xfrm>
            <a:off x="1076325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A47A21-0786-41D7-8F26-FB1A1F771EB3}"/>
              </a:ext>
            </a:extLst>
          </p:cNvPr>
          <p:cNvCxnSpPr>
            <a:stCxn id="33" idx="0"/>
          </p:cNvCxnSpPr>
          <p:nvPr/>
        </p:nvCxnSpPr>
        <p:spPr>
          <a:xfrm flipV="1">
            <a:off x="1083945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1FE8E5-C73C-4BA8-A83F-811447D7FF10}"/>
              </a:ext>
            </a:extLst>
          </p:cNvPr>
          <p:cNvGrpSpPr/>
          <p:nvPr/>
        </p:nvGrpSpPr>
        <p:grpSpPr>
          <a:xfrm>
            <a:off x="10652648" y="3557587"/>
            <a:ext cx="381180" cy="344489"/>
            <a:chOff x="10852943" y="4253707"/>
            <a:chExt cx="381180" cy="34448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9B34CF-856D-4037-A402-F77152FD905F}"/>
                </a:ext>
              </a:extLst>
            </p:cNvPr>
            <p:cNvSpPr/>
            <p:nvPr/>
          </p:nvSpPr>
          <p:spPr>
            <a:xfrm>
              <a:off x="10896600" y="4282282"/>
              <a:ext cx="289718" cy="2897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E2B826-74F0-4072-A6A0-C686FC927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2943" y="4253707"/>
              <a:ext cx="381180" cy="3444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0EBD941-EB68-417D-9A24-E65D46619791}"/>
              </a:ext>
            </a:extLst>
          </p:cNvPr>
          <p:cNvSpPr txBox="1"/>
          <p:nvPr/>
        </p:nvSpPr>
        <p:spPr>
          <a:xfrm>
            <a:off x="1181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E7A00-8461-483B-97F0-C5A7AEE98753}"/>
              </a:ext>
            </a:extLst>
          </p:cNvPr>
          <p:cNvSpPr txBox="1"/>
          <p:nvPr/>
        </p:nvSpPr>
        <p:spPr>
          <a:xfrm>
            <a:off x="105537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12DBAE-72D2-4FC1-8AD6-0F6796A2388B}"/>
              </a:ext>
            </a:extLst>
          </p:cNvPr>
          <p:cNvGrpSpPr/>
          <p:nvPr/>
        </p:nvGrpSpPr>
        <p:grpSpPr>
          <a:xfrm rot="10800000">
            <a:off x="9077326" y="2522536"/>
            <a:ext cx="381000" cy="853282"/>
            <a:chOff x="1447800" y="1943139"/>
            <a:chExt cx="381000" cy="85328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A4FCBB-C12B-4CE4-8E93-BDECF8BB0959}"/>
                </a:ext>
              </a:extLst>
            </p:cNvPr>
            <p:cNvSpPr/>
            <p:nvPr/>
          </p:nvSpPr>
          <p:spPr>
            <a:xfrm>
              <a:off x="1447800" y="2339221"/>
              <a:ext cx="381000" cy="457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11C9410-5BE9-44BC-94A7-1B2933450309}"/>
                </a:ext>
              </a:extLst>
            </p:cNvPr>
            <p:cNvSpPr/>
            <p:nvPr/>
          </p:nvSpPr>
          <p:spPr>
            <a:xfrm>
              <a:off x="1562100" y="2491621"/>
              <a:ext cx="152400" cy="1524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FE19E31-4D58-4982-AAB2-B8653A2784F0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1638300" y="1943139"/>
              <a:ext cx="0" cy="5484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331FA1E-08A8-42F3-9120-282516F3BE9B}"/>
              </a:ext>
            </a:extLst>
          </p:cNvPr>
          <p:cNvSpPr txBox="1"/>
          <p:nvPr/>
        </p:nvSpPr>
        <p:spPr>
          <a:xfrm>
            <a:off x="9029700" y="212645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E40C52-C548-4E30-8426-4229B3916F9E}"/>
              </a:ext>
            </a:extLst>
          </p:cNvPr>
          <p:cNvSpPr txBox="1"/>
          <p:nvPr/>
        </p:nvSpPr>
        <p:spPr>
          <a:xfrm>
            <a:off x="3562350" y="0"/>
            <a:ext cx="44767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NODE* head, curr,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curr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temp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while(curr-&gt;next != nullptr){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temp = curr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curr = curr-&gt;next;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delete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nullptr;</a:t>
            </a:r>
          </a:p>
          <a:p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nullptr;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1304A3-1648-48A3-AF06-0A356943D998}"/>
              </a:ext>
            </a:extLst>
          </p:cNvPr>
          <p:cNvGrpSpPr/>
          <p:nvPr/>
        </p:nvGrpSpPr>
        <p:grpSpPr>
          <a:xfrm>
            <a:off x="9077326" y="3385342"/>
            <a:ext cx="381180" cy="344489"/>
            <a:chOff x="10852943" y="4253707"/>
            <a:chExt cx="381180" cy="34448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D129B-6BD2-460F-AE24-4D16E6F7E97B}"/>
                </a:ext>
              </a:extLst>
            </p:cNvPr>
            <p:cNvSpPr/>
            <p:nvPr/>
          </p:nvSpPr>
          <p:spPr>
            <a:xfrm>
              <a:off x="10896600" y="4282282"/>
              <a:ext cx="289718" cy="2897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458676-97EE-4BB9-9721-A34DE615F6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2943" y="4253707"/>
              <a:ext cx="381180" cy="3444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00D850-640B-4D5D-875C-AC58DC36CE1B}"/>
              </a:ext>
            </a:extLst>
          </p:cNvPr>
          <p:cNvGrpSpPr/>
          <p:nvPr/>
        </p:nvGrpSpPr>
        <p:grpSpPr>
          <a:xfrm>
            <a:off x="1371420" y="3657600"/>
            <a:ext cx="381180" cy="344489"/>
            <a:chOff x="10852943" y="4253707"/>
            <a:chExt cx="381180" cy="34448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88CF7B-722A-4A23-ABA8-F5346669AF9F}"/>
                </a:ext>
              </a:extLst>
            </p:cNvPr>
            <p:cNvSpPr/>
            <p:nvPr/>
          </p:nvSpPr>
          <p:spPr>
            <a:xfrm>
              <a:off x="10896600" y="4282282"/>
              <a:ext cx="289718" cy="2897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48A63CC-B6A1-44A6-9128-F608E818C0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2943" y="4253707"/>
              <a:ext cx="381180" cy="3444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519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1CB04-E633-474E-9A4B-B284B1D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7A305-BEB1-4CFE-B380-7FE39326F83B}"/>
              </a:ext>
            </a:extLst>
          </p:cNvPr>
          <p:cNvSpPr/>
          <p:nvPr/>
        </p:nvSpPr>
        <p:spPr>
          <a:xfrm>
            <a:off x="33528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5A9B3-F78C-4A45-8B29-C6E2E2C58300}"/>
              </a:ext>
            </a:extLst>
          </p:cNvPr>
          <p:cNvSpPr/>
          <p:nvPr/>
        </p:nvSpPr>
        <p:spPr>
          <a:xfrm>
            <a:off x="42672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69EDBE-520C-40DD-8E91-C1D0D88107C7}"/>
              </a:ext>
            </a:extLst>
          </p:cNvPr>
          <p:cNvSpPr/>
          <p:nvPr/>
        </p:nvSpPr>
        <p:spPr>
          <a:xfrm>
            <a:off x="43815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29C87F-0CC7-434B-A3FA-CD7844592B33}"/>
              </a:ext>
            </a:extLst>
          </p:cNvPr>
          <p:cNvCxnSpPr>
            <a:cxnSpLocks/>
          </p:cNvCxnSpPr>
          <p:nvPr/>
        </p:nvCxnSpPr>
        <p:spPr>
          <a:xfrm>
            <a:off x="45339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BBDFA2D-47D8-4C87-9C9A-1C5F46F2D7E5}"/>
              </a:ext>
            </a:extLst>
          </p:cNvPr>
          <p:cNvSpPr/>
          <p:nvPr/>
        </p:nvSpPr>
        <p:spPr>
          <a:xfrm>
            <a:off x="51816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BA513-96AA-4A6A-B167-0493670520EE}"/>
              </a:ext>
            </a:extLst>
          </p:cNvPr>
          <p:cNvSpPr/>
          <p:nvPr/>
        </p:nvSpPr>
        <p:spPr>
          <a:xfrm>
            <a:off x="60960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E42051-8CA6-4985-912C-D421FEFC05CE}"/>
              </a:ext>
            </a:extLst>
          </p:cNvPr>
          <p:cNvSpPr/>
          <p:nvPr/>
        </p:nvSpPr>
        <p:spPr>
          <a:xfrm>
            <a:off x="62103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F751D7-B188-42B9-9ED0-1375D5BEF2AF}"/>
              </a:ext>
            </a:extLst>
          </p:cNvPr>
          <p:cNvCxnSpPr>
            <a:cxnSpLocks/>
          </p:cNvCxnSpPr>
          <p:nvPr/>
        </p:nvCxnSpPr>
        <p:spPr>
          <a:xfrm>
            <a:off x="63627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19EAC-4A9D-416B-B049-4DA229CFC3E9}"/>
              </a:ext>
            </a:extLst>
          </p:cNvPr>
          <p:cNvSpPr/>
          <p:nvPr/>
        </p:nvSpPr>
        <p:spPr>
          <a:xfrm>
            <a:off x="70104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CF287-531C-4D06-A270-636C2EE9A1AF}"/>
              </a:ext>
            </a:extLst>
          </p:cNvPr>
          <p:cNvSpPr/>
          <p:nvPr/>
        </p:nvSpPr>
        <p:spPr>
          <a:xfrm>
            <a:off x="79248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9B7131-EE27-4FD0-B86E-98702BD0F1C4}"/>
              </a:ext>
            </a:extLst>
          </p:cNvPr>
          <p:cNvSpPr/>
          <p:nvPr/>
        </p:nvSpPr>
        <p:spPr>
          <a:xfrm>
            <a:off x="80391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6E5D7-2A6E-4832-821B-E79B33B86602}"/>
              </a:ext>
            </a:extLst>
          </p:cNvPr>
          <p:cNvCxnSpPr>
            <a:cxnSpLocks/>
          </p:cNvCxnSpPr>
          <p:nvPr/>
        </p:nvCxnSpPr>
        <p:spPr>
          <a:xfrm>
            <a:off x="81915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6A0E3-28B4-4E75-A520-EF7079E35430}"/>
              </a:ext>
            </a:extLst>
          </p:cNvPr>
          <p:cNvSpPr/>
          <p:nvPr/>
        </p:nvSpPr>
        <p:spPr>
          <a:xfrm>
            <a:off x="88392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806FB-73BC-427D-81E5-ADF9064266BE}"/>
              </a:ext>
            </a:extLst>
          </p:cNvPr>
          <p:cNvSpPr/>
          <p:nvPr/>
        </p:nvSpPr>
        <p:spPr>
          <a:xfrm>
            <a:off x="97536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BCDC5-9183-4526-9CC8-E45F61B66231}"/>
              </a:ext>
            </a:extLst>
          </p:cNvPr>
          <p:cNvSpPr/>
          <p:nvPr/>
        </p:nvSpPr>
        <p:spPr>
          <a:xfrm>
            <a:off x="98679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1C54AF-9272-4F94-9865-1317AD52F3A4}"/>
              </a:ext>
            </a:extLst>
          </p:cNvPr>
          <p:cNvCxnSpPr>
            <a:cxnSpLocks/>
          </p:cNvCxnSpPr>
          <p:nvPr/>
        </p:nvCxnSpPr>
        <p:spPr>
          <a:xfrm>
            <a:off x="100203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0167DA-2904-4634-A314-099866E5AB66}"/>
              </a:ext>
            </a:extLst>
          </p:cNvPr>
          <p:cNvSpPr/>
          <p:nvPr/>
        </p:nvSpPr>
        <p:spPr>
          <a:xfrm>
            <a:off x="15240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E67991-3B8E-45AB-934F-4B75ACF887BD}"/>
              </a:ext>
            </a:extLst>
          </p:cNvPr>
          <p:cNvSpPr/>
          <p:nvPr/>
        </p:nvSpPr>
        <p:spPr>
          <a:xfrm>
            <a:off x="24384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4640064-342F-4A6C-9456-36C8FEFA9EB1}"/>
              </a:ext>
            </a:extLst>
          </p:cNvPr>
          <p:cNvSpPr/>
          <p:nvPr/>
        </p:nvSpPr>
        <p:spPr>
          <a:xfrm>
            <a:off x="25527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AE5830-DFF6-46F3-A756-3A2088CA68AB}"/>
              </a:ext>
            </a:extLst>
          </p:cNvPr>
          <p:cNvCxnSpPr>
            <a:cxnSpLocks/>
          </p:cNvCxnSpPr>
          <p:nvPr/>
        </p:nvCxnSpPr>
        <p:spPr>
          <a:xfrm>
            <a:off x="27051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397C3-B2D1-43DD-9EEF-D17BAF176E45}"/>
              </a:ext>
            </a:extLst>
          </p:cNvPr>
          <p:cNvSpPr/>
          <p:nvPr/>
        </p:nvSpPr>
        <p:spPr>
          <a:xfrm>
            <a:off x="13716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51A94-BA09-4F4D-A757-109EC4BFE980}"/>
              </a:ext>
            </a:extLst>
          </p:cNvPr>
          <p:cNvSpPr/>
          <p:nvPr/>
        </p:nvSpPr>
        <p:spPr>
          <a:xfrm>
            <a:off x="14859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F59DAF-B2FC-4CCE-A692-CFB9E66035D3}"/>
              </a:ext>
            </a:extLst>
          </p:cNvPr>
          <p:cNvCxnSpPr>
            <a:stCxn id="28" idx="0"/>
          </p:cNvCxnSpPr>
          <p:nvPr/>
        </p:nvCxnSpPr>
        <p:spPr>
          <a:xfrm flipV="1">
            <a:off x="15621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F49FA8-545A-419C-83BB-CA0FAAFD7867}"/>
              </a:ext>
            </a:extLst>
          </p:cNvPr>
          <p:cNvSpPr/>
          <p:nvPr/>
        </p:nvSpPr>
        <p:spPr>
          <a:xfrm>
            <a:off x="19812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9CBD05-D11C-4760-BD61-CFC75A587BD8}"/>
              </a:ext>
            </a:extLst>
          </p:cNvPr>
          <p:cNvSpPr/>
          <p:nvPr/>
        </p:nvSpPr>
        <p:spPr>
          <a:xfrm>
            <a:off x="20955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A47A21-0786-41D7-8F26-FB1A1F771EB3}"/>
              </a:ext>
            </a:extLst>
          </p:cNvPr>
          <p:cNvCxnSpPr>
            <a:stCxn id="33" idx="0"/>
          </p:cNvCxnSpPr>
          <p:nvPr/>
        </p:nvCxnSpPr>
        <p:spPr>
          <a:xfrm flipV="1">
            <a:off x="21717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1FE8E5-C73C-4BA8-A83F-811447D7FF10}"/>
              </a:ext>
            </a:extLst>
          </p:cNvPr>
          <p:cNvGrpSpPr/>
          <p:nvPr/>
        </p:nvGrpSpPr>
        <p:grpSpPr>
          <a:xfrm>
            <a:off x="10652648" y="3557587"/>
            <a:ext cx="381180" cy="344489"/>
            <a:chOff x="10852943" y="4253707"/>
            <a:chExt cx="381180" cy="34448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9B34CF-856D-4037-A402-F77152FD905F}"/>
                </a:ext>
              </a:extLst>
            </p:cNvPr>
            <p:cNvSpPr/>
            <p:nvPr/>
          </p:nvSpPr>
          <p:spPr>
            <a:xfrm>
              <a:off x="10896600" y="4282282"/>
              <a:ext cx="289718" cy="2897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E2B826-74F0-4072-A6A0-C686FC927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2943" y="4253707"/>
              <a:ext cx="381180" cy="3444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0EBD941-EB68-417D-9A24-E65D46619791}"/>
              </a:ext>
            </a:extLst>
          </p:cNvPr>
          <p:cNvSpPr txBox="1"/>
          <p:nvPr/>
        </p:nvSpPr>
        <p:spPr>
          <a:xfrm>
            <a:off x="1181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E7A00-8461-483B-97F0-C5A7AEE98753}"/>
              </a:ext>
            </a:extLst>
          </p:cNvPr>
          <p:cNvSpPr txBox="1"/>
          <p:nvPr/>
        </p:nvSpPr>
        <p:spPr>
          <a:xfrm>
            <a:off x="188595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BACD58-EA66-46C6-AC08-5EE5C7BACDBA}"/>
              </a:ext>
            </a:extLst>
          </p:cNvPr>
          <p:cNvSpPr txBox="1"/>
          <p:nvPr/>
        </p:nvSpPr>
        <p:spPr>
          <a:xfrm>
            <a:off x="3562350" y="4727138"/>
            <a:ext cx="78105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What will happen if you simply delete the head pointer?</a:t>
            </a:r>
          </a:p>
          <a:p>
            <a:endParaRPr lang="en-US" sz="2600"/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delete head;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FF8124A-1AFE-4856-AC63-F103C77F2028}"/>
              </a:ext>
            </a:extLst>
          </p:cNvPr>
          <p:cNvCxnSpPr>
            <a:cxnSpLocks/>
          </p:cNvCxnSpPr>
          <p:nvPr/>
        </p:nvCxnSpPr>
        <p:spPr>
          <a:xfrm flipH="1">
            <a:off x="1281248" y="3200400"/>
            <a:ext cx="1423853" cy="10217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9AA417-41E5-4F05-8FBF-64A5ECBDEB4E}"/>
              </a:ext>
            </a:extLst>
          </p:cNvPr>
          <p:cNvCxnSpPr>
            <a:cxnSpLocks/>
          </p:cNvCxnSpPr>
          <p:nvPr/>
        </p:nvCxnSpPr>
        <p:spPr>
          <a:xfrm>
            <a:off x="1309553" y="3238500"/>
            <a:ext cx="1362300" cy="9675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4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1CB04-E633-474E-9A4B-B284B1D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7A305-BEB1-4CFE-B380-7FE39326F83B}"/>
              </a:ext>
            </a:extLst>
          </p:cNvPr>
          <p:cNvSpPr/>
          <p:nvPr/>
        </p:nvSpPr>
        <p:spPr>
          <a:xfrm>
            <a:off x="33528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5A9B3-F78C-4A45-8B29-C6E2E2C58300}"/>
              </a:ext>
            </a:extLst>
          </p:cNvPr>
          <p:cNvSpPr/>
          <p:nvPr/>
        </p:nvSpPr>
        <p:spPr>
          <a:xfrm>
            <a:off x="42672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69EDBE-520C-40DD-8E91-C1D0D88107C7}"/>
              </a:ext>
            </a:extLst>
          </p:cNvPr>
          <p:cNvSpPr/>
          <p:nvPr/>
        </p:nvSpPr>
        <p:spPr>
          <a:xfrm>
            <a:off x="43815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29C87F-0CC7-434B-A3FA-CD7844592B33}"/>
              </a:ext>
            </a:extLst>
          </p:cNvPr>
          <p:cNvCxnSpPr>
            <a:cxnSpLocks/>
          </p:cNvCxnSpPr>
          <p:nvPr/>
        </p:nvCxnSpPr>
        <p:spPr>
          <a:xfrm>
            <a:off x="45339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BBDFA2D-47D8-4C87-9C9A-1C5F46F2D7E5}"/>
              </a:ext>
            </a:extLst>
          </p:cNvPr>
          <p:cNvSpPr/>
          <p:nvPr/>
        </p:nvSpPr>
        <p:spPr>
          <a:xfrm>
            <a:off x="51816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BA513-96AA-4A6A-B167-0493670520EE}"/>
              </a:ext>
            </a:extLst>
          </p:cNvPr>
          <p:cNvSpPr/>
          <p:nvPr/>
        </p:nvSpPr>
        <p:spPr>
          <a:xfrm>
            <a:off x="60960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E42051-8CA6-4985-912C-D421FEFC05CE}"/>
              </a:ext>
            </a:extLst>
          </p:cNvPr>
          <p:cNvSpPr/>
          <p:nvPr/>
        </p:nvSpPr>
        <p:spPr>
          <a:xfrm>
            <a:off x="62103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F751D7-B188-42B9-9ED0-1375D5BEF2AF}"/>
              </a:ext>
            </a:extLst>
          </p:cNvPr>
          <p:cNvCxnSpPr>
            <a:cxnSpLocks/>
          </p:cNvCxnSpPr>
          <p:nvPr/>
        </p:nvCxnSpPr>
        <p:spPr>
          <a:xfrm>
            <a:off x="63627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19EAC-4A9D-416B-B049-4DA229CFC3E9}"/>
              </a:ext>
            </a:extLst>
          </p:cNvPr>
          <p:cNvSpPr/>
          <p:nvPr/>
        </p:nvSpPr>
        <p:spPr>
          <a:xfrm>
            <a:off x="70104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CF287-531C-4D06-A270-636C2EE9A1AF}"/>
              </a:ext>
            </a:extLst>
          </p:cNvPr>
          <p:cNvSpPr/>
          <p:nvPr/>
        </p:nvSpPr>
        <p:spPr>
          <a:xfrm>
            <a:off x="79248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9B7131-EE27-4FD0-B86E-98702BD0F1C4}"/>
              </a:ext>
            </a:extLst>
          </p:cNvPr>
          <p:cNvSpPr/>
          <p:nvPr/>
        </p:nvSpPr>
        <p:spPr>
          <a:xfrm>
            <a:off x="80391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6E5D7-2A6E-4832-821B-E79B33B86602}"/>
              </a:ext>
            </a:extLst>
          </p:cNvPr>
          <p:cNvCxnSpPr>
            <a:cxnSpLocks/>
          </p:cNvCxnSpPr>
          <p:nvPr/>
        </p:nvCxnSpPr>
        <p:spPr>
          <a:xfrm>
            <a:off x="81915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6A0E3-28B4-4E75-A520-EF7079E35430}"/>
              </a:ext>
            </a:extLst>
          </p:cNvPr>
          <p:cNvSpPr/>
          <p:nvPr/>
        </p:nvSpPr>
        <p:spPr>
          <a:xfrm>
            <a:off x="88392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806FB-73BC-427D-81E5-ADF9064266BE}"/>
              </a:ext>
            </a:extLst>
          </p:cNvPr>
          <p:cNvSpPr/>
          <p:nvPr/>
        </p:nvSpPr>
        <p:spPr>
          <a:xfrm>
            <a:off x="97536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BCDC5-9183-4526-9CC8-E45F61B66231}"/>
              </a:ext>
            </a:extLst>
          </p:cNvPr>
          <p:cNvSpPr/>
          <p:nvPr/>
        </p:nvSpPr>
        <p:spPr>
          <a:xfrm>
            <a:off x="98679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1C54AF-9272-4F94-9865-1317AD52F3A4}"/>
              </a:ext>
            </a:extLst>
          </p:cNvPr>
          <p:cNvCxnSpPr>
            <a:cxnSpLocks/>
          </p:cNvCxnSpPr>
          <p:nvPr/>
        </p:nvCxnSpPr>
        <p:spPr>
          <a:xfrm>
            <a:off x="100203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397C3-B2D1-43DD-9EEF-D17BAF176E45}"/>
              </a:ext>
            </a:extLst>
          </p:cNvPr>
          <p:cNvSpPr/>
          <p:nvPr/>
        </p:nvSpPr>
        <p:spPr>
          <a:xfrm>
            <a:off x="13716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51A94-BA09-4F4D-A757-109EC4BFE980}"/>
              </a:ext>
            </a:extLst>
          </p:cNvPr>
          <p:cNvSpPr/>
          <p:nvPr/>
        </p:nvSpPr>
        <p:spPr>
          <a:xfrm>
            <a:off x="14859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F59DAF-B2FC-4CCE-A692-CFB9E66035D3}"/>
              </a:ext>
            </a:extLst>
          </p:cNvPr>
          <p:cNvCxnSpPr>
            <a:stCxn id="28" idx="0"/>
          </p:cNvCxnSpPr>
          <p:nvPr/>
        </p:nvCxnSpPr>
        <p:spPr>
          <a:xfrm flipV="1">
            <a:off x="15621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F49FA8-545A-419C-83BB-CA0FAAFD7867}"/>
              </a:ext>
            </a:extLst>
          </p:cNvPr>
          <p:cNvSpPr/>
          <p:nvPr/>
        </p:nvSpPr>
        <p:spPr>
          <a:xfrm>
            <a:off x="19812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9CBD05-D11C-4760-BD61-CFC75A587BD8}"/>
              </a:ext>
            </a:extLst>
          </p:cNvPr>
          <p:cNvSpPr/>
          <p:nvPr/>
        </p:nvSpPr>
        <p:spPr>
          <a:xfrm>
            <a:off x="20955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A47A21-0786-41D7-8F26-FB1A1F771EB3}"/>
              </a:ext>
            </a:extLst>
          </p:cNvPr>
          <p:cNvCxnSpPr>
            <a:stCxn id="33" idx="0"/>
          </p:cNvCxnSpPr>
          <p:nvPr/>
        </p:nvCxnSpPr>
        <p:spPr>
          <a:xfrm flipV="1">
            <a:off x="21717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1FE8E5-C73C-4BA8-A83F-811447D7FF10}"/>
              </a:ext>
            </a:extLst>
          </p:cNvPr>
          <p:cNvGrpSpPr/>
          <p:nvPr/>
        </p:nvGrpSpPr>
        <p:grpSpPr>
          <a:xfrm>
            <a:off x="10652648" y="3557587"/>
            <a:ext cx="381180" cy="344489"/>
            <a:chOff x="10852943" y="4253707"/>
            <a:chExt cx="381180" cy="34448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9B34CF-856D-4037-A402-F77152FD905F}"/>
                </a:ext>
              </a:extLst>
            </p:cNvPr>
            <p:cNvSpPr/>
            <p:nvPr/>
          </p:nvSpPr>
          <p:spPr>
            <a:xfrm>
              <a:off x="10896600" y="4282282"/>
              <a:ext cx="289718" cy="2897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E2B826-74F0-4072-A6A0-C686FC927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2943" y="4253707"/>
              <a:ext cx="381180" cy="3444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0EBD941-EB68-417D-9A24-E65D46619791}"/>
              </a:ext>
            </a:extLst>
          </p:cNvPr>
          <p:cNvSpPr txBox="1"/>
          <p:nvPr/>
        </p:nvSpPr>
        <p:spPr>
          <a:xfrm>
            <a:off x="1181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E7A00-8461-483B-97F0-C5A7AEE98753}"/>
              </a:ext>
            </a:extLst>
          </p:cNvPr>
          <p:cNvSpPr txBox="1"/>
          <p:nvPr/>
        </p:nvSpPr>
        <p:spPr>
          <a:xfrm>
            <a:off x="188595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3452BF-0B9B-4280-9999-AA63FB676730}"/>
              </a:ext>
            </a:extLst>
          </p:cNvPr>
          <p:cNvSpPr txBox="1"/>
          <p:nvPr/>
        </p:nvSpPr>
        <p:spPr>
          <a:xfrm>
            <a:off x="3562350" y="4974848"/>
            <a:ext cx="7810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solidFill>
                  <a:srgbClr val="FF0000"/>
                </a:solidFill>
              </a:rPr>
              <a:t>Memory Leakage!!!</a:t>
            </a:r>
          </a:p>
          <a:p>
            <a:r>
              <a:rPr lang="en-US" sz="2400">
                <a:latin typeface="+mj-lt"/>
                <a:cs typeface="Courier New" panose="02070309020205020404" pitchFamily="49" charset="0"/>
              </a:rPr>
              <a:t>	Inaccessible memory cannot be reclaimed.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863DB3C-1477-4C86-9D8A-5C803823EA19}"/>
              </a:ext>
            </a:extLst>
          </p:cNvPr>
          <p:cNvSpPr/>
          <p:nvPr/>
        </p:nvSpPr>
        <p:spPr>
          <a:xfrm>
            <a:off x="2971800" y="2743200"/>
            <a:ext cx="8401047" cy="1905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7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77F7-E8A8-4861-ACC2-17826E37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2659"/>
            <a:ext cx="10972800" cy="4525963"/>
          </a:xfrm>
        </p:spPr>
        <p:txBody>
          <a:bodyPr/>
          <a:lstStyle/>
          <a:p>
            <a:r>
              <a:rPr lang="en-US"/>
              <a:t>Destroy (Clear) Operation </a:t>
            </a:r>
            <a:r>
              <a:rPr lang="en-US">
                <a:latin typeface="Bell Gothic Std Black" panose="020B0706020202040204" pitchFamily="34" charset="0"/>
              </a:rPr>
              <a:t>reclaims memory of each of the node</a:t>
            </a:r>
            <a:r>
              <a:rPr lang="en-US"/>
              <a:t> in the linked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1CB04-E633-474E-9A4B-B284B1D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7A305-BEB1-4CFE-B380-7FE39326F83B}"/>
              </a:ext>
            </a:extLst>
          </p:cNvPr>
          <p:cNvSpPr/>
          <p:nvPr/>
        </p:nvSpPr>
        <p:spPr>
          <a:xfrm>
            <a:off x="33528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5A9B3-F78C-4A45-8B29-C6E2E2C58300}"/>
              </a:ext>
            </a:extLst>
          </p:cNvPr>
          <p:cNvSpPr/>
          <p:nvPr/>
        </p:nvSpPr>
        <p:spPr>
          <a:xfrm>
            <a:off x="42672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69EDBE-520C-40DD-8E91-C1D0D88107C7}"/>
              </a:ext>
            </a:extLst>
          </p:cNvPr>
          <p:cNvSpPr/>
          <p:nvPr/>
        </p:nvSpPr>
        <p:spPr>
          <a:xfrm>
            <a:off x="43815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29C87F-0CC7-434B-A3FA-CD7844592B33}"/>
              </a:ext>
            </a:extLst>
          </p:cNvPr>
          <p:cNvCxnSpPr>
            <a:cxnSpLocks/>
          </p:cNvCxnSpPr>
          <p:nvPr/>
        </p:nvCxnSpPr>
        <p:spPr>
          <a:xfrm>
            <a:off x="45339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BBDFA2D-47D8-4C87-9C9A-1C5F46F2D7E5}"/>
              </a:ext>
            </a:extLst>
          </p:cNvPr>
          <p:cNvSpPr/>
          <p:nvPr/>
        </p:nvSpPr>
        <p:spPr>
          <a:xfrm>
            <a:off x="51816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BA513-96AA-4A6A-B167-0493670520EE}"/>
              </a:ext>
            </a:extLst>
          </p:cNvPr>
          <p:cNvSpPr/>
          <p:nvPr/>
        </p:nvSpPr>
        <p:spPr>
          <a:xfrm>
            <a:off x="60960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E42051-8CA6-4985-912C-D421FEFC05CE}"/>
              </a:ext>
            </a:extLst>
          </p:cNvPr>
          <p:cNvSpPr/>
          <p:nvPr/>
        </p:nvSpPr>
        <p:spPr>
          <a:xfrm>
            <a:off x="62103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F751D7-B188-42B9-9ED0-1375D5BEF2AF}"/>
              </a:ext>
            </a:extLst>
          </p:cNvPr>
          <p:cNvCxnSpPr>
            <a:cxnSpLocks/>
          </p:cNvCxnSpPr>
          <p:nvPr/>
        </p:nvCxnSpPr>
        <p:spPr>
          <a:xfrm>
            <a:off x="63627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19EAC-4A9D-416B-B049-4DA229CFC3E9}"/>
              </a:ext>
            </a:extLst>
          </p:cNvPr>
          <p:cNvSpPr/>
          <p:nvPr/>
        </p:nvSpPr>
        <p:spPr>
          <a:xfrm>
            <a:off x="70104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CF287-531C-4D06-A270-636C2EE9A1AF}"/>
              </a:ext>
            </a:extLst>
          </p:cNvPr>
          <p:cNvSpPr/>
          <p:nvPr/>
        </p:nvSpPr>
        <p:spPr>
          <a:xfrm>
            <a:off x="79248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9B7131-EE27-4FD0-B86E-98702BD0F1C4}"/>
              </a:ext>
            </a:extLst>
          </p:cNvPr>
          <p:cNvSpPr/>
          <p:nvPr/>
        </p:nvSpPr>
        <p:spPr>
          <a:xfrm>
            <a:off x="80391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6E5D7-2A6E-4832-821B-E79B33B86602}"/>
              </a:ext>
            </a:extLst>
          </p:cNvPr>
          <p:cNvCxnSpPr>
            <a:cxnSpLocks/>
          </p:cNvCxnSpPr>
          <p:nvPr/>
        </p:nvCxnSpPr>
        <p:spPr>
          <a:xfrm>
            <a:off x="81915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6A0E3-28B4-4E75-A520-EF7079E35430}"/>
              </a:ext>
            </a:extLst>
          </p:cNvPr>
          <p:cNvSpPr/>
          <p:nvPr/>
        </p:nvSpPr>
        <p:spPr>
          <a:xfrm>
            <a:off x="88392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806FB-73BC-427D-81E5-ADF9064266BE}"/>
              </a:ext>
            </a:extLst>
          </p:cNvPr>
          <p:cNvSpPr/>
          <p:nvPr/>
        </p:nvSpPr>
        <p:spPr>
          <a:xfrm>
            <a:off x="97536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BCDC5-9183-4526-9CC8-E45F61B66231}"/>
              </a:ext>
            </a:extLst>
          </p:cNvPr>
          <p:cNvSpPr/>
          <p:nvPr/>
        </p:nvSpPr>
        <p:spPr>
          <a:xfrm>
            <a:off x="98679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1C54AF-9272-4F94-9865-1317AD52F3A4}"/>
              </a:ext>
            </a:extLst>
          </p:cNvPr>
          <p:cNvCxnSpPr>
            <a:cxnSpLocks/>
          </p:cNvCxnSpPr>
          <p:nvPr/>
        </p:nvCxnSpPr>
        <p:spPr>
          <a:xfrm>
            <a:off x="100203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0167DA-2904-4634-A314-099866E5AB66}"/>
              </a:ext>
            </a:extLst>
          </p:cNvPr>
          <p:cNvSpPr/>
          <p:nvPr/>
        </p:nvSpPr>
        <p:spPr>
          <a:xfrm>
            <a:off x="15240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E67991-3B8E-45AB-934F-4B75ACF887BD}"/>
              </a:ext>
            </a:extLst>
          </p:cNvPr>
          <p:cNvSpPr/>
          <p:nvPr/>
        </p:nvSpPr>
        <p:spPr>
          <a:xfrm>
            <a:off x="24384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4640064-342F-4A6C-9456-36C8FEFA9EB1}"/>
              </a:ext>
            </a:extLst>
          </p:cNvPr>
          <p:cNvSpPr/>
          <p:nvPr/>
        </p:nvSpPr>
        <p:spPr>
          <a:xfrm>
            <a:off x="25527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AE5830-DFF6-46F3-A756-3A2088CA68AB}"/>
              </a:ext>
            </a:extLst>
          </p:cNvPr>
          <p:cNvCxnSpPr>
            <a:cxnSpLocks/>
          </p:cNvCxnSpPr>
          <p:nvPr/>
        </p:nvCxnSpPr>
        <p:spPr>
          <a:xfrm>
            <a:off x="27051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397C3-B2D1-43DD-9EEF-D17BAF176E45}"/>
              </a:ext>
            </a:extLst>
          </p:cNvPr>
          <p:cNvSpPr/>
          <p:nvPr/>
        </p:nvSpPr>
        <p:spPr>
          <a:xfrm>
            <a:off x="13716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51A94-BA09-4F4D-A757-109EC4BFE980}"/>
              </a:ext>
            </a:extLst>
          </p:cNvPr>
          <p:cNvSpPr/>
          <p:nvPr/>
        </p:nvSpPr>
        <p:spPr>
          <a:xfrm>
            <a:off x="14859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F59DAF-B2FC-4CCE-A692-CFB9E66035D3}"/>
              </a:ext>
            </a:extLst>
          </p:cNvPr>
          <p:cNvCxnSpPr>
            <a:stCxn id="28" idx="0"/>
          </p:cNvCxnSpPr>
          <p:nvPr/>
        </p:nvCxnSpPr>
        <p:spPr>
          <a:xfrm flipV="1">
            <a:off x="15621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F49FA8-545A-419C-83BB-CA0FAAFD7867}"/>
              </a:ext>
            </a:extLst>
          </p:cNvPr>
          <p:cNvSpPr/>
          <p:nvPr/>
        </p:nvSpPr>
        <p:spPr>
          <a:xfrm>
            <a:off x="19812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9CBD05-D11C-4760-BD61-CFC75A587BD8}"/>
              </a:ext>
            </a:extLst>
          </p:cNvPr>
          <p:cNvSpPr/>
          <p:nvPr/>
        </p:nvSpPr>
        <p:spPr>
          <a:xfrm>
            <a:off x="20955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A47A21-0786-41D7-8F26-FB1A1F771EB3}"/>
              </a:ext>
            </a:extLst>
          </p:cNvPr>
          <p:cNvCxnSpPr>
            <a:stCxn id="33" idx="0"/>
          </p:cNvCxnSpPr>
          <p:nvPr/>
        </p:nvCxnSpPr>
        <p:spPr>
          <a:xfrm flipV="1">
            <a:off x="21717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1FE8E5-C73C-4BA8-A83F-811447D7FF10}"/>
              </a:ext>
            </a:extLst>
          </p:cNvPr>
          <p:cNvGrpSpPr/>
          <p:nvPr/>
        </p:nvGrpSpPr>
        <p:grpSpPr>
          <a:xfrm>
            <a:off x="10652648" y="3557587"/>
            <a:ext cx="381180" cy="344489"/>
            <a:chOff x="10852943" y="4253707"/>
            <a:chExt cx="381180" cy="34448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9B34CF-856D-4037-A402-F77152FD905F}"/>
                </a:ext>
              </a:extLst>
            </p:cNvPr>
            <p:cNvSpPr/>
            <p:nvPr/>
          </p:nvSpPr>
          <p:spPr>
            <a:xfrm>
              <a:off x="10896600" y="4282282"/>
              <a:ext cx="289718" cy="2897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E2B826-74F0-4072-A6A0-C686FC927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2943" y="4253707"/>
              <a:ext cx="381180" cy="3444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0EBD941-EB68-417D-9A24-E65D46619791}"/>
              </a:ext>
            </a:extLst>
          </p:cNvPr>
          <p:cNvSpPr txBox="1"/>
          <p:nvPr/>
        </p:nvSpPr>
        <p:spPr>
          <a:xfrm>
            <a:off x="1181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E7A00-8461-483B-97F0-C5A7AEE98753}"/>
              </a:ext>
            </a:extLst>
          </p:cNvPr>
          <p:cNvSpPr txBox="1"/>
          <p:nvPr/>
        </p:nvSpPr>
        <p:spPr>
          <a:xfrm>
            <a:off x="188595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BACD58-EA66-46C6-AC08-5EE5C7BACDBA}"/>
              </a:ext>
            </a:extLst>
          </p:cNvPr>
          <p:cNvSpPr txBox="1"/>
          <p:nvPr/>
        </p:nvSpPr>
        <p:spPr>
          <a:xfrm>
            <a:off x="3562350" y="4727138"/>
            <a:ext cx="78105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How to delete each node?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CBE40-DB03-4E05-B165-3BEB52C60042}"/>
              </a:ext>
            </a:extLst>
          </p:cNvPr>
          <p:cNvCxnSpPr>
            <a:cxnSpLocks/>
          </p:cNvCxnSpPr>
          <p:nvPr/>
        </p:nvCxnSpPr>
        <p:spPr>
          <a:xfrm flipH="1">
            <a:off x="1281248" y="3200400"/>
            <a:ext cx="1423853" cy="10217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EC5F36-23C5-466A-8D58-ECD7F4BFCDF9}"/>
              </a:ext>
            </a:extLst>
          </p:cNvPr>
          <p:cNvCxnSpPr>
            <a:cxnSpLocks/>
          </p:cNvCxnSpPr>
          <p:nvPr/>
        </p:nvCxnSpPr>
        <p:spPr>
          <a:xfrm>
            <a:off x="1309553" y="3238500"/>
            <a:ext cx="1362300" cy="9675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7D372E8-19D6-4E12-99DA-A81D55D0B54B}"/>
              </a:ext>
            </a:extLst>
          </p:cNvPr>
          <p:cNvCxnSpPr>
            <a:cxnSpLocks/>
          </p:cNvCxnSpPr>
          <p:nvPr/>
        </p:nvCxnSpPr>
        <p:spPr>
          <a:xfrm flipH="1">
            <a:off x="3288573" y="3200400"/>
            <a:ext cx="1423853" cy="10217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34A11F-8E17-4DC1-86B7-C17F3C93AD0F}"/>
              </a:ext>
            </a:extLst>
          </p:cNvPr>
          <p:cNvCxnSpPr>
            <a:cxnSpLocks/>
          </p:cNvCxnSpPr>
          <p:nvPr/>
        </p:nvCxnSpPr>
        <p:spPr>
          <a:xfrm>
            <a:off x="3316878" y="3238500"/>
            <a:ext cx="1362300" cy="9675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BB96ED-375D-40CE-8475-6AB52C21CDFE}"/>
              </a:ext>
            </a:extLst>
          </p:cNvPr>
          <p:cNvCxnSpPr>
            <a:cxnSpLocks/>
          </p:cNvCxnSpPr>
          <p:nvPr/>
        </p:nvCxnSpPr>
        <p:spPr>
          <a:xfrm flipH="1">
            <a:off x="4976947" y="3200400"/>
            <a:ext cx="1423853" cy="10217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F7E8D5-BAAB-4DD8-A473-A78E3AD98E63}"/>
              </a:ext>
            </a:extLst>
          </p:cNvPr>
          <p:cNvCxnSpPr>
            <a:cxnSpLocks/>
          </p:cNvCxnSpPr>
          <p:nvPr/>
        </p:nvCxnSpPr>
        <p:spPr>
          <a:xfrm>
            <a:off x="5005252" y="3238500"/>
            <a:ext cx="1362300" cy="9675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5230642-09D3-4A3A-A817-3E3860E313FA}"/>
              </a:ext>
            </a:extLst>
          </p:cNvPr>
          <p:cNvCxnSpPr>
            <a:cxnSpLocks/>
          </p:cNvCxnSpPr>
          <p:nvPr/>
        </p:nvCxnSpPr>
        <p:spPr>
          <a:xfrm flipH="1">
            <a:off x="6881947" y="3200400"/>
            <a:ext cx="1423853" cy="10217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34A5AC-DA39-4B1F-BCEC-9633C513A421}"/>
              </a:ext>
            </a:extLst>
          </p:cNvPr>
          <p:cNvCxnSpPr>
            <a:cxnSpLocks/>
          </p:cNvCxnSpPr>
          <p:nvPr/>
        </p:nvCxnSpPr>
        <p:spPr>
          <a:xfrm>
            <a:off x="6910252" y="3238500"/>
            <a:ext cx="1362300" cy="9675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F724D5-71CF-4226-9A0A-7FE9079F855E}"/>
              </a:ext>
            </a:extLst>
          </p:cNvPr>
          <p:cNvCxnSpPr>
            <a:cxnSpLocks/>
          </p:cNvCxnSpPr>
          <p:nvPr/>
        </p:nvCxnSpPr>
        <p:spPr>
          <a:xfrm flipH="1">
            <a:off x="8786947" y="3200400"/>
            <a:ext cx="1423853" cy="10217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C79BB74-A750-4DED-8E65-4DAB5299CD0F}"/>
              </a:ext>
            </a:extLst>
          </p:cNvPr>
          <p:cNvCxnSpPr>
            <a:cxnSpLocks/>
          </p:cNvCxnSpPr>
          <p:nvPr/>
        </p:nvCxnSpPr>
        <p:spPr>
          <a:xfrm>
            <a:off x="8815252" y="3238500"/>
            <a:ext cx="1362300" cy="9675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78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EF8164-02F3-4CF2-B65A-A67970EA3A06}"/>
              </a:ext>
            </a:extLst>
          </p:cNvPr>
          <p:cNvSpPr/>
          <p:nvPr/>
        </p:nvSpPr>
        <p:spPr>
          <a:xfrm>
            <a:off x="3352800" y="0"/>
            <a:ext cx="3962400" cy="2062102"/>
          </a:xfrm>
          <a:prstGeom prst="roundRect">
            <a:avLst>
              <a:gd name="adj" fmla="val 558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1CB04-E633-474E-9A4B-B284B1D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7A305-BEB1-4CFE-B380-7FE39326F83B}"/>
              </a:ext>
            </a:extLst>
          </p:cNvPr>
          <p:cNvSpPr/>
          <p:nvPr/>
        </p:nvSpPr>
        <p:spPr>
          <a:xfrm>
            <a:off x="33528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5A9B3-F78C-4A45-8B29-C6E2E2C58300}"/>
              </a:ext>
            </a:extLst>
          </p:cNvPr>
          <p:cNvSpPr/>
          <p:nvPr/>
        </p:nvSpPr>
        <p:spPr>
          <a:xfrm>
            <a:off x="42672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69EDBE-520C-40DD-8E91-C1D0D88107C7}"/>
              </a:ext>
            </a:extLst>
          </p:cNvPr>
          <p:cNvSpPr/>
          <p:nvPr/>
        </p:nvSpPr>
        <p:spPr>
          <a:xfrm>
            <a:off x="43815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29C87F-0CC7-434B-A3FA-CD7844592B33}"/>
              </a:ext>
            </a:extLst>
          </p:cNvPr>
          <p:cNvCxnSpPr>
            <a:cxnSpLocks/>
          </p:cNvCxnSpPr>
          <p:nvPr/>
        </p:nvCxnSpPr>
        <p:spPr>
          <a:xfrm>
            <a:off x="45339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BBDFA2D-47D8-4C87-9C9A-1C5F46F2D7E5}"/>
              </a:ext>
            </a:extLst>
          </p:cNvPr>
          <p:cNvSpPr/>
          <p:nvPr/>
        </p:nvSpPr>
        <p:spPr>
          <a:xfrm>
            <a:off x="51816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BA513-96AA-4A6A-B167-0493670520EE}"/>
              </a:ext>
            </a:extLst>
          </p:cNvPr>
          <p:cNvSpPr/>
          <p:nvPr/>
        </p:nvSpPr>
        <p:spPr>
          <a:xfrm>
            <a:off x="60960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E42051-8CA6-4985-912C-D421FEFC05CE}"/>
              </a:ext>
            </a:extLst>
          </p:cNvPr>
          <p:cNvSpPr/>
          <p:nvPr/>
        </p:nvSpPr>
        <p:spPr>
          <a:xfrm>
            <a:off x="62103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F751D7-B188-42B9-9ED0-1375D5BEF2AF}"/>
              </a:ext>
            </a:extLst>
          </p:cNvPr>
          <p:cNvCxnSpPr>
            <a:cxnSpLocks/>
          </p:cNvCxnSpPr>
          <p:nvPr/>
        </p:nvCxnSpPr>
        <p:spPr>
          <a:xfrm>
            <a:off x="63627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19EAC-4A9D-416B-B049-4DA229CFC3E9}"/>
              </a:ext>
            </a:extLst>
          </p:cNvPr>
          <p:cNvSpPr/>
          <p:nvPr/>
        </p:nvSpPr>
        <p:spPr>
          <a:xfrm>
            <a:off x="70104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CF287-531C-4D06-A270-636C2EE9A1AF}"/>
              </a:ext>
            </a:extLst>
          </p:cNvPr>
          <p:cNvSpPr/>
          <p:nvPr/>
        </p:nvSpPr>
        <p:spPr>
          <a:xfrm>
            <a:off x="79248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9B7131-EE27-4FD0-B86E-98702BD0F1C4}"/>
              </a:ext>
            </a:extLst>
          </p:cNvPr>
          <p:cNvSpPr/>
          <p:nvPr/>
        </p:nvSpPr>
        <p:spPr>
          <a:xfrm>
            <a:off x="80391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6E5D7-2A6E-4832-821B-E79B33B86602}"/>
              </a:ext>
            </a:extLst>
          </p:cNvPr>
          <p:cNvCxnSpPr>
            <a:cxnSpLocks/>
          </p:cNvCxnSpPr>
          <p:nvPr/>
        </p:nvCxnSpPr>
        <p:spPr>
          <a:xfrm>
            <a:off x="81915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6A0E3-28B4-4E75-A520-EF7079E35430}"/>
              </a:ext>
            </a:extLst>
          </p:cNvPr>
          <p:cNvSpPr/>
          <p:nvPr/>
        </p:nvSpPr>
        <p:spPr>
          <a:xfrm>
            <a:off x="88392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806FB-73BC-427D-81E5-ADF9064266BE}"/>
              </a:ext>
            </a:extLst>
          </p:cNvPr>
          <p:cNvSpPr/>
          <p:nvPr/>
        </p:nvSpPr>
        <p:spPr>
          <a:xfrm>
            <a:off x="97536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BCDC5-9183-4526-9CC8-E45F61B66231}"/>
              </a:ext>
            </a:extLst>
          </p:cNvPr>
          <p:cNvSpPr/>
          <p:nvPr/>
        </p:nvSpPr>
        <p:spPr>
          <a:xfrm>
            <a:off x="98679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1C54AF-9272-4F94-9865-1317AD52F3A4}"/>
              </a:ext>
            </a:extLst>
          </p:cNvPr>
          <p:cNvCxnSpPr>
            <a:cxnSpLocks/>
          </p:cNvCxnSpPr>
          <p:nvPr/>
        </p:nvCxnSpPr>
        <p:spPr>
          <a:xfrm>
            <a:off x="100203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0167DA-2904-4634-A314-099866E5AB66}"/>
              </a:ext>
            </a:extLst>
          </p:cNvPr>
          <p:cNvSpPr/>
          <p:nvPr/>
        </p:nvSpPr>
        <p:spPr>
          <a:xfrm>
            <a:off x="15240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E67991-3B8E-45AB-934F-4B75ACF887BD}"/>
              </a:ext>
            </a:extLst>
          </p:cNvPr>
          <p:cNvSpPr/>
          <p:nvPr/>
        </p:nvSpPr>
        <p:spPr>
          <a:xfrm>
            <a:off x="24384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4640064-342F-4A6C-9456-36C8FEFA9EB1}"/>
              </a:ext>
            </a:extLst>
          </p:cNvPr>
          <p:cNvSpPr/>
          <p:nvPr/>
        </p:nvSpPr>
        <p:spPr>
          <a:xfrm>
            <a:off x="25527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AE5830-DFF6-46F3-A756-3A2088CA68AB}"/>
              </a:ext>
            </a:extLst>
          </p:cNvPr>
          <p:cNvCxnSpPr>
            <a:cxnSpLocks/>
          </p:cNvCxnSpPr>
          <p:nvPr/>
        </p:nvCxnSpPr>
        <p:spPr>
          <a:xfrm>
            <a:off x="27051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397C3-B2D1-43DD-9EEF-D17BAF176E45}"/>
              </a:ext>
            </a:extLst>
          </p:cNvPr>
          <p:cNvSpPr/>
          <p:nvPr/>
        </p:nvSpPr>
        <p:spPr>
          <a:xfrm>
            <a:off x="13716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51A94-BA09-4F4D-A757-109EC4BFE980}"/>
              </a:ext>
            </a:extLst>
          </p:cNvPr>
          <p:cNvSpPr/>
          <p:nvPr/>
        </p:nvSpPr>
        <p:spPr>
          <a:xfrm>
            <a:off x="14859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F59DAF-B2FC-4CCE-A692-CFB9E66035D3}"/>
              </a:ext>
            </a:extLst>
          </p:cNvPr>
          <p:cNvCxnSpPr>
            <a:stCxn id="28" idx="0"/>
          </p:cNvCxnSpPr>
          <p:nvPr/>
        </p:nvCxnSpPr>
        <p:spPr>
          <a:xfrm flipV="1">
            <a:off x="15621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F49FA8-545A-419C-83BB-CA0FAAFD7867}"/>
              </a:ext>
            </a:extLst>
          </p:cNvPr>
          <p:cNvSpPr/>
          <p:nvPr/>
        </p:nvSpPr>
        <p:spPr>
          <a:xfrm>
            <a:off x="19812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9CBD05-D11C-4760-BD61-CFC75A587BD8}"/>
              </a:ext>
            </a:extLst>
          </p:cNvPr>
          <p:cNvSpPr/>
          <p:nvPr/>
        </p:nvSpPr>
        <p:spPr>
          <a:xfrm>
            <a:off x="20955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A47A21-0786-41D7-8F26-FB1A1F771EB3}"/>
              </a:ext>
            </a:extLst>
          </p:cNvPr>
          <p:cNvCxnSpPr>
            <a:stCxn id="33" idx="0"/>
          </p:cNvCxnSpPr>
          <p:nvPr/>
        </p:nvCxnSpPr>
        <p:spPr>
          <a:xfrm flipV="1">
            <a:off x="21717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1FE8E5-C73C-4BA8-A83F-811447D7FF10}"/>
              </a:ext>
            </a:extLst>
          </p:cNvPr>
          <p:cNvGrpSpPr/>
          <p:nvPr/>
        </p:nvGrpSpPr>
        <p:grpSpPr>
          <a:xfrm>
            <a:off x="10652648" y="3557587"/>
            <a:ext cx="381180" cy="344489"/>
            <a:chOff x="10852943" y="4253707"/>
            <a:chExt cx="381180" cy="34448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9B34CF-856D-4037-A402-F77152FD905F}"/>
                </a:ext>
              </a:extLst>
            </p:cNvPr>
            <p:cNvSpPr/>
            <p:nvPr/>
          </p:nvSpPr>
          <p:spPr>
            <a:xfrm>
              <a:off x="10896600" y="4282282"/>
              <a:ext cx="289718" cy="2897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E2B826-74F0-4072-A6A0-C686FC927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2943" y="4253707"/>
              <a:ext cx="381180" cy="3444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0EBD941-EB68-417D-9A24-E65D46619791}"/>
              </a:ext>
            </a:extLst>
          </p:cNvPr>
          <p:cNvSpPr txBox="1"/>
          <p:nvPr/>
        </p:nvSpPr>
        <p:spPr>
          <a:xfrm>
            <a:off x="1181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E7A00-8461-483B-97F0-C5A7AEE98753}"/>
              </a:ext>
            </a:extLst>
          </p:cNvPr>
          <p:cNvSpPr txBox="1"/>
          <p:nvPr/>
        </p:nvSpPr>
        <p:spPr>
          <a:xfrm>
            <a:off x="188595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BACD58-EA66-46C6-AC08-5EE5C7BACDBA}"/>
              </a:ext>
            </a:extLst>
          </p:cNvPr>
          <p:cNvSpPr txBox="1"/>
          <p:nvPr/>
        </p:nvSpPr>
        <p:spPr>
          <a:xfrm>
            <a:off x="3562350" y="0"/>
            <a:ext cx="4476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NODE* head, curr, temp;</a:t>
            </a:r>
          </a:p>
          <a:p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 = head;</a:t>
            </a:r>
          </a:p>
          <a:p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while(curr-&gt;next != nullptr){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temp = curr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curr = curr-&gt;next;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delete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12DBAE-72D2-4FC1-8AD6-0F6796A2388B}"/>
              </a:ext>
            </a:extLst>
          </p:cNvPr>
          <p:cNvGrpSpPr/>
          <p:nvPr/>
        </p:nvGrpSpPr>
        <p:grpSpPr>
          <a:xfrm rot="10800000">
            <a:off x="1800225" y="2522536"/>
            <a:ext cx="381000" cy="853282"/>
            <a:chOff x="1447800" y="1943139"/>
            <a:chExt cx="381000" cy="85328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A4FCBB-C12B-4CE4-8E93-BDECF8BB0959}"/>
                </a:ext>
              </a:extLst>
            </p:cNvPr>
            <p:cNvSpPr/>
            <p:nvPr/>
          </p:nvSpPr>
          <p:spPr>
            <a:xfrm>
              <a:off x="1447800" y="2339221"/>
              <a:ext cx="381000" cy="457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11C9410-5BE9-44BC-94A7-1B2933450309}"/>
                </a:ext>
              </a:extLst>
            </p:cNvPr>
            <p:cNvSpPr/>
            <p:nvPr/>
          </p:nvSpPr>
          <p:spPr>
            <a:xfrm>
              <a:off x="1562100" y="2491621"/>
              <a:ext cx="152400" cy="1524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FE19E31-4D58-4982-AAB2-B8653A2784F0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1638300" y="1943139"/>
              <a:ext cx="0" cy="5484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331FA1E-08A8-42F3-9120-282516F3BE9B}"/>
              </a:ext>
            </a:extLst>
          </p:cNvPr>
          <p:cNvSpPr txBox="1"/>
          <p:nvPr/>
        </p:nvSpPr>
        <p:spPr>
          <a:xfrm>
            <a:off x="1752599" y="212645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275811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D87EAEE-1FEE-42CF-B467-29E4EB513947}"/>
              </a:ext>
            </a:extLst>
          </p:cNvPr>
          <p:cNvSpPr/>
          <p:nvPr/>
        </p:nvSpPr>
        <p:spPr>
          <a:xfrm>
            <a:off x="3352800" y="0"/>
            <a:ext cx="3962400" cy="2062102"/>
          </a:xfrm>
          <a:prstGeom prst="roundRect">
            <a:avLst>
              <a:gd name="adj" fmla="val 558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1CB04-E633-474E-9A4B-B284B1D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7A305-BEB1-4CFE-B380-7FE39326F83B}"/>
              </a:ext>
            </a:extLst>
          </p:cNvPr>
          <p:cNvSpPr/>
          <p:nvPr/>
        </p:nvSpPr>
        <p:spPr>
          <a:xfrm>
            <a:off x="33528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5A9B3-F78C-4A45-8B29-C6E2E2C58300}"/>
              </a:ext>
            </a:extLst>
          </p:cNvPr>
          <p:cNvSpPr/>
          <p:nvPr/>
        </p:nvSpPr>
        <p:spPr>
          <a:xfrm>
            <a:off x="42672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69EDBE-520C-40DD-8E91-C1D0D88107C7}"/>
              </a:ext>
            </a:extLst>
          </p:cNvPr>
          <p:cNvSpPr/>
          <p:nvPr/>
        </p:nvSpPr>
        <p:spPr>
          <a:xfrm>
            <a:off x="43815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29C87F-0CC7-434B-A3FA-CD7844592B33}"/>
              </a:ext>
            </a:extLst>
          </p:cNvPr>
          <p:cNvCxnSpPr>
            <a:cxnSpLocks/>
          </p:cNvCxnSpPr>
          <p:nvPr/>
        </p:nvCxnSpPr>
        <p:spPr>
          <a:xfrm>
            <a:off x="45339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BBDFA2D-47D8-4C87-9C9A-1C5F46F2D7E5}"/>
              </a:ext>
            </a:extLst>
          </p:cNvPr>
          <p:cNvSpPr/>
          <p:nvPr/>
        </p:nvSpPr>
        <p:spPr>
          <a:xfrm>
            <a:off x="51816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BA513-96AA-4A6A-B167-0493670520EE}"/>
              </a:ext>
            </a:extLst>
          </p:cNvPr>
          <p:cNvSpPr/>
          <p:nvPr/>
        </p:nvSpPr>
        <p:spPr>
          <a:xfrm>
            <a:off x="60960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E42051-8CA6-4985-912C-D421FEFC05CE}"/>
              </a:ext>
            </a:extLst>
          </p:cNvPr>
          <p:cNvSpPr/>
          <p:nvPr/>
        </p:nvSpPr>
        <p:spPr>
          <a:xfrm>
            <a:off x="62103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F751D7-B188-42B9-9ED0-1375D5BEF2AF}"/>
              </a:ext>
            </a:extLst>
          </p:cNvPr>
          <p:cNvCxnSpPr>
            <a:cxnSpLocks/>
          </p:cNvCxnSpPr>
          <p:nvPr/>
        </p:nvCxnSpPr>
        <p:spPr>
          <a:xfrm>
            <a:off x="63627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19EAC-4A9D-416B-B049-4DA229CFC3E9}"/>
              </a:ext>
            </a:extLst>
          </p:cNvPr>
          <p:cNvSpPr/>
          <p:nvPr/>
        </p:nvSpPr>
        <p:spPr>
          <a:xfrm>
            <a:off x="70104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CF287-531C-4D06-A270-636C2EE9A1AF}"/>
              </a:ext>
            </a:extLst>
          </p:cNvPr>
          <p:cNvSpPr/>
          <p:nvPr/>
        </p:nvSpPr>
        <p:spPr>
          <a:xfrm>
            <a:off x="79248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9B7131-EE27-4FD0-B86E-98702BD0F1C4}"/>
              </a:ext>
            </a:extLst>
          </p:cNvPr>
          <p:cNvSpPr/>
          <p:nvPr/>
        </p:nvSpPr>
        <p:spPr>
          <a:xfrm>
            <a:off x="80391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6E5D7-2A6E-4832-821B-E79B33B86602}"/>
              </a:ext>
            </a:extLst>
          </p:cNvPr>
          <p:cNvCxnSpPr>
            <a:cxnSpLocks/>
          </p:cNvCxnSpPr>
          <p:nvPr/>
        </p:nvCxnSpPr>
        <p:spPr>
          <a:xfrm>
            <a:off x="81915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6A0E3-28B4-4E75-A520-EF7079E35430}"/>
              </a:ext>
            </a:extLst>
          </p:cNvPr>
          <p:cNvSpPr/>
          <p:nvPr/>
        </p:nvSpPr>
        <p:spPr>
          <a:xfrm>
            <a:off x="88392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806FB-73BC-427D-81E5-ADF9064266BE}"/>
              </a:ext>
            </a:extLst>
          </p:cNvPr>
          <p:cNvSpPr/>
          <p:nvPr/>
        </p:nvSpPr>
        <p:spPr>
          <a:xfrm>
            <a:off x="97536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BCDC5-9183-4526-9CC8-E45F61B66231}"/>
              </a:ext>
            </a:extLst>
          </p:cNvPr>
          <p:cNvSpPr/>
          <p:nvPr/>
        </p:nvSpPr>
        <p:spPr>
          <a:xfrm>
            <a:off x="98679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1C54AF-9272-4F94-9865-1317AD52F3A4}"/>
              </a:ext>
            </a:extLst>
          </p:cNvPr>
          <p:cNvCxnSpPr>
            <a:cxnSpLocks/>
          </p:cNvCxnSpPr>
          <p:nvPr/>
        </p:nvCxnSpPr>
        <p:spPr>
          <a:xfrm>
            <a:off x="100203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397C3-B2D1-43DD-9EEF-D17BAF176E45}"/>
              </a:ext>
            </a:extLst>
          </p:cNvPr>
          <p:cNvSpPr/>
          <p:nvPr/>
        </p:nvSpPr>
        <p:spPr>
          <a:xfrm>
            <a:off x="13716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51A94-BA09-4F4D-A757-109EC4BFE980}"/>
              </a:ext>
            </a:extLst>
          </p:cNvPr>
          <p:cNvSpPr/>
          <p:nvPr/>
        </p:nvSpPr>
        <p:spPr>
          <a:xfrm>
            <a:off x="14859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F59DAF-B2FC-4CCE-A692-CFB9E66035D3}"/>
              </a:ext>
            </a:extLst>
          </p:cNvPr>
          <p:cNvCxnSpPr>
            <a:stCxn id="28" idx="0"/>
          </p:cNvCxnSpPr>
          <p:nvPr/>
        </p:nvCxnSpPr>
        <p:spPr>
          <a:xfrm flipV="1">
            <a:off x="15621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F49FA8-545A-419C-83BB-CA0FAAFD7867}"/>
              </a:ext>
            </a:extLst>
          </p:cNvPr>
          <p:cNvSpPr/>
          <p:nvPr/>
        </p:nvSpPr>
        <p:spPr>
          <a:xfrm>
            <a:off x="363855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9CBD05-D11C-4760-BD61-CFC75A587BD8}"/>
              </a:ext>
            </a:extLst>
          </p:cNvPr>
          <p:cNvSpPr/>
          <p:nvPr/>
        </p:nvSpPr>
        <p:spPr>
          <a:xfrm>
            <a:off x="375285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A47A21-0786-41D7-8F26-FB1A1F771EB3}"/>
              </a:ext>
            </a:extLst>
          </p:cNvPr>
          <p:cNvCxnSpPr>
            <a:stCxn id="33" idx="0"/>
          </p:cNvCxnSpPr>
          <p:nvPr/>
        </p:nvCxnSpPr>
        <p:spPr>
          <a:xfrm flipV="1">
            <a:off x="382905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1FE8E5-C73C-4BA8-A83F-811447D7FF10}"/>
              </a:ext>
            </a:extLst>
          </p:cNvPr>
          <p:cNvGrpSpPr/>
          <p:nvPr/>
        </p:nvGrpSpPr>
        <p:grpSpPr>
          <a:xfrm>
            <a:off x="10652648" y="3557587"/>
            <a:ext cx="381180" cy="344489"/>
            <a:chOff x="10852943" y="4253707"/>
            <a:chExt cx="381180" cy="34448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9B34CF-856D-4037-A402-F77152FD905F}"/>
                </a:ext>
              </a:extLst>
            </p:cNvPr>
            <p:cNvSpPr/>
            <p:nvPr/>
          </p:nvSpPr>
          <p:spPr>
            <a:xfrm>
              <a:off x="10896600" y="4282282"/>
              <a:ext cx="289718" cy="2897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E2B826-74F0-4072-A6A0-C686FC927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2943" y="4253707"/>
              <a:ext cx="381180" cy="3444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0EBD941-EB68-417D-9A24-E65D46619791}"/>
              </a:ext>
            </a:extLst>
          </p:cNvPr>
          <p:cNvSpPr txBox="1"/>
          <p:nvPr/>
        </p:nvSpPr>
        <p:spPr>
          <a:xfrm>
            <a:off x="1181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E7A00-8461-483B-97F0-C5A7AEE98753}"/>
              </a:ext>
            </a:extLst>
          </p:cNvPr>
          <p:cNvSpPr txBox="1"/>
          <p:nvPr/>
        </p:nvSpPr>
        <p:spPr>
          <a:xfrm>
            <a:off x="35433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12DBAE-72D2-4FC1-8AD6-0F6796A2388B}"/>
              </a:ext>
            </a:extLst>
          </p:cNvPr>
          <p:cNvGrpSpPr/>
          <p:nvPr/>
        </p:nvGrpSpPr>
        <p:grpSpPr>
          <a:xfrm rot="10800000">
            <a:off x="1800225" y="2522536"/>
            <a:ext cx="381000" cy="853282"/>
            <a:chOff x="1447800" y="1943139"/>
            <a:chExt cx="381000" cy="85328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A4FCBB-C12B-4CE4-8E93-BDECF8BB0959}"/>
                </a:ext>
              </a:extLst>
            </p:cNvPr>
            <p:cNvSpPr/>
            <p:nvPr/>
          </p:nvSpPr>
          <p:spPr>
            <a:xfrm>
              <a:off x="1447800" y="2339221"/>
              <a:ext cx="381000" cy="457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11C9410-5BE9-44BC-94A7-1B2933450309}"/>
                </a:ext>
              </a:extLst>
            </p:cNvPr>
            <p:cNvSpPr/>
            <p:nvPr/>
          </p:nvSpPr>
          <p:spPr>
            <a:xfrm>
              <a:off x="1562100" y="2491621"/>
              <a:ext cx="152400" cy="1524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FE19E31-4D58-4982-AAB2-B8653A2784F0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1638300" y="1943139"/>
              <a:ext cx="0" cy="5484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331FA1E-08A8-42F3-9120-282516F3BE9B}"/>
              </a:ext>
            </a:extLst>
          </p:cNvPr>
          <p:cNvSpPr txBox="1"/>
          <p:nvPr/>
        </p:nvSpPr>
        <p:spPr>
          <a:xfrm>
            <a:off x="1752599" y="212645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5A6915-E671-43A1-BC46-09D4FC01902F}"/>
              </a:ext>
            </a:extLst>
          </p:cNvPr>
          <p:cNvSpPr/>
          <p:nvPr/>
        </p:nvSpPr>
        <p:spPr>
          <a:xfrm>
            <a:off x="15240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22842F-F928-4725-8C48-FA297C475782}"/>
              </a:ext>
            </a:extLst>
          </p:cNvPr>
          <p:cNvSpPr/>
          <p:nvPr/>
        </p:nvSpPr>
        <p:spPr>
          <a:xfrm>
            <a:off x="24384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0A379FF-1643-4937-BD99-DAE93A05F895}"/>
              </a:ext>
            </a:extLst>
          </p:cNvPr>
          <p:cNvSpPr/>
          <p:nvPr/>
        </p:nvSpPr>
        <p:spPr>
          <a:xfrm>
            <a:off x="25527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7C2C04-A2DE-4010-A474-5DE09AFD7A95}"/>
              </a:ext>
            </a:extLst>
          </p:cNvPr>
          <p:cNvCxnSpPr>
            <a:cxnSpLocks/>
          </p:cNvCxnSpPr>
          <p:nvPr/>
        </p:nvCxnSpPr>
        <p:spPr>
          <a:xfrm>
            <a:off x="27051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C383959-F8A5-4A63-8249-DB93EAFF98DB}"/>
              </a:ext>
            </a:extLst>
          </p:cNvPr>
          <p:cNvSpPr txBox="1"/>
          <p:nvPr/>
        </p:nvSpPr>
        <p:spPr>
          <a:xfrm>
            <a:off x="3562350" y="0"/>
            <a:ext cx="4476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NODE* head, curr,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curr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temp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while(curr-&gt;next != nullptr){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temp = curr</a:t>
            </a:r>
          </a:p>
          <a:p>
            <a:pPr>
              <a:tabLst>
                <a:tab pos="457200" algn="l"/>
              </a:tabLst>
            </a:pP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curr = curr-&gt;next;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delete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70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2D5D21D-8DDC-4F51-B24B-BD98DEC3B025}"/>
              </a:ext>
            </a:extLst>
          </p:cNvPr>
          <p:cNvSpPr/>
          <p:nvPr/>
        </p:nvSpPr>
        <p:spPr>
          <a:xfrm>
            <a:off x="3352800" y="0"/>
            <a:ext cx="3962400" cy="2062102"/>
          </a:xfrm>
          <a:prstGeom prst="roundRect">
            <a:avLst>
              <a:gd name="adj" fmla="val 558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1CB04-E633-474E-9A4B-B284B1D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7A305-BEB1-4CFE-B380-7FE39326F83B}"/>
              </a:ext>
            </a:extLst>
          </p:cNvPr>
          <p:cNvSpPr/>
          <p:nvPr/>
        </p:nvSpPr>
        <p:spPr>
          <a:xfrm>
            <a:off x="33528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5A9B3-F78C-4A45-8B29-C6E2E2C58300}"/>
              </a:ext>
            </a:extLst>
          </p:cNvPr>
          <p:cNvSpPr/>
          <p:nvPr/>
        </p:nvSpPr>
        <p:spPr>
          <a:xfrm>
            <a:off x="42672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69EDBE-520C-40DD-8E91-C1D0D88107C7}"/>
              </a:ext>
            </a:extLst>
          </p:cNvPr>
          <p:cNvSpPr/>
          <p:nvPr/>
        </p:nvSpPr>
        <p:spPr>
          <a:xfrm>
            <a:off x="43815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29C87F-0CC7-434B-A3FA-CD7844592B33}"/>
              </a:ext>
            </a:extLst>
          </p:cNvPr>
          <p:cNvCxnSpPr>
            <a:cxnSpLocks/>
          </p:cNvCxnSpPr>
          <p:nvPr/>
        </p:nvCxnSpPr>
        <p:spPr>
          <a:xfrm>
            <a:off x="45339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BBDFA2D-47D8-4C87-9C9A-1C5F46F2D7E5}"/>
              </a:ext>
            </a:extLst>
          </p:cNvPr>
          <p:cNvSpPr/>
          <p:nvPr/>
        </p:nvSpPr>
        <p:spPr>
          <a:xfrm>
            <a:off x="51816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BA513-96AA-4A6A-B167-0493670520EE}"/>
              </a:ext>
            </a:extLst>
          </p:cNvPr>
          <p:cNvSpPr/>
          <p:nvPr/>
        </p:nvSpPr>
        <p:spPr>
          <a:xfrm>
            <a:off x="60960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E42051-8CA6-4985-912C-D421FEFC05CE}"/>
              </a:ext>
            </a:extLst>
          </p:cNvPr>
          <p:cNvSpPr/>
          <p:nvPr/>
        </p:nvSpPr>
        <p:spPr>
          <a:xfrm>
            <a:off x="62103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F751D7-B188-42B9-9ED0-1375D5BEF2AF}"/>
              </a:ext>
            </a:extLst>
          </p:cNvPr>
          <p:cNvCxnSpPr>
            <a:cxnSpLocks/>
          </p:cNvCxnSpPr>
          <p:nvPr/>
        </p:nvCxnSpPr>
        <p:spPr>
          <a:xfrm>
            <a:off x="63627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19EAC-4A9D-416B-B049-4DA229CFC3E9}"/>
              </a:ext>
            </a:extLst>
          </p:cNvPr>
          <p:cNvSpPr/>
          <p:nvPr/>
        </p:nvSpPr>
        <p:spPr>
          <a:xfrm>
            <a:off x="70104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CF287-531C-4D06-A270-636C2EE9A1AF}"/>
              </a:ext>
            </a:extLst>
          </p:cNvPr>
          <p:cNvSpPr/>
          <p:nvPr/>
        </p:nvSpPr>
        <p:spPr>
          <a:xfrm>
            <a:off x="79248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9B7131-EE27-4FD0-B86E-98702BD0F1C4}"/>
              </a:ext>
            </a:extLst>
          </p:cNvPr>
          <p:cNvSpPr/>
          <p:nvPr/>
        </p:nvSpPr>
        <p:spPr>
          <a:xfrm>
            <a:off x="80391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6E5D7-2A6E-4832-821B-E79B33B86602}"/>
              </a:ext>
            </a:extLst>
          </p:cNvPr>
          <p:cNvCxnSpPr>
            <a:cxnSpLocks/>
          </p:cNvCxnSpPr>
          <p:nvPr/>
        </p:nvCxnSpPr>
        <p:spPr>
          <a:xfrm>
            <a:off x="81915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6A0E3-28B4-4E75-A520-EF7079E35430}"/>
              </a:ext>
            </a:extLst>
          </p:cNvPr>
          <p:cNvSpPr/>
          <p:nvPr/>
        </p:nvSpPr>
        <p:spPr>
          <a:xfrm>
            <a:off x="88392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806FB-73BC-427D-81E5-ADF9064266BE}"/>
              </a:ext>
            </a:extLst>
          </p:cNvPr>
          <p:cNvSpPr/>
          <p:nvPr/>
        </p:nvSpPr>
        <p:spPr>
          <a:xfrm>
            <a:off x="97536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BCDC5-9183-4526-9CC8-E45F61B66231}"/>
              </a:ext>
            </a:extLst>
          </p:cNvPr>
          <p:cNvSpPr/>
          <p:nvPr/>
        </p:nvSpPr>
        <p:spPr>
          <a:xfrm>
            <a:off x="98679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1C54AF-9272-4F94-9865-1317AD52F3A4}"/>
              </a:ext>
            </a:extLst>
          </p:cNvPr>
          <p:cNvCxnSpPr>
            <a:cxnSpLocks/>
          </p:cNvCxnSpPr>
          <p:nvPr/>
        </p:nvCxnSpPr>
        <p:spPr>
          <a:xfrm>
            <a:off x="100203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397C3-B2D1-43DD-9EEF-D17BAF176E45}"/>
              </a:ext>
            </a:extLst>
          </p:cNvPr>
          <p:cNvSpPr/>
          <p:nvPr/>
        </p:nvSpPr>
        <p:spPr>
          <a:xfrm>
            <a:off x="13716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51A94-BA09-4F4D-A757-109EC4BFE980}"/>
              </a:ext>
            </a:extLst>
          </p:cNvPr>
          <p:cNvSpPr/>
          <p:nvPr/>
        </p:nvSpPr>
        <p:spPr>
          <a:xfrm>
            <a:off x="14859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F59DAF-B2FC-4CCE-A692-CFB9E66035D3}"/>
              </a:ext>
            </a:extLst>
          </p:cNvPr>
          <p:cNvCxnSpPr>
            <a:stCxn id="28" idx="0"/>
          </p:cNvCxnSpPr>
          <p:nvPr/>
        </p:nvCxnSpPr>
        <p:spPr>
          <a:xfrm flipV="1">
            <a:off x="15621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F49FA8-545A-419C-83BB-CA0FAAFD7867}"/>
              </a:ext>
            </a:extLst>
          </p:cNvPr>
          <p:cNvSpPr/>
          <p:nvPr/>
        </p:nvSpPr>
        <p:spPr>
          <a:xfrm>
            <a:off x="363855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9CBD05-D11C-4760-BD61-CFC75A587BD8}"/>
              </a:ext>
            </a:extLst>
          </p:cNvPr>
          <p:cNvSpPr/>
          <p:nvPr/>
        </p:nvSpPr>
        <p:spPr>
          <a:xfrm>
            <a:off x="375285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A47A21-0786-41D7-8F26-FB1A1F771EB3}"/>
              </a:ext>
            </a:extLst>
          </p:cNvPr>
          <p:cNvCxnSpPr>
            <a:stCxn id="33" idx="0"/>
          </p:cNvCxnSpPr>
          <p:nvPr/>
        </p:nvCxnSpPr>
        <p:spPr>
          <a:xfrm flipV="1">
            <a:off x="382905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1FE8E5-C73C-4BA8-A83F-811447D7FF10}"/>
              </a:ext>
            </a:extLst>
          </p:cNvPr>
          <p:cNvGrpSpPr/>
          <p:nvPr/>
        </p:nvGrpSpPr>
        <p:grpSpPr>
          <a:xfrm>
            <a:off x="10652648" y="3557587"/>
            <a:ext cx="381180" cy="344489"/>
            <a:chOff x="10852943" y="4253707"/>
            <a:chExt cx="381180" cy="34448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9B34CF-856D-4037-A402-F77152FD905F}"/>
                </a:ext>
              </a:extLst>
            </p:cNvPr>
            <p:cNvSpPr/>
            <p:nvPr/>
          </p:nvSpPr>
          <p:spPr>
            <a:xfrm>
              <a:off x="10896600" y="4282282"/>
              <a:ext cx="289718" cy="2897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E2B826-74F0-4072-A6A0-C686FC927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2943" y="4253707"/>
              <a:ext cx="381180" cy="3444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0EBD941-EB68-417D-9A24-E65D46619791}"/>
              </a:ext>
            </a:extLst>
          </p:cNvPr>
          <p:cNvSpPr txBox="1"/>
          <p:nvPr/>
        </p:nvSpPr>
        <p:spPr>
          <a:xfrm>
            <a:off x="1181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E7A00-8461-483B-97F0-C5A7AEE98753}"/>
              </a:ext>
            </a:extLst>
          </p:cNvPr>
          <p:cNvSpPr txBox="1"/>
          <p:nvPr/>
        </p:nvSpPr>
        <p:spPr>
          <a:xfrm>
            <a:off x="35433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12DBAE-72D2-4FC1-8AD6-0F6796A2388B}"/>
              </a:ext>
            </a:extLst>
          </p:cNvPr>
          <p:cNvGrpSpPr/>
          <p:nvPr/>
        </p:nvGrpSpPr>
        <p:grpSpPr>
          <a:xfrm rot="10800000">
            <a:off x="1800225" y="2522536"/>
            <a:ext cx="381000" cy="853282"/>
            <a:chOff x="1447800" y="1943139"/>
            <a:chExt cx="381000" cy="85328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A4FCBB-C12B-4CE4-8E93-BDECF8BB0959}"/>
                </a:ext>
              </a:extLst>
            </p:cNvPr>
            <p:cNvSpPr/>
            <p:nvPr/>
          </p:nvSpPr>
          <p:spPr>
            <a:xfrm>
              <a:off x="1447800" y="2339221"/>
              <a:ext cx="381000" cy="457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11C9410-5BE9-44BC-94A7-1B2933450309}"/>
                </a:ext>
              </a:extLst>
            </p:cNvPr>
            <p:cNvSpPr/>
            <p:nvPr/>
          </p:nvSpPr>
          <p:spPr>
            <a:xfrm>
              <a:off x="1562100" y="2491621"/>
              <a:ext cx="152400" cy="1524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FE19E31-4D58-4982-AAB2-B8653A2784F0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1638300" y="1943139"/>
              <a:ext cx="0" cy="5484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331FA1E-08A8-42F3-9120-282516F3BE9B}"/>
              </a:ext>
            </a:extLst>
          </p:cNvPr>
          <p:cNvSpPr txBox="1"/>
          <p:nvPr/>
        </p:nvSpPr>
        <p:spPr>
          <a:xfrm>
            <a:off x="1752599" y="212645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5B1220-4C9E-46C5-B106-11C4E6DEB01B}"/>
              </a:ext>
            </a:extLst>
          </p:cNvPr>
          <p:cNvSpPr txBox="1"/>
          <p:nvPr/>
        </p:nvSpPr>
        <p:spPr>
          <a:xfrm>
            <a:off x="3562350" y="0"/>
            <a:ext cx="4476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NODE* head, curr,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curr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temp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while(curr-&gt;next != nullptr){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temp = curr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curr = curr-&gt;next;</a:t>
            </a:r>
          </a:p>
          <a:p>
            <a:pPr>
              <a:tabLst>
                <a:tab pos="457200" algn="l"/>
              </a:tabLst>
            </a:pP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92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DEF58CA-2D76-4CEC-80D7-DE482841890B}"/>
              </a:ext>
            </a:extLst>
          </p:cNvPr>
          <p:cNvSpPr/>
          <p:nvPr/>
        </p:nvSpPr>
        <p:spPr>
          <a:xfrm>
            <a:off x="3352800" y="0"/>
            <a:ext cx="3962400" cy="2062102"/>
          </a:xfrm>
          <a:prstGeom prst="roundRect">
            <a:avLst>
              <a:gd name="adj" fmla="val 558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1CB04-E633-474E-9A4B-B284B1D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7A305-BEB1-4CFE-B380-7FE39326F83B}"/>
              </a:ext>
            </a:extLst>
          </p:cNvPr>
          <p:cNvSpPr/>
          <p:nvPr/>
        </p:nvSpPr>
        <p:spPr>
          <a:xfrm>
            <a:off x="33528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5A9B3-F78C-4A45-8B29-C6E2E2C58300}"/>
              </a:ext>
            </a:extLst>
          </p:cNvPr>
          <p:cNvSpPr/>
          <p:nvPr/>
        </p:nvSpPr>
        <p:spPr>
          <a:xfrm>
            <a:off x="42672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69EDBE-520C-40DD-8E91-C1D0D88107C7}"/>
              </a:ext>
            </a:extLst>
          </p:cNvPr>
          <p:cNvSpPr/>
          <p:nvPr/>
        </p:nvSpPr>
        <p:spPr>
          <a:xfrm>
            <a:off x="43815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29C87F-0CC7-434B-A3FA-CD7844592B33}"/>
              </a:ext>
            </a:extLst>
          </p:cNvPr>
          <p:cNvCxnSpPr>
            <a:cxnSpLocks/>
          </p:cNvCxnSpPr>
          <p:nvPr/>
        </p:nvCxnSpPr>
        <p:spPr>
          <a:xfrm>
            <a:off x="45339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BBDFA2D-47D8-4C87-9C9A-1C5F46F2D7E5}"/>
              </a:ext>
            </a:extLst>
          </p:cNvPr>
          <p:cNvSpPr/>
          <p:nvPr/>
        </p:nvSpPr>
        <p:spPr>
          <a:xfrm>
            <a:off x="51816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BA513-96AA-4A6A-B167-0493670520EE}"/>
              </a:ext>
            </a:extLst>
          </p:cNvPr>
          <p:cNvSpPr/>
          <p:nvPr/>
        </p:nvSpPr>
        <p:spPr>
          <a:xfrm>
            <a:off x="60960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E42051-8CA6-4985-912C-D421FEFC05CE}"/>
              </a:ext>
            </a:extLst>
          </p:cNvPr>
          <p:cNvSpPr/>
          <p:nvPr/>
        </p:nvSpPr>
        <p:spPr>
          <a:xfrm>
            <a:off x="62103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F751D7-B188-42B9-9ED0-1375D5BEF2AF}"/>
              </a:ext>
            </a:extLst>
          </p:cNvPr>
          <p:cNvCxnSpPr>
            <a:cxnSpLocks/>
          </p:cNvCxnSpPr>
          <p:nvPr/>
        </p:nvCxnSpPr>
        <p:spPr>
          <a:xfrm>
            <a:off x="63627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19EAC-4A9D-416B-B049-4DA229CFC3E9}"/>
              </a:ext>
            </a:extLst>
          </p:cNvPr>
          <p:cNvSpPr/>
          <p:nvPr/>
        </p:nvSpPr>
        <p:spPr>
          <a:xfrm>
            <a:off x="70104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CF287-531C-4D06-A270-636C2EE9A1AF}"/>
              </a:ext>
            </a:extLst>
          </p:cNvPr>
          <p:cNvSpPr/>
          <p:nvPr/>
        </p:nvSpPr>
        <p:spPr>
          <a:xfrm>
            <a:off x="79248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9B7131-EE27-4FD0-B86E-98702BD0F1C4}"/>
              </a:ext>
            </a:extLst>
          </p:cNvPr>
          <p:cNvSpPr/>
          <p:nvPr/>
        </p:nvSpPr>
        <p:spPr>
          <a:xfrm>
            <a:off x="80391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6E5D7-2A6E-4832-821B-E79B33B86602}"/>
              </a:ext>
            </a:extLst>
          </p:cNvPr>
          <p:cNvCxnSpPr>
            <a:cxnSpLocks/>
          </p:cNvCxnSpPr>
          <p:nvPr/>
        </p:nvCxnSpPr>
        <p:spPr>
          <a:xfrm>
            <a:off x="81915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6A0E3-28B4-4E75-A520-EF7079E35430}"/>
              </a:ext>
            </a:extLst>
          </p:cNvPr>
          <p:cNvSpPr/>
          <p:nvPr/>
        </p:nvSpPr>
        <p:spPr>
          <a:xfrm>
            <a:off x="8839200" y="3505200"/>
            <a:ext cx="914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806FB-73BC-427D-81E5-ADF9064266BE}"/>
              </a:ext>
            </a:extLst>
          </p:cNvPr>
          <p:cNvSpPr/>
          <p:nvPr/>
        </p:nvSpPr>
        <p:spPr>
          <a:xfrm>
            <a:off x="9753600" y="3505200"/>
            <a:ext cx="381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BCDC5-9183-4526-9CC8-E45F61B66231}"/>
              </a:ext>
            </a:extLst>
          </p:cNvPr>
          <p:cNvSpPr/>
          <p:nvPr/>
        </p:nvSpPr>
        <p:spPr>
          <a:xfrm>
            <a:off x="9867900" y="36576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1C54AF-9272-4F94-9865-1317AD52F3A4}"/>
              </a:ext>
            </a:extLst>
          </p:cNvPr>
          <p:cNvCxnSpPr>
            <a:cxnSpLocks/>
          </p:cNvCxnSpPr>
          <p:nvPr/>
        </p:nvCxnSpPr>
        <p:spPr>
          <a:xfrm>
            <a:off x="10020300" y="3733800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397C3-B2D1-43DD-9EEF-D17BAF176E45}"/>
              </a:ext>
            </a:extLst>
          </p:cNvPr>
          <p:cNvSpPr/>
          <p:nvPr/>
        </p:nvSpPr>
        <p:spPr>
          <a:xfrm>
            <a:off x="137160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451A94-BA09-4F4D-A757-109EC4BFE980}"/>
              </a:ext>
            </a:extLst>
          </p:cNvPr>
          <p:cNvSpPr/>
          <p:nvPr/>
        </p:nvSpPr>
        <p:spPr>
          <a:xfrm>
            <a:off x="148590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F59DAF-B2FC-4CCE-A692-CFB9E66035D3}"/>
              </a:ext>
            </a:extLst>
          </p:cNvPr>
          <p:cNvCxnSpPr>
            <a:stCxn id="28" idx="0"/>
          </p:cNvCxnSpPr>
          <p:nvPr/>
        </p:nvCxnSpPr>
        <p:spPr>
          <a:xfrm flipV="1">
            <a:off x="156210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F49FA8-545A-419C-83BB-CA0FAAFD7867}"/>
              </a:ext>
            </a:extLst>
          </p:cNvPr>
          <p:cNvSpPr/>
          <p:nvPr/>
        </p:nvSpPr>
        <p:spPr>
          <a:xfrm>
            <a:off x="3638550" y="4434682"/>
            <a:ext cx="381000" cy="457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9CBD05-D11C-4760-BD61-CFC75A587BD8}"/>
              </a:ext>
            </a:extLst>
          </p:cNvPr>
          <p:cNvSpPr/>
          <p:nvPr/>
        </p:nvSpPr>
        <p:spPr>
          <a:xfrm>
            <a:off x="3752850" y="4587082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A47A21-0786-41D7-8F26-FB1A1F771EB3}"/>
              </a:ext>
            </a:extLst>
          </p:cNvPr>
          <p:cNvCxnSpPr>
            <a:stCxn id="33" idx="0"/>
          </p:cNvCxnSpPr>
          <p:nvPr/>
        </p:nvCxnSpPr>
        <p:spPr>
          <a:xfrm flipV="1">
            <a:off x="3829050" y="4038600"/>
            <a:ext cx="0" cy="548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1FE8E5-C73C-4BA8-A83F-811447D7FF10}"/>
              </a:ext>
            </a:extLst>
          </p:cNvPr>
          <p:cNvGrpSpPr/>
          <p:nvPr/>
        </p:nvGrpSpPr>
        <p:grpSpPr>
          <a:xfrm>
            <a:off x="10652648" y="3557587"/>
            <a:ext cx="381180" cy="344489"/>
            <a:chOff x="10852943" y="4253707"/>
            <a:chExt cx="381180" cy="34448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9B34CF-856D-4037-A402-F77152FD905F}"/>
                </a:ext>
              </a:extLst>
            </p:cNvPr>
            <p:cNvSpPr/>
            <p:nvPr/>
          </p:nvSpPr>
          <p:spPr>
            <a:xfrm>
              <a:off x="10896600" y="4282282"/>
              <a:ext cx="289718" cy="2897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E2B826-74F0-4072-A6A0-C686FC927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2943" y="4253707"/>
              <a:ext cx="381180" cy="3444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0EBD941-EB68-417D-9A24-E65D46619791}"/>
              </a:ext>
            </a:extLst>
          </p:cNvPr>
          <p:cNvSpPr txBox="1"/>
          <p:nvPr/>
        </p:nvSpPr>
        <p:spPr>
          <a:xfrm>
            <a:off x="11811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E7A00-8461-483B-97F0-C5A7AEE98753}"/>
              </a:ext>
            </a:extLst>
          </p:cNvPr>
          <p:cNvSpPr txBox="1"/>
          <p:nvPr/>
        </p:nvSpPr>
        <p:spPr>
          <a:xfrm>
            <a:off x="3543300" y="489977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12DBAE-72D2-4FC1-8AD6-0F6796A2388B}"/>
              </a:ext>
            </a:extLst>
          </p:cNvPr>
          <p:cNvGrpSpPr/>
          <p:nvPr/>
        </p:nvGrpSpPr>
        <p:grpSpPr>
          <a:xfrm rot="10800000">
            <a:off x="3667126" y="2522536"/>
            <a:ext cx="381000" cy="853282"/>
            <a:chOff x="1447800" y="1943139"/>
            <a:chExt cx="381000" cy="85328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A4FCBB-C12B-4CE4-8E93-BDECF8BB0959}"/>
                </a:ext>
              </a:extLst>
            </p:cNvPr>
            <p:cNvSpPr/>
            <p:nvPr/>
          </p:nvSpPr>
          <p:spPr>
            <a:xfrm>
              <a:off x="1447800" y="2339221"/>
              <a:ext cx="381000" cy="457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11C9410-5BE9-44BC-94A7-1B2933450309}"/>
                </a:ext>
              </a:extLst>
            </p:cNvPr>
            <p:cNvSpPr/>
            <p:nvPr/>
          </p:nvSpPr>
          <p:spPr>
            <a:xfrm>
              <a:off x="1562100" y="2491621"/>
              <a:ext cx="152400" cy="1524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FE19E31-4D58-4982-AAB2-B8653A2784F0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1638300" y="1943139"/>
              <a:ext cx="0" cy="5484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331FA1E-08A8-42F3-9120-282516F3BE9B}"/>
              </a:ext>
            </a:extLst>
          </p:cNvPr>
          <p:cNvSpPr txBox="1"/>
          <p:nvPr/>
        </p:nvSpPr>
        <p:spPr>
          <a:xfrm>
            <a:off x="3619500" y="212645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5DC4D8-3BD4-4596-80D7-8263525B31FE}"/>
              </a:ext>
            </a:extLst>
          </p:cNvPr>
          <p:cNvSpPr txBox="1"/>
          <p:nvPr/>
        </p:nvSpPr>
        <p:spPr>
          <a:xfrm>
            <a:off x="3562350" y="0"/>
            <a:ext cx="4476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NODE* head, curr,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curr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temp = head;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while(curr-&gt;next != nullptr){</a:t>
            </a:r>
          </a:p>
          <a:p>
            <a:pPr>
              <a:tabLst>
                <a:tab pos="457200" algn="l"/>
              </a:tabLst>
            </a:pP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 = curr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curr = curr-&gt;next;</a:t>
            </a:r>
          </a:p>
          <a:p>
            <a:pPr>
              <a:tabLst>
                <a:tab pos="457200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delete temp;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27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4944</TotalTime>
  <Words>889</Words>
  <Application>Microsoft Office PowerPoint</Application>
  <PresentationFormat>Widescreen</PresentationFormat>
  <Paragraphs>283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Bell Gothic Std Black</vt:lpstr>
      <vt:lpstr>Blackoak Std</vt:lpstr>
      <vt:lpstr>Calibri</vt:lpstr>
      <vt:lpstr>Courier New</vt:lpstr>
      <vt:lpstr>Magneto</vt:lpstr>
      <vt:lpstr>Matura MT Script Capitals</vt:lpstr>
      <vt:lpstr>Office Theme</vt:lpstr>
      <vt:lpstr>Week 3 Illustration for Linked-list  Destroy (Clear) Procedure</vt:lpstr>
      <vt:lpstr>Destroy (Clear)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Principles and C++ Classes</dc:title>
  <dc:creator>User</dc:creator>
  <cp:lastModifiedBy>Tri AB</cp:lastModifiedBy>
  <cp:revision>2557</cp:revision>
  <dcterms:created xsi:type="dcterms:W3CDTF">2018-02-19T01:09:10Z</dcterms:created>
  <dcterms:modified xsi:type="dcterms:W3CDTF">2021-03-05T01:40:29Z</dcterms:modified>
</cp:coreProperties>
</file>